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6" r:id="rId2"/>
  </p:sldMasterIdLst>
  <p:notesMasterIdLst>
    <p:notesMasterId r:id="rId3"/>
  </p:notesMasterIdLst>
  <p:sldIdLst>
    <p:sldId id="292" r:id="rId4"/>
    <p:sldId id="293" r:id="rId5"/>
    <p:sldId id="287" r:id="rId6"/>
    <p:sldId id="260" r:id="rId7"/>
    <p:sldId id="300" r:id="rId8"/>
    <p:sldId id="261" r:id="rId9"/>
    <p:sldId id="303" r:id="rId10"/>
    <p:sldId id="262" r:id="rId11"/>
    <p:sldId id="288" r:id="rId12"/>
    <p:sldId id="301" r:id="rId13"/>
    <p:sldId id="266" r:id="rId14"/>
    <p:sldId id="297" r:id="rId15"/>
    <p:sldId id="268" r:id="rId16"/>
    <p:sldId id="289" r:id="rId17"/>
    <p:sldId id="299" r:id="rId18"/>
    <p:sldId id="290" r:id="rId19"/>
    <p:sldId id="274" r:id="rId20"/>
    <p:sldId id="302" r:id="rId21"/>
    <p:sldId id="298" r:id="rId22"/>
    <p:sldId id="275" r:id="rId23"/>
    <p:sldId id="294" r:id="rId24"/>
    <p:sldId id="277" r:id="rId25"/>
    <p:sldId id="278" r:id="rId26"/>
    <p:sldId id="307" r:id="rId27"/>
  </p:sldIdLst>
  <p:sldSz cx="9144000" cy="5145088"/>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474" y="78"/>
      </p:cViewPr>
      <p:guideLst>
        <p:guide orient="horz" pos="1621"/>
        <p:guide pos="2880"/>
      </p:guideLst>
    </p:cSldViewPr>
  </p:slideViewPr>
  <p:notesTextViewPr>
    <p:cViewPr>
      <p:scale>
        <a:sx n="100" d="100"/>
        <a:sy n="100" d="100"/>
      </p:scale>
      <p:origin x="0" y="0"/>
    </p:cViewPr>
  </p:notesTextViewPr>
  <p:sorterViewPr>
    <p:cViewPr>
      <p:scale>
        <a:sx n="174" d="100"/>
        <a:sy n="174"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A863E-D442-44F9-9BD6-E000583DFCBC}" type="datetimeFigureOut">
              <a:rPr lang="zh-CN" altLang="en-US" smtClean="0"/>
              <a:t>2018/11/13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AA98F-6474-4A59-A3C8-82662F366263}" type="slidenum">
              <a:rPr lang="zh-CN" altLang="en-US" smtClean="0"/>
              <a:t>‹#›</a:t>
            </a:fld>
            <a:endParaRPr lang="zh-CN" altLang="en-US"/>
          </a:p>
        </p:txBody>
      </p:sp>
    </p:spTree>
    <p:extLst>
      <p:ext uri="{BB962C8B-B14F-4D97-AF65-F5344CB8AC3E}">
        <p14:creationId val="1625757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363627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614489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895728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56024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411495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734003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499510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868683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479784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257607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600797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417153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187569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371434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920399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084663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506702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650763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673482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378514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937859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49328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846426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11443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313"/>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3_标题和内容">
    <p:spTree>
      <p:nvGrpSpPr>
        <p:cNvPr id="1" name=""/>
        <p:cNvGrpSpPr/>
        <p:nvPr/>
      </p:nvGrpSpPr>
      <p:grpSpPr>
        <a:xfrm>
          <a:off x="0" y="0"/>
          <a: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t>‹#›</a:t>
            </a:fld>
            <a:endParaRPr lang="zh-CN" altLang="en-US"/>
          </a:p>
        </p:txBody>
      </p:sp>
    </p:spTree>
    <p:extLst>
      <p:ext uri="{BB962C8B-B14F-4D97-AF65-F5344CB8AC3E}">
        <p14:creationId val="1570228082"/>
      </p:ext>
    </p:extLst>
  </p:cSld>
  <p:clrMapOvr>
    <a:masterClrMapping/>
  </p:clrMapOvr>
  <p:transition>
    <p:random/>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bg>
      <p:bgPr>
        <a:solidFill>
          <a:schemeClr val="bg1"/>
        </a:solidFill>
        <a:effectLst/>
      </p:bgPr>
    </p:bg>
    <p:spTree>
      <p:nvGrpSpPr>
        <p:cNvPr id="1" name=""/>
        <p:cNvGrpSpPr/>
        <p:nvPr/>
      </p:nvGrpSpPr>
      <p:grpSpPr>
        <a:xfrm>
          <a:off x="0" y="0"/>
          <a:ext cx="0" cy="0"/>
        </a:xfrm>
      </p:grpSpPr>
    </p:spTree>
    <p:extLst>
      <p:ext uri="{BB962C8B-B14F-4D97-AF65-F5344CB8AC3E}">
        <p14:creationId val="47697193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Tree>
    <p:extLst>
      <p:ext uri="{BB962C8B-B14F-4D97-AF65-F5344CB8AC3E}">
        <p14:creationId val="2152749686"/>
      </p:ext>
    </p:extLst>
  </p:cSld>
  <p:clrMapOvr>
    <a:masterClrMapping/>
  </p:clrMapOvr>
  <mc:AlternateContent>
    <mc:Choice Requires="p14">
      <p:transition spd="slow" advTm="35000" p14:dur="1100">
        <p14:prism/>
      </p:transition>
    </mc:Choice>
    <mc:Fallback>
      <p:transition spd="slow" advTm="3500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节标题">
    <p:spTree>
      <p:nvGrpSpPr>
        <p:cNvPr id="1" name=""/>
        <p:cNvGrpSpPr/>
        <p:nvPr/>
      </p:nvGrpSpPr>
      <p:grpSpPr>
        <a:xfrm>
          <a:off x="0" y="0"/>
          <a:ext cx="0" cy="0"/>
        </a:xfrm>
      </p:grpSpPr>
    </p:spTree>
    <p:extLst>
      <p:ext uri="{BB962C8B-B14F-4D97-AF65-F5344CB8AC3E}">
        <p14:creationId val="2687298273"/>
      </p:ext>
    </p:extLst>
  </p:cSld>
  <p:clrMapOvr>
    <a:masterClrMapping/>
  </p:clrMapOvr>
  <mc:AlternateContent>
    <mc:Choice Requires="p14">
      <p:transition spd="slow" advTm="35000" p14:dur="1100">
        <p14:prism/>
      </p:transition>
    </mc:Choice>
    <mc:Fallback>
      <p:transition spd="slow" advTm="35000">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节标题">
    <p:spTree>
      <p:nvGrpSpPr>
        <p:cNvPr id="1" name=""/>
        <p:cNvGrpSpPr/>
        <p:nvPr/>
      </p:nvGrpSpPr>
      <p:grpSpPr>
        <a:xfrm>
          <a:off x="0" y="0"/>
          <a:ext cx="0" cy="0"/>
        </a:xfrm>
      </p:grpSpPr>
    </p:spTree>
    <p:extLst>
      <p:ext uri="{BB962C8B-B14F-4D97-AF65-F5344CB8AC3E}">
        <p14:creationId val="1021993194"/>
      </p:ext>
    </p:extLst>
  </p:cSld>
  <p:clrMapOvr>
    <a:masterClrMapping/>
  </p:clrMapOvr>
  <mc:AlternateContent>
    <mc:Choice Requires="p14">
      <p:transition spd="slow" advTm="35000" p14:dur="1100">
        <p14:prism/>
      </p:transition>
    </mc:Choice>
    <mc:Fallback>
      <p:transition spd="slow" advTm="35000">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节标题">
    <p:spTree>
      <p:nvGrpSpPr>
        <p:cNvPr id="1" name=""/>
        <p:cNvGrpSpPr/>
        <p:nvPr/>
      </p:nvGrpSpPr>
      <p:grpSpPr>
        <a:xfrm>
          <a:off x="0" y="0"/>
          <a:ext cx="0" cy="0"/>
        </a:xfrm>
      </p:grpSpPr>
    </p:spTree>
    <p:extLst>
      <p:ext uri="{BB962C8B-B14F-4D97-AF65-F5344CB8AC3E}">
        <p14:creationId val="3591251631"/>
      </p:ext>
    </p:extLst>
  </p:cSld>
  <p:clrMapOvr>
    <a:masterClrMapping/>
  </p:clrMapOvr>
  <mc:AlternateContent>
    <mc:Choice Requires="p14">
      <p:transition spd="slow" advTm="35000" p14:dur="1100">
        <p14:prism/>
      </p:transition>
    </mc:Choice>
    <mc:Fallback>
      <p:transition spd="slow" advTm="35000">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898718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677710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315458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932448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085736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601844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173930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266926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043491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986547"/>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1567235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49ED60E-3B8D-47C1-9682-1C12509BF99F}" type="datetimeFigureOut">
              <a:rPr lang="zh-CN" altLang="en-US" smtClean="0"/>
              <a:t>2018/11/13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49ED60E-3B8D-47C1-9682-1C12509BF99F}" type="datetimeFigureOut">
              <a:rPr lang="zh-CN" altLang="en-US" smtClean="0"/>
              <a:t>2018/11/13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49ED60E-3B8D-47C1-9682-1C12509BF99F}" type="datetimeFigureOut">
              <a:rPr lang="zh-CN" altLang="en-US" smtClean="0"/>
              <a:t>2018/11/13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F49ED60E-3B8D-47C1-9682-1C12509BF99F}" type="datetimeFigureOut">
              <a:rPr lang="zh-CN" altLang="en-US" smtClean="0"/>
              <a:t>2018/11/13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4B006D-818D-47B3-9EBE-C5AB269A17AF}" type="slidenum">
              <a:rPr lang="zh-CN" altLang="en-US" smtClean="0"/>
              <a:t>‹#›</a:t>
            </a:fld>
            <a:endParaRPr lang="zh-CN" altLang="en-US"/>
          </a:p>
        </p:txBody>
      </p:sp>
      <p:sp>
        <p:nvSpPr>
          <p:cNvPr id="5" name="文本框 9"/>
          <p:cNvSpPr txBox="1"/>
          <p:nvPr userDrawn="1"/>
        </p:nvSpPr>
        <p:spPr>
          <a:xfrm>
            <a:off x="952374" y="230638"/>
            <a:ext cx="1963442" cy="267374"/>
          </a:xfrm>
          <a:prstGeom prst="rect">
            <a:avLst/>
          </a:prstGeom>
          <a:noFill/>
        </p:spPr>
        <p:txBody>
          <a:bodyPr wrap="square" lIns="51428" tIns="25714" rIns="51428" bIns="25714" rtlCol="0">
            <a:spAutoFit/>
          </a:bodyPr>
          <a:lstStyle/>
          <a:p>
            <a:pPr marL="0" lvl="1"/>
            <a:r>
              <a:rPr lang="zh-CN" altLang="en-US" sz="1400">
                <a:solidFill>
                  <a:schemeClr val="accent2"/>
                </a:solidFill>
                <a:latin typeface="微软雅黑" panose="020b0503020204020204" pitchFamily="34" charset="-122"/>
                <a:ea typeface="微软雅黑" panose="020b0503020204020204" pitchFamily="34" charset="-122"/>
              </a:rPr>
              <a:t>输入文字标</a:t>
            </a:r>
            <a:r>
              <a:rPr lang="zh-CN" altLang="en-US" sz="1400" smtClean="0">
                <a:solidFill>
                  <a:schemeClr val="accent2"/>
                </a:solidFill>
                <a:latin typeface="微软雅黑" panose="020b0503020204020204" pitchFamily="34" charset="-122"/>
                <a:ea typeface="微软雅黑" panose="020b0503020204020204" pitchFamily="34" charset="-122"/>
              </a:rPr>
              <a:t>题  </a:t>
            </a:r>
            <a:endParaRPr lang="zh-CN" altLang="en-US" sz="1400">
              <a:solidFill>
                <a:schemeClr val="accent2"/>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1006366" y="500751"/>
            <a:ext cx="7291077" cy="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124"/>
          <p:cNvGrpSpPr/>
          <p:nvPr userDrawn="1"/>
        </p:nvGrpSpPr>
        <p:grpSpPr>
          <a:xfrm>
            <a:off x="8427406" y="344680"/>
            <a:ext cx="193989" cy="175003"/>
            <a:chOff x="3720691" y="2824413"/>
            <a:chExt cx="1341120" cy="1209172"/>
          </a:xfrm>
        </p:grpSpPr>
        <p:sp>
          <p:nvSpPr>
            <p:cNvPr id="8"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sp>
          <p:nvSpPr>
            <p:cNvPr id="9"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grpSp>
      <p:grpSp>
        <p:nvGrpSpPr>
          <p:cNvPr id="10" name="组合 39"/>
          <p:cNvGrpSpPr/>
          <p:nvPr userDrawn="1"/>
        </p:nvGrpSpPr>
        <p:grpSpPr>
          <a:xfrm>
            <a:off x="431078" y="156138"/>
            <a:ext cx="474113" cy="427710"/>
            <a:chOff x="5446701" y="1360245"/>
            <a:chExt cx="632315" cy="570104"/>
          </a:xfrm>
        </p:grpSpPr>
        <p:sp>
          <p:nvSpPr>
            <p:cNvPr id="14" name="Freeform 5"/>
            <p:cNvSpPr/>
            <p:nvPr/>
          </p:nvSpPr>
          <p:spPr bwMode="auto">
            <a:xfrm rot="1855731">
              <a:off x="5446701" y="1360245"/>
              <a:ext cx="632315" cy="57010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2" name="Freeform 5"/>
            <p:cNvSpPr/>
            <p:nvPr/>
          </p:nvSpPr>
          <p:spPr bwMode="auto">
            <a:xfrm rot="1855731">
              <a:off x="5470180" y="1383052"/>
              <a:ext cx="576760" cy="52001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lumMod val="75000"/>
                </a:schemeClr>
              </a:solidFill>
              <a:prstDash val="sysDash"/>
              <a:miter lim="800000"/>
            </a:ln>
            <a:effectLs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
        <p:nvSpPr>
          <p:cNvPr id="15" name="KSO_Shape"/>
          <p:cNvSpPr/>
          <p:nvPr userDrawn="1"/>
        </p:nvSpPr>
        <p:spPr bwMode="auto">
          <a:xfrm>
            <a:off x="536470" y="259077"/>
            <a:ext cx="256877" cy="218469"/>
          </a:xfrm>
          <a:custGeom>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a:extLst/>
        </p:spPr>
        <p:txBody>
          <a:bodyPr lIns="68571" tIns="34285" rIns="68571" bIns="34285"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微软雅黑" panose="020b0503020204020204" pitchFamily="34" charset="-122"/>
              <a:ea typeface="宋体" panose="02010600030101010101" pitchFamily="2" charset="-122"/>
            </a:endParaRPr>
          </a:p>
        </p:txBody>
      </p:sp>
      <p:sp>
        <p:nvSpPr>
          <p:cNvPr id="16" name="文本框 38"/>
          <p:cNvSpPr txBox="1"/>
          <p:nvPr userDrawn="1"/>
        </p:nvSpPr>
        <p:spPr>
          <a:xfrm>
            <a:off x="2087724" y="232284"/>
            <a:ext cx="2412268" cy="266653"/>
          </a:xfrm>
          <a:prstGeom prst="rect">
            <a:avLst/>
          </a:prstGeom>
          <a:noFill/>
        </p:spPr>
        <p:txBody>
          <a:bodyPr wrap="square" lIns="96434" tIns="48217" rIns="96434" bIns="48217" rtlCol="0">
            <a:spAutoFit/>
          </a:bodyPr>
          <a:lstStyle/>
          <a:p>
            <a:pPr algn="l" defTabSz="964278"/>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ADD RELATED TITLE WORDS</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3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2018/11/13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2018/11/13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media/image1.jpeg" Type="http://schemas.openxmlformats.org/officeDocument/2006/relationships/image"/><Relationship Id="rId19"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8.xml" Type="http://schemas.openxmlformats.org/officeDocument/2006/relationships/slideLayout"/><Relationship Id="rId10" Target="../slideLayouts/slideLayout27.xml" Type="http://schemas.openxmlformats.org/officeDocument/2006/relationships/slideLayout"/><Relationship Id="rId11" Target="../slideLayouts/slideLayout28.xml" Type="http://schemas.openxmlformats.org/officeDocument/2006/relationships/slideLayout"/><Relationship Id="rId12" Target="../theme/theme2.xml" Type="http://schemas.openxmlformats.org/officeDocument/2006/relationships/theme"/><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slideLayouts/slideLayout21.xml" Type="http://schemas.openxmlformats.org/officeDocument/2006/relationships/slideLayout"/><Relationship Id="rId5" Target="../slideLayouts/slideLayout22.xml" Type="http://schemas.openxmlformats.org/officeDocument/2006/relationships/slideLayout"/><Relationship Id="rId6" Target="../slideLayouts/slideLayout23.xml" Type="http://schemas.openxmlformats.org/officeDocument/2006/relationships/slideLayout"/><Relationship Id="rId7" Target="../slideLayouts/slideLayout24.xml" Type="http://schemas.openxmlformats.org/officeDocument/2006/relationships/slideLayout"/><Relationship Id="rId8" Target="../slideLayouts/slideLayout25.xml" Type="http://schemas.openxmlformats.org/officeDocument/2006/relationships/slideLayout"/><Relationship Id="rId9" Target="../slideLayouts/slideLayout2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49ED60E-3B8D-47C1-9682-1C12509BF99F}" type="datetimeFigureOut">
              <a:rPr lang="zh-CN" altLang="en-US" smtClean="0"/>
              <a:t>2018/11/13</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A24B006D-818D-47B3-9EBE-C5AB269A17AF}" type="slidenum">
              <a:rPr lang="zh-CN" altLang="en-US" smtClean="0"/>
              <a:t>‹#›</a:t>
            </a:fld>
            <a:endParaRPr lang="zh-CN" altLang="en-US"/>
          </a:p>
        </p:txBody>
      </p:sp>
      <p:pic>
        <p:nvPicPr>
          <p:cNvPr id="8" name="图片 7"/>
          <p:cNvPicPr>
            <a:picLocks noChangeAspect="1"/>
          </p:cNvPicPr>
          <p:nvPr userDrawn="1"/>
        </p:nvPicPr>
        <p:blipFill>
          <a:blip r:embed="rId18">
            <a:extLst>
              <a:ext uri="{28A0092B-C50C-407E-A947-70E740481C1C}">
                <a14:useLocalDpi val="0"/>
              </a:ext>
            </a:extLst>
          </a:blip>
          <a:stretch>
            <a:fillRect/>
          </a:stretch>
        </p:blipFill>
        <p:spPr>
          <a:xfrm>
            <a:off x="0" y="0"/>
            <a:ext cx="9144000" cy="5148072"/>
          </a:xfrm>
          <a:prstGeom prst="rect">
            <a:avLst/>
          </a:prstGeom>
        </p:spPr>
      </p:pic>
      <p:sp>
        <p:nvSpPr>
          <p:cNvPr id="9" name="矩形 8"/>
          <p:cNvSpPr/>
          <p:nvPr userDrawn="1"/>
        </p:nvSpPr>
        <p:spPr>
          <a:xfrm>
            <a:off x="0" y="0"/>
            <a:ext cx="9144000" cy="5145088"/>
          </a:xfrm>
          <a:prstGeom prst="rect">
            <a:avLst/>
          </a:prstGeom>
          <a:gradFill>
            <a:gsLst>
              <a:gs pos="52100">
                <a:srgbClr val="EFEFEF"/>
              </a:gs>
              <a:gs pos="0">
                <a:srgbClr val="EFEFEF"/>
              </a:gs>
              <a:gs pos="100000">
                <a:srgbClr val="EFEFE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random/>
  </p:transition>
  <p:timing/>
  <p:txStyles>
    <p:titleStyle>
      <a:lvl1pPr algn="ctr" defTabSz="91440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2018/11/13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16584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4.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6.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1.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4.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9.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微立体创业计划\002.png" id="70" name="Picture 3"/>
          <p:cNvPicPr>
            <a:picLocks noChangeArrowheads="1" noChangeAspect="1"/>
          </p:cNvPicPr>
          <p:nvPr/>
        </p:nvPicPr>
        <p:blipFill>
          <a:blip r:embed="rId3">
            <a:extLst>
              <a:ext uri="{28A0092B-C50C-407E-A947-70E740481C1C}">
                <a14:useLocalDpi val="0"/>
              </a:ext>
            </a:extLst>
          </a:blip>
          <a:stretch>
            <a:fillRect/>
          </a:stretch>
        </p:blipFill>
        <p:spPr bwMode="auto">
          <a:xfrm>
            <a:off x="4513069" y="622635"/>
            <a:ext cx="1559287" cy="1559558"/>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71" name="Picture 3"/>
          <p:cNvPicPr>
            <a:picLocks noChangeArrowheads="1" noChangeAspect="1"/>
          </p:cNvPicPr>
          <p:nvPr/>
        </p:nvPicPr>
        <p:blipFill>
          <a:blip r:embed="rId3">
            <a:extLst>
              <a:ext uri="{28A0092B-C50C-407E-A947-70E740481C1C}">
                <a14:useLocalDpi val="0"/>
              </a:ext>
            </a:extLst>
          </a:blip>
          <a:stretch>
            <a:fillRect/>
          </a:stretch>
        </p:blipFill>
        <p:spPr bwMode="auto">
          <a:xfrm>
            <a:off x="5839312" y="622635"/>
            <a:ext cx="1559287" cy="1559558"/>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69" name="Picture 3"/>
          <p:cNvPicPr>
            <a:picLocks noChangeArrowheads="1" noChangeAspect="1"/>
          </p:cNvPicPr>
          <p:nvPr/>
        </p:nvPicPr>
        <p:blipFill>
          <a:blip r:embed="rId3">
            <a:extLst>
              <a:ext uri="{28A0092B-C50C-407E-A947-70E740481C1C}">
                <a14:useLocalDpi val="0"/>
              </a:ext>
            </a:extLst>
          </a:blip>
          <a:stretch>
            <a:fillRect/>
          </a:stretch>
        </p:blipFill>
        <p:spPr bwMode="auto">
          <a:xfrm>
            <a:off x="3186827" y="622635"/>
            <a:ext cx="1559287" cy="1559558"/>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68" name="Picture 3"/>
          <p:cNvPicPr>
            <a:picLocks noChangeArrowheads="1" noChangeAspect="1"/>
          </p:cNvPicPr>
          <p:nvPr/>
        </p:nvPicPr>
        <p:blipFill>
          <a:blip r:embed="rId3">
            <a:extLst>
              <a:ext uri="{28A0092B-C50C-407E-A947-70E740481C1C}">
                <a14:useLocalDpi val="0"/>
              </a:ext>
            </a:extLst>
          </a:blip>
          <a:stretch>
            <a:fillRect/>
          </a:stretch>
        </p:blipFill>
        <p:spPr bwMode="auto">
          <a:xfrm>
            <a:off x="1860585" y="622635"/>
            <a:ext cx="1559287" cy="1559558"/>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30" name="45          _3"/>
          <p:cNvSpPr txBox="1"/>
          <p:nvPr/>
        </p:nvSpPr>
        <p:spPr>
          <a:xfrm>
            <a:off x="2513081" y="3006378"/>
            <a:ext cx="4348204" cy="365744"/>
          </a:xfrm>
          <a:prstGeom prst="rect">
            <a:avLst/>
          </a:prstGeom>
          <a:noFill/>
        </p:spPr>
        <p:txBody>
          <a:bodyPr anchor="ctr" bIns="34282" lIns="68564" rIns="68564" rtlCol="0" tIns="34282" vert="horz" wrap="square">
            <a:spAutoFit/>
          </a:bodyPr>
          <a:lstStyle>
            <a:lvl1pPr algn="ctr" defTabSz="914400" eaLnBrk="1" hangingPunct="1" indent="-228600" latinLnBrk="0" marL="228600" rtl="0">
              <a:lnSpc>
                <a:spcPct val="90000"/>
              </a:lnSpc>
              <a:spcBef>
                <a:spcPts val="1000"/>
              </a:spcBef>
              <a:buFont charset="0" pitchFamily="34" typeface="Arial"/>
              <a:buChar char="•"/>
              <a:defRPr altLang="en-US" b="1" i="0" kern="1200" lang="zh-CN" sz="1800">
                <a:solidFill>
                  <a:schemeClr val="bg1"/>
                </a:solidFill>
                <a:effectLst>
                  <a:outerShdw algn="tl" blurRad="38100" dir="2700000" dist="38100">
                    <a:srgbClr val="000000">
                      <a:alpha val="43137"/>
                    </a:srgbClr>
                  </a:outerShdw>
                </a:effectLst>
                <a:latin typeface="+mn-lt"/>
                <a:ea typeface="+mn-ea"/>
                <a:cs typeface="+mn-ea"/>
              </a:defRPr>
            </a:lvl1pPr>
            <a:lvl2pPr algn="l" defTabSz="914400" eaLnBrk="1" hangingPunct="1" indent="-228600" latinLnBrk="0" marL="685800" rtl="0">
              <a:lnSpc>
                <a:spcPct val="90000"/>
              </a:lnSpc>
              <a:spcBef>
                <a:spcPts val="500"/>
              </a:spcBef>
              <a:buFont charset="0"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itchFamily="34" typeface="Arial"/>
              <a:buChar char="•"/>
              <a:defRPr kern="1200" sz="1800">
                <a:solidFill>
                  <a:schemeClr val="tx1"/>
                </a:solidFill>
                <a:latin typeface="+mn-lt"/>
                <a:ea typeface="+mn-ea"/>
                <a:cs typeface="+mn-cs"/>
              </a:defRPr>
            </a:lvl9pPr>
          </a:lstStyle>
          <a:p>
            <a:pPr fontAlgn="base" indent="0" marL="0">
              <a:lnSpc>
                <a:spcPct val="130000"/>
              </a:lnSpc>
              <a:spcAft>
                <a:spcPct val="0"/>
              </a:spcAft>
              <a:buNone/>
            </a:pPr>
            <a:r>
              <a:rPr b="0" lang="en-US" sz="750">
                <a:solidFill>
                  <a:prstClr val="black">
                    <a:lumMod val="75000"/>
                    <a:lumOff val="25000"/>
                  </a:prstClr>
                </a:solidFill>
                <a:effectLst/>
                <a:latin charset="-122" panose="020b0503020204020204" pitchFamily="34" typeface="微软雅黑"/>
                <a:ea charset="-122" panose="020b0503020204020204" pitchFamily="34" typeface="微软雅黑"/>
                <a:sym typeface="+mn-lt"/>
              </a:rPr>
              <a:t>CSASAADAstudio sales template, a more beautiful template please magic rainMagic rain studio sales template, a moreMagic rain studio sales template, </a:t>
            </a:r>
          </a:p>
        </p:txBody>
      </p:sp>
      <p:sp>
        <p:nvSpPr>
          <p:cNvPr id="31" name="99         _4"/>
          <p:cNvSpPr/>
          <p:nvPr/>
        </p:nvSpPr>
        <p:spPr>
          <a:xfrm>
            <a:off x="1166801" y="2282856"/>
            <a:ext cx="6862422" cy="701040"/>
          </a:xfrm>
          <a:prstGeom prst="rect">
            <a:avLst/>
          </a:prstGeom>
          <a:noFill/>
        </p:spPr>
        <p:txBody>
          <a:bodyPr rtlCol="0" wrap="square">
            <a:spAutoFit/>
          </a:bodyPr>
          <a:lstStyle/>
          <a:p>
            <a:pPr algn="ctr" fontAlgn="base">
              <a:spcBef>
                <a:spcPct val="0"/>
              </a:spcBef>
              <a:spcAft>
                <a:spcPct val="0"/>
              </a:spcAft>
            </a:pPr>
            <a:r>
              <a:rPr altLang="en-US" lang="zh-CN" smtClean="0" sz="4000">
                <a:ln w="6350">
                  <a:noFill/>
                </a:ln>
                <a:solidFill>
                  <a:prstClr val="black">
                    <a:lumMod val="75000"/>
                    <a:lumOff val="25000"/>
                  </a:prstClr>
                </a:solidFill>
                <a:latin charset="-122" panose="020b0503020204020204" pitchFamily="34" typeface="微软雅黑"/>
                <a:ea charset="-122" panose="020b0503020204020204" pitchFamily="34" typeface="微软雅黑"/>
                <a:cs typeface="+mn-ea"/>
                <a:sym typeface="+mn-lt"/>
              </a:rPr>
              <a:t>微立体工作总结PPT模板</a:t>
            </a:r>
          </a:p>
        </p:txBody>
      </p:sp>
      <p:sp>
        <p:nvSpPr>
          <p:cNvPr id="35" name="8      _6"/>
          <p:cNvSpPr txBox="1"/>
          <p:nvPr/>
        </p:nvSpPr>
        <p:spPr>
          <a:xfrm>
            <a:off x="2273661" y="803281"/>
            <a:ext cx="746443" cy="1188415"/>
          </a:xfrm>
          <a:prstGeom prst="rect">
            <a:avLst/>
          </a:prstGeom>
          <a:noFill/>
        </p:spPr>
        <p:txBody>
          <a:bodyPr rtlCol="0" wrap="none">
            <a:spAutoFit/>
          </a:bodyPr>
          <a:lstStyle/>
          <a:p>
            <a:pPr algn="ctr" fontAlgn="base">
              <a:spcBef>
                <a:spcPct val="0"/>
              </a:spcBef>
              <a:spcAft>
                <a:spcPct val="0"/>
              </a:spcAft>
            </a:pPr>
            <a:r>
              <a:rPr altLang="zh-CN" b="1" lang="en-US" sz="7198">
                <a:solidFill>
                  <a:srgbClr val="123E61"/>
                </a:solidFill>
                <a:latin charset="-122" panose="020b0503020204020204" pitchFamily="34" typeface="微软雅黑"/>
                <a:ea charset="-122" panose="020b0503020204020204" pitchFamily="34" typeface="微软雅黑"/>
                <a:cs typeface="+mn-ea"/>
                <a:sym typeface="+mn-lt"/>
              </a:rPr>
              <a:t>2</a:t>
            </a:r>
          </a:p>
        </p:txBody>
      </p:sp>
      <p:sp>
        <p:nvSpPr>
          <p:cNvPr id="42" name="6        _9"/>
          <p:cNvSpPr txBox="1"/>
          <p:nvPr/>
        </p:nvSpPr>
        <p:spPr>
          <a:xfrm>
            <a:off x="4922445" y="803281"/>
            <a:ext cx="746443" cy="1188415"/>
          </a:xfrm>
          <a:prstGeom prst="rect">
            <a:avLst/>
          </a:prstGeom>
          <a:noFill/>
        </p:spPr>
        <p:txBody>
          <a:bodyPr rtlCol="0" wrap="none">
            <a:spAutoFit/>
          </a:bodyPr>
          <a:lstStyle/>
          <a:p>
            <a:pPr algn="ctr" fontAlgn="base">
              <a:spcBef>
                <a:spcPct val="0"/>
              </a:spcBef>
              <a:spcAft>
                <a:spcPct val="0"/>
              </a:spcAft>
            </a:pPr>
            <a:r>
              <a:rPr altLang="zh-CN" b="1" lang="en-US" sz="7198">
                <a:solidFill>
                  <a:srgbClr val="123E61"/>
                </a:solidFill>
                <a:latin charset="-122" panose="020b0503020204020204" pitchFamily="34" typeface="微软雅黑"/>
                <a:ea charset="-122" panose="020b0503020204020204" pitchFamily="34" typeface="微软雅黑"/>
                <a:cs typeface="+mn-ea"/>
                <a:sym typeface="+mn-lt"/>
              </a:rPr>
              <a:t>1</a:t>
            </a:r>
          </a:p>
        </p:txBody>
      </p:sp>
      <p:sp>
        <p:nvSpPr>
          <p:cNvPr id="46" name="4       _11"/>
          <p:cNvSpPr txBox="1"/>
          <p:nvPr/>
        </p:nvSpPr>
        <p:spPr>
          <a:xfrm>
            <a:off x="6243643" y="780762"/>
            <a:ext cx="746443" cy="1188415"/>
          </a:xfrm>
          <a:prstGeom prst="rect">
            <a:avLst/>
          </a:prstGeom>
          <a:noFill/>
        </p:spPr>
        <p:txBody>
          <a:bodyPr rtlCol="0" wrap="none">
            <a:spAutoFit/>
          </a:bodyPr>
          <a:lstStyle/>
          <a:p>
            <a:pPr algn="ctr" fontAlgn="base">
              <a:spcBef>
                <a:spcPct val="0"/>
              </a:spcBef>
              <a:spcAft>
                <a:spcPct val="0"/>
              </a:spcAft>
            </a:pPr>
            <a:r>
              <a:rPr altLang="zh-CN" b="1" lang="en-US" sz="7198">
                <a:solidFill>
                  <a:srgbClr val="123E61"/>
                </a:solidFill>
                <a:latin charset="-122" panose="020b0503020204020204" pitchFamily="34" typeface="微软雅黑"/>
                <a:ea charset="-122" panose="020b0503020204020204" pitchFamily="34" typeface="微软雅黑"/>
                <a:cs typeface="+mn-ea"/>
                <a:sym typeface="+mn-lt"/>
              </a:rPr>
              <a:t>9</a:t>
            </a:r>
          </a:p>
        </p:txBody>
      </p:sp>
      <p:grpSp>
        <p:nvGrpSpPr>
          <p:cNvPr id="47" name="3         _12"/>
          <p:cNvGrpSpPr/>
          <p:nvPr/>
        </p:nvGrpSpPr>
        <p:grpSpPr>
          <a:xfrm>
            <a:off x="3532375" y="948048"/>
            <a:ext cx="885398" cy="887441"/>
            <a:chOff x="183" y="1395"/>
            <a:chExt cx="867" cy="869"/>
          </a:xfrm>
          <a:solidFill>
            <a:schemeClr val="tx1">
              <a:lumMod val="50000"/>
              <a:lumOff val="50000"/>
            </a:schemeClr>
          </a:solidFill>
        </p:grpSpPr>
        <p:sp>
          <p:nvSpPr>
            <p:cNvPr id="48" name="Freeform 5"/>
            <p:cNvSpPr/>
            <p:nvPr/>
          </p:nvSpPr>
          <p:spPr bwMode="auto">
            <a:xfrm>
              <a:off x="183" y="1395"/>
              <a:ext cx="867" cy="869"/>
            </a:xfrm>
            <a:custGeom>
              <a:gdLst>
                <a:gd fmla="*/ 0 w 478" name="T0"/>
                <a:gd fmla="*/ 239 h 478" name="T1"/>
                <a:gd fmla="*/ 239 w 478" name="T2"/>
                <a:gd fmla="*/ 478 h 478" name="T3"/>
                <a:gd fmla="*/ 478 w 478" name="T4"/>
                <a:gd fmla="*/ 239 h 478" name="T5"/>
                <a:gd fmla="*/ 239 w 478" name="T6"/>
                <a:gd fmla="*/ 0 h 478" name="T7"/>
                <a:gd fmla="*/ 0 w 478" name="T8"/>
                <a:gd fmla="*/ 239 h 478" name="T9"/>
                <a:gd fmla="*/ 17 w 478" name="T10"/>
                <a:gd fmla="*/ 239 h 478" name="T11"/>
                <a:gd fmla="*/ 239 w 478" name="T12"/>
                <a:gd fmla="*/ 17 h 478" name="T13"/>
                <a:gd fmla="*/ 461 w 478" name="T14"/>
                <a:gd fmla="*/ 239 h 478" name="T15"/>
                <a:gd fmla="*/ 239 w 478" name="T16"/>
                <a:gd fmla="*/ 461 h 478" name="T17"/>
                <a:gd fmla="*/ 17 w 478" name="T18"/>
                <a:gd fmla="*/ 239 h 4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8" w="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9" name="Rectangle 6"/>
            <p:cNvSpPr/>
            <p:nvPr/>
          </p:nvSpPr>
          <p:spPr bwMode="auto">
            <a:xfrm>
              <a:off x="593" y="1475"/>
              <a:ext cx="47" cy="5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0" name="Freeform 7"/>
            <p:cNvSpPr/>
            <p:nvPr/>
          </p:nvSpPr>
          <p:spPr bwMode="auto">
            <a:xfrm>
              <a:off x="435" y="1519"/>
              <a:ext cx="36" cy="51"/>
            </a:xfrm>
            <a:custGeom>
              <a:gdLst>
                <a:gd fmla="*/ 0 w 36" name="T0"/>
                <a:gd fmla="*/ 5 h 51" name="T1"/>
                <a:gd fmla="*/ 26 w 36" name="T2"/>
                <a:gd fmla="*/ 51 h 51" name="T3"/>
                <a:gd fmla="*/ 36 w 36" name="T4"/>
                <a:gd fmla="*/ 45 h 51" name="T5"/>
                <a:gd fmla="*/ 9 w 36" name="T6"/>
                <a:gd fmla="*/ 0 h 51" name="T7"/>
                <a:gd fmla="*/ 0 w 36" name="T8"/>
                <a:gd fmla="*/ 5 h 51" name="T9"/>
              </a:gdLst>
              <a:cxnLst>
                <a:cxn ang="0">
                  <a:pos x="T0" y="T1"/>
                </a:cxn>
                <a:cxn ang="0">
                  <a:pos x="T2" y="T3"/>
                </a:cxn>
                <a:cxn ang="0">
                  <a:pos x="T4" y="T5"/>
                </a:cxn>
                <a:cxn ang="0">
                  <a:pos x="T6" y="T7"/>
                </a:cxn>
                <a:cxn ang="0">
                  <a:pos x="T8" y="T9"/>
                </a:cxn>
              </a:cxnLst>
              <a:rect b="b" l="0" r="r" t="0"/>
              <a:pathLst>
                <a:path h="51" w="36">
                  <a:moveTo>
                    <a:pt x="0" y="5"/>
                  </a:moveTo>
                  <a:lnTo>
                    <a:pt x="26" y="51"/>
                  </a:lnTo>
                  <a:lnTo>
                    <a:pt x="36" y="45"/>
                  </a:lnTo>
                  <a:lnTo>
                    <a:pt x="9" y="0"/>
                  </a:lnTo>
                  <a:lnTo>
                    <a:pt x="0" y="5"/>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1" name="Freeform 8"/>
            <p:cNvSpPr/>
            <p:nvPr/>
          </p:nvSpPr>
          <p:spPr bwMode="auto">
            <a:xfrm>
              <a:off x="306" y="1646"/>
              <a:ext cx="51" cy="36"/>
            </a:xfrm>
            <a:custGeom>
              <a:gdLst>
                <a:gd fmla="*/ 0 w 51" name="T0"/>
                <a:gd fmla="*/ 11 h 36" name="T1"/>
                <a:gd fmla="*/ 46 w 51" name="T2"/>
                <a:gd fmla="*/ 36 h 36" name="T3"/>
                <a:gd fmla="*/ 51 w 51" name="T4"/>
                <a:gd fmla="*/ 27 h 36" name="T5"/>
                <a:gd fmla="*/ 8 w 51" name="T6"/>
                <a:gd fmla="*/ 0 h 36" name="T7"/>
                <a:gd fmla="*/ 0 w 51" name="T8"/>
                <a:gd fmla="*/ 11 h 36" name="T9"/>
              </a:gdLst>
              <a:cxnLst>
                <a:cxn ang="0">
                  <a:pos x="T0" y="T1"/>
                </a:cxn>
                <a:cxn ang="0">
                  <a:pos x="T2" y="T3"/>
                </a:cxn>
                <a:cxn ang="0">
                  <a:pos x="T4" y="T5"/>
                </a:cxn>
                <a:cxn ang="0">
                  <a:pos x="T6" y="T7"/>
                </a:cxn>
                <a:cxn ang="0">
                  <a:pos x="T8" y="T9"/>
                </a:cxn>
              </a:cxnLst>
              <a:rect b="b" l="0" r="r" t="0"/>
              <a:pathLst>
                <a:path h="36" w="51">
                  <a:moveTo>
                    <a:pt x="0" y="11"/>
                  </a:moveTo>
                  <a:lnTo>
                    <a:pt x="46" y="36"/>
                  </a:lnTo>
                  <a:lnTo>
                    <a:pt x="51" y="27"/>
                  </a:lnTo>
                  <a:lnTo>
                    <a:pt x="8"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2" name="Rectangle 9"/>
            <p:cNvSpPr/>
            <p:nvPr/>
          </p:nvSpPr>
          <p:spPr bwMode="auto">
            <a:xfrm>
              <a:off x="263" y="1806"/>
              <a:ext cx="51" cy="4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3" name="Freeform 10"/>
            <p:cNvSpPr/>
            <p:nvPr/>
          </p:nvSpPr>
          <p:spPr bwMode="auto">
            <a:xfrm>
              <a:off x="306" y="1975"/>
              <a:ext cx="51" cy="38"/>
            </a:xfrm>
            <a:custGeom>
              <a:gdLst>
                <a:gd fmla="*/ 0 w 51" name="T0"/>
                <a:gd fmla="*/ 27 h 38" name="T1"/>
                <a:gd fmla="*/ 8 w 51" name="T2"/>
                <a:gd fmla="*/ 38 h 38" name="T3"/>
                <a:gd fmla="*/ 51 w 51" name="T4"/>
                <a:gd fmla="*/ 11 h 38" name="T5"/>
                <a:gd fmla="*/ 46 w 51" name="T6"/>
                <a:gd fmla="*/ 0 h 38" name="T7"/>
                <a:gd fmla="*/ 0 w 51" name="T8"/>
                <a:gd fmla="*/ 27 h 38" name="T9"/>
              </a:gdLst>
              <a:cxnLst>
                <a:cxn ang="0">
                  <a:pos x="T0" y="T1"/>
                </a:cxn>
                <a:cxn ang="0">
                  <a:pos x="T2" y="T3"/>
                </a:cxn>
                <a:cxn ang="0">
                  <a:pos x="T4" y="T5"/>
                </a:cxn>
                <a:cxn ang="0">
                  <a:pos x="T6" y="T7"/>
                </a:cxn>
                <a:cxn ang="0">
                  <a:pos x="T8" y="T9"/>
                </a:cxn>
              </a:cxnLst>
              <a:rect b="b" l="0" r="r" t="0"/>
              <a:pathLst>
                <a:path h="38" w="51">
                  <a:moveTo>
                    <a:pt x="0" y="27"/>
                  </a:moveTo>
                  <a:lnTo>
                    <a:pt x="8" y="38"/>
                  </a:lnTo>
                  <a:lnTo>
                    <a:pt x="51" y="11"/>
                  </a:lnTo>
                  <a:lnTo>
                    <a:pt x="46" y="0"/>
                  </a:lnTo>
                  <a:lnTo>
                    <a:pt x="0" y="27"/>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4" name="Freeform 11"/>
            <p:cNvSpPr/>
            <p:nvPr/>
          </p:nvSpPr>
          <p:spPr bwMode="auto">
            <a:xfrm>
              <a:off x="435" y="2090"/>
              <a:ext cx="36" cy="50"/>
            </a:xfrm>
            <a:custGeom>
              <a:gdLst>
                <a:gd fmla="*/ 0 w 36" name="T0"/>
                <a:gd fmla="*/ 43 h 50" name="T1"/>
                <a:gd fmla="*/ 9 w 36" name="T2"/>
                <a:gd fmla="*/ 50 h 50" name="T3"/>
                <a:gd fmla="*/ 36 w 36" name="T4"/>
                <a:gd fmla="*/ 5 h 50" name="T5"/>
                <a:gd fmla="*/ 26 w 36" name="T6"/>
                <a:gd fmla="*/ 0 h 50" name="T7"/>
                <a:gd fmla="*/ 0 w 36" name="T8"/>
                <a:gd fmla="*/ 43 h 50" name="T9"/>
              </a:gdLst>
              <a:cxnLst>
                <a:cxn ang="0">
                  <a:pos x="T0" y="T1"/>
                </a:cxn>
                <a:cxn ang="0">
                  <a:pos x="T2" y="T3"/>
                </a:cxn>
                <a:cxn ang="0">
                  <a:pos x="T4" y="T5"/>
                </a:cxn>
                <a:cxn ang="0">
                  <a:pos x="T6" y="T7"/>
                </a:cxn>
                <a:cxn ang="0">
                  <a:pos x="T8" y="T9"/>
                </a:cxn>
              </a:cxnLst>
              <a:rect b="b" l="0" r="r" t="0"/>
              <a:pathLst>
                <a:path h="50" w="36">
                  <a:moveTo>
                    <a:pt x="0" y="43"/>
                  </a:moveTo>
                  <a:lnTo>
                    <a:pt x="9" y="50"/>
                  </a:lnTo>
                  <a:lnTo>
                    <a:pt x="36" y="5"/>
                  </a:lnTo>
                  <a:lnTo>
                    <a:pt x="26" y="0"/>
                  </a:lnTo>
                  <a:lnTo>
                    <a:pt x="0" y="43"/>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5" name="Rectangle 12"/>
            <p:cNvSpPr/>
            <p:nvPr/>
          </p:nvSpPr>
          <p:spPr bwMode="auto">
            <a:xfrm>
              <a:off x="593" y="2133"/>
              <a:ext cx="47" cy="5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6" name="Freeform 13"/>
            <p:cNvSpPr/>
            <p:nvPr/>
          </p:nvSpPr>
          <p:spPr bwMode="auto">
            <a:xfrm>
              <a:off x="764" y="2090"/>
              <a:ext cx="36" cy="50"/>
            </a:xfrm>
            <a:custGeom>
              <a:gdLst>
                <a:gd fmla="*/ 0 w 36" name="T0"/>
                <a:gd fmla="*/ 5 h 50" name="T1"/>
                <a:gd fmla="*/ 25 w 36" name="T2"/>
                <a:gd fmla="*/ 50 h 50" name="T3"/>
                <a:gd fmla="*/ 36 w 36" name="T4"/>
                <a:gd fmla="*/ 43 h 50" name="T5"/>
                <a:gd fmla="*/ 10 w 36" name="T6"/>
                <a:gd fmla="*/ 0 h 50" name="T7"/>
                <a:gd fmla="*/ 0 w 36" name="T8"/>
                <a:gd fmla="*/ 5 h 50" name="T9"/>
              </a:gdLst>
              <a:cxnLst>
                <a:cxn ang="0">
                  <a:pos x="T0" y="T1"/>
                </a:cxn>
                <a:cxn ang="0">
                  <a:pos x="T2" y="T3"/>
                </a:cxn>
                <a:cxn ang="0">
                  <a:pos x="T4" y="T5"/>
                </a:cxn>
                <a:cxn ang="0">
                  <a:pos x="T6" y="T7"/>
                </a:cxn>
                <a:cxn ang="0">
                  <a:pos x="T8" y="T9"/>
                </a:cxn>
              </a:cxnLst>
              <a:rect b="b" l="0" r="r" t="0"/>
              <a:pathLst>
                <a:path h="50" w="36">
                  <a:moveTo>
                    <a:pt x="0" y="5"/>
                  </a:moveTo>
                  <a:lnTo>
                    <a:pt x="25" y="50"/>
                  </a:lnTo>
                  <a:lnTo>
                    <a:pt x="36" y="43"/>
                  </a:lnTo>
                  <a:lnTo>
                    <a:pt x="10" y="0"/>
                  </a:lnTo>
                  <a:lnTo>
                    <a:pt x="0" y="5"/>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7" name="Freeform 14"/>
            <p:cNvSpPr/>
            <p:nvPr/>
          </p:nvSpPr>
          <p:spPr bwMode="auto">
            <a:xfrm>
              <a:off x="876" y="1975"/>
              <a:ext cx="51" cy="38"/>
            </a:xfrm>
            <a:custGeom>
              <a:gdLst>
                <a:gd fmla="*/ 0 w 51" name="T0"/>
                <a:gd fmla="*/ 11 h 38" name="T1"/>
                <a:gd fmla="*/ 45 w 51" name="T2"/>
                <a:gd fmla="*/ 38 h 38" name="T3"/>
                <a:gd fmla="*/ 51 w 51" name="T4"/>
                <a:gd fmla="*/ 27 h 38" name="T5"/>
                <a:gd fmla="*/ 5 w 51" name="T6"/>
                <a:gd fmla="*/ 0 h 38" name="T7"/>
                <a:gd fmla="*/ 0 w 51" name="T8"/>
                <a:gd fmla="*/ 11 h 38" name="T9"/>
              </a:gdLst>
              <a:cxnLst>
                <a:cxn ang="0">
                  <a:pos x="T0" y="T1"/>
                </a:cxn>
                <a:cxn ang="0">
                  <a:pos x="T2" y="T3"/>
                </a:cxn>
                <a:cxn ang="0">
                  <a:pos x="T4" y="T5"/>
                </a:cxn>
                <a:cxn ang="0">
                  <a:pos x="T6" y="T7"/>
                </a:cxn>
                <a:cxn ang="0">
                  <a:pos x="T8" y="T9"/>
                </a:cxn>
              </a:cxnLst>
              <a:rect b="b" l="0" r="r" t="0"/>
              <a:pathLst>
                <a:path h="38" w="51">
                  <a:moveTo>
                    <a:pt x="0" y="11"/>
                  </a:moveTo>
                  <a:lnTo>
                    <a:pt x="45" y="38"/>
                  </a:lnTo>
                  <a:lnTo>
                    <a:pt x="51" y="27"/>
                  </a:lnTo>
                  <a:lnTo>
                    <a:pt x="5"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8" name="Rectangle 15"/>
            <p:cNvSpPr/>
            <p:nvPr/>
          </p:nvSpPr>
          <p:spPr bwMode="auto">
            <a:xfrm>
              <a:off x="920" y="1806"/>
              <a:ext cx="52" cy="4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9" name="Freeform 16"/>
            <p:cNvSpPr/>
            <p:nvPr/>
          </p:nvSpPr>
          <p:spPr bwMode="auto">
            <a:xfrm>
              <a:off x="876" y="1646"/>
              <a:ext cx="51" cy="36"/>
            </a:xfrm>
            <a:custGeom>
              <a:gdLst>
                <a:gd fmla="*/ 0 w 51" name="T0"/>
                <a:gd fmla="*/ 27 h 36" name="T1"/>
                <a:gd fmla="*/ 5 w 51" name="T2"/>
                <a:gd fmla="*/ 36 h 36" name="T3"/>
                <a:gd fmla="*/ 51 w 51" name="T4"/>
                <a:gd fmla="*/ 11 h 36" name="T5"/>
                <a:gd fmla="*/ 45 w 51" name="T6"/>
                <a:gd fmla="*/ 0 h 36" name="T7"/>
                <a:gd fmla="*/ 0 w 51" name="T8"/>
                <a:gd fmla="*/ 27 h 36" name="T9"/>
              </a:gdLst>
              <a:cxnLst>
                <a:cxn ang="0">
                  <a:pos x="T0" y="T1"/>
                </a:cxn>
                <a:cxn ang="0">
                  <a:pos x="T2" y="T3"/>
                </a:cxn>
                <a:cxn ang="0">
                  <a:pos x="T4" y="T5"/>
                </a:cxn>
                <a:cxn ang="0">
                  <a:pos x="T6" y="T7"/>
                </a:cxn>
                <a:cxn ang="0">
                  <a:pos x="T8" y="T9"/>
                </a:cxn>
              </a:cxnLst>
              <a:rect b="b" l="0" r="r" t="0"/>
              <a:pathLst>
                <a:path h="36" w="51">
                  <a:moveTo>
                    <a:pt x="0" y="27"/>
                  </a:moveTo>
                  <a:lnTo>
                    <a:pt x="5" y="36"/>
                  </a:lnTo>
                  <a:lnTo>
                    <a:pt x="51" y="11"/>
                  </a:lnTo>
                  <a:lnTo>
                    <a:pt x="45" y="0"/>
                  </a:lnTo>
                  <a:lnTo>
                    <a:pt x="0" y="27"/>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60" name="Freeform 17"/>
            <p:cNvSpPr/>
            <p:nvPr/>
          </p:nvSpPr>
          <p:spPr bwMode="auto">
            <a:xfrm>
              <a:off x="764" y="1519"/>
              <a:ext cx="36" cy="51"/>
            </a:xfrm>
            <a:custGeom>
              <a:gdLst>
                <a:gd fmla="*/ 0 w 36" name="T0"/>
                <a:gd fmla="*/ 45 h 51" name="T1"/>
                <a:gd fmla="*/ 10 w 36" name="T2"/>
                <a:gd fmla="*/ 51 h 51" name="T3"/>
                <a:gd fmla="*/ 36 w 36" name="T4"/>
                <a:gd fmla="*/ 5 h 51" name="T5"/>
                <a:gd fmla="*/ 25 w 36" name="T6"/>
                <a:gd fmla="*/ 0 h 51" name="T7"/>
                <a:gd fmla="*/ 0 w 36" name="T8"/>
                <a:gd fmla="*/ 45 h 51" name="T9"/>
              </a:gdLst>
              <a:cxnLst>
                <a:cxn ang="0">
                  <a:pos x="T0" y="T1"/>
                </a:cxn>
                <a:cxn ang="0">
                  <a:pos x="T2" y="T3"/>
                </a:cxn>
                <a:cxn ang="0">
                  <a:pos x="T4" y="T5"/>
                </a:cxn>
                <a:cxn ang="0">
                  <a:pos x="T6" y="T7"/>
                </a:cxn>
                <a:cxn ang="0">
                  <a:pos x="T8" y="T9"/>
                </a:cxn>
              </a:cxnLst>
              <a:rect b="b" l="0" r="r" t="0"/>
              <a:pathLst>
                <a:path h="51" w="36">
                  <a:moveTo>
                    <a:pt x="0" y="45"/>
                  </a:moveTo>
                  <a:lnTo>
                    <a:pt x="10" y="51"/>
                  </a:lnTo>
                  <a:lnTo>
                    <a:pt x="36" y="5"/>
                  </a:lnTo>
                  <a:lnTo>
                    <a:pt x="25" y="0"/>
                  </a:lnTo>
                  <a:lnTo>
                    <a:pt x="0" y="45"/>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grpSp>
      <p:grpSp>
        <p:nvGrpSpPr>
          <p:cNvPr id="61" name="2         _13"/>
          <p:cNvGrpSpPr/>
          <p:nvPr/>
        </p:nvGrpSpPr>
        <p:grpSpPr>
          <a:xfrm>
            <a:off x="3957717" y="1097292"/>
            <a:ext cx="34282" cy="588566"/>
            <a:chOff x="5275684" y="1747635"/>
            <a:chExt cx="46296" cy="794824"/>
          </a:xfrm>
        </p:grpSpPr>
        <p:sp>
          <p:nvSpPr>
            <p:cNvPr id="62" name="矩形 61"/>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63" name="矩形 62"/>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grpSp>
      <p:grpSp>
        <p:nvGrpSpPr>
          <p:cNvPr id="64" name="1          _14"/>
          <p:cNvGrpSpPr/>
          <p:nvPr/>
        </p:nvGrpSpPr>
        <p:grpSpPr>
          <a:xfrm>
            <a:off x="3803556" y="1362558"/>
            <a:ext cx="350875" cy="57791"/>
            <a:chOff x="5031626" y="2106315"/>
            <a:chExt cx="545439" cy="89837"/>
          </a:xfrm>
        </p:grpSpPr>
        <p:sp>
          <p:nvSpPr>
            <p:cNvPr id="65" name="矩形 64"/>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66" name="矩形 65"/>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grpSp>
      <p:grpSp>
        <p:nvGrpSpPr>
          <p:cNvPr id="72" name="组合 124"/>
          <p:cNvGrpSpPr/>
          <p:nvPr/>
        </p:nvGrpSpPr>
        <p:grpSpPr>
          <a:xfrm>
            <a:off x="6284904" y="4264732"/>
            <a:ext cx="1026023" cy="1026201"/>
            <a:chOff x="304800" y="673100"/>
            <a:chExt cx="4000500" cy="4000500"/>
          </a:xfrm>
          <a:effectLst>
            <a:outerShdw algn="tr" blurRad="444500" dir="8100000" dist="254000" rotWithShape="0">
              <a:prstClr val="black">
                <a:alpha val="50000"/>
              </a:prstClr>
            </a:outerShdw>
          </a:effectLst>
        </p:grpSpPr>
        <p:sp>
          <p:nvSpPr>
            <p:cNvPr id="73" name="同心圆 7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74" name="椭圆 73"/>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75" name="组合 127"/>
          <p:cNvGrpSpPr/>
          <p:nvPr/>
        </p:nvGrpSpPr>
        <p:grpSpPr>
          <a:xfrm>
            <a:off x="4758016" y="4606644"/>
            <a:ext cx="538351" cy="538444"/>
            <a:chOff x="304800" y="673100"/>
            <a:chExt cx="4000500" cy="4000500"/>
          </a:xfrm>
          <a:effectLst>
            <a:outerShdw algn="tr" blurRad="444500" dir="8100000" dist="254000" rotWithShape="0">
              <a:prstClr val="black">
                <a:alpha val="50000"/>
              </a:prstClr>
            </a:outerShdw>
          </a:effectLst>
        </p:grpSpPr>
        <p:sp>
          <p:nvSpPr>
            <p:cNvPr id="76" name="同心圆 7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77" name="椭圆 7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78" name="组合 130"/>
          <p:cNvGrpSpPr/>
          <p:nvPr/>
        </p:nvGrpSpPr>
        <p:grpSpPr>
          <a:xfrm>
            <a:off x="5436689" y="4921761"/>
            <a:ext cx="746998" cy="747128"/>
            <a:chOff x="304800" y="673100"/>
            <a:chExt cx="4000500" cy="4000500"/>
          </a:xfrm>
          <a:effectLst>
            <a:outerShdw algn="tr" blurRad="444500" dir="8100000" dist="254000" rotWithShape="0">
              <a:prstClr val="black">
                <a:alpha val="50000"/>
              </a:prstClr>
            </a:outerShdw>
          </a:effectLst>
        </p:grpSpPr>
        <p:sp>
          <p:nvSpPr>
            <p:cNvPr id="79" name="同心圆 7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80" name="椭圆 79"/>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81" name="组合 133"/>
          <p:cNvGrpSpPr/>
          <p:nvPr/>
        </p:nvGrpSpPr>
        <p:grpSpPr>
          <a:xfrm>
            <a:off x="7758789" y="4731882"/>
            <a:ext cx="540868" cy="540962"/>
            <a:chOff x="304800" y="673100"/>
            <a:chExt cx="4000500" cy="4000500"/>
          </a:xfrm>
          <a:effectLst>
            <a:outerShdw algn="tr" blurRad="444500" dir="8100000" dist="254000" rotWithShape="0">
              <a:prstClr val="black">
                <a:alpha val="50000"/>
              </a:prstClr>
            </a:outerShdw>
          </a:effectLst>
        </p:grpSpPr>
        <p:sp>
          <p:nvSpPr>
            <p:cNvPr id="82" name="同心圆 8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83" name="椭圆 82"/>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84" name="组合 136"/>
          <p:cNvGrpSpPr/>
          <p:nvPr/>
        </p:nvGrpSpPr>
        <p:grpSpPr>
          <a:xfrm>
            <a:off x="766439" y="5040489"/>
            <a:ext cx="588755" cy="588857"/>
            <a:chOff x="304800" y="673100"/>
            <a:chExt cx="4000500" cy="4000500"/>
          </a:xfrm>
          <a:effectLst>
            <a:outerShdw algn="tr" blurRad="444500" dir="8100000" dist="254000" rotWithShape="0">
              <a:prstClr val="black">
                <a:alpha val="50000"/>
              </a:prstClr>
            </a:outerShdw>
          </a:effectLst>
        </p:grpSpPr>
        <p:sp>
          <p:nvSpPr>
            <p:cNvPr id="85" name="同心圆 8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86" name="椭圆 8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87" name="组合 139"/>
          <p:cNvGrpSpPr/>
          <p:nvPr/>
        </p:nvGrpSpPr>
        <p:grpSpPr>
          <a:xfrm>
            <a:off x="3962506" y="4529853"/>
            <a:ext cx="252447" cy="252491"/>
            <a:chOff x="304800" y="673100"/>
            <a:chExt cx="4000500" cy="4000500"/>
          </a:xfrm>
          <a:effectLst>
            <a:outerShdw algn="tr" blurRad="444500" dir="8100000" dist="254000" rotWithShape="0">
              <a:prstClr val="black">
                <a:alpha val="50000"/>
              </a:prstClr>
            </a:outerShdw>
          </a:effectLst>
        </p:grpSpPr>
        <p:sp>
          <p:nvSpPr>
            <p:cNvPr id="88" name="同心圆 8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89" name="椭圆 88"/>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90" name="组合 142"/>
          <p:cNvGrpSpPr/>
          <p:nvPr/>
        </p:nvGrpSpPr>
        <p:grpSpPr>
          <a:xfrm>
            <a:off x="3181252" y="4327052"/>
            <a:ext cx="528983" cy="529075"/>
            <a:chOff x="304800" y="673100"/>
            <a:chExt cx="4000500" cy="4000500"/>
          </a:xfrm>
          <a:effectLst>
            <a:outerShdw algn="tr" blurRad="444500" dir="8100000" dist="254000" rotWithShape="0">
              <a:prstClr val="black">
                <a:alpha val="50000"/>
              </a:prstClr>
            </a:outerShdw>
          </a:effectLst>
        </p:grpSpPr>
        <p:sp>
          <p:nvSpPr>
            <p:cNvPr id="91" name="同心圆 9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92" name="椭圆 91"/>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93" name="组合 145"/>
          <p:cNvGrpSpPr/>
          <p:nvPr/>
        </p:nvGrpSpPr>
        <p:grpSpPr>
          <a:xfrm>
            <a:off x="8463984" y="3831665"/>
            <a:ext cx="1044954" cy="1045136"/>
            <a:chOff x="304800" y="673100"/>
            <a:chExt cx="4000500" cy="4000500"/>
          </a:xfrm>
          <a:effectLst>
            <a:outerShdw algn="tr" blurRad="444500" dir="8100000" dist="254000" rotWithShape="0">
              <a:prstClr val="black">
                <a:alpha val="50000"/>
              </a:prstClr>
            </a:outerShdw>
          </a:effectLst>
        </p:grpSpPr>
        <p:sp>
          <p:nvSpPr>
            <p:cNvPr id="94" name="同心圆 9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95" name="椭圆 94"/>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96" name="组合 148"/>
          <p:cNvGrpSpPr/>
          <p:nvPr/>
        </p:nvGrpSpPr>
        <p:grpSpPr>
          <a:xfrm>
            <a:off x="4419627" y="4325144"/>
            <a:ext cx="223041" cy="223080"/>
            <a:chOff x="304800" y="673100"/>
            <a:chExt cx="4000500" cy="4000500"/>
          </a:xfrm>
          <a:effectLst>
            <a:outerShdw algn="tr" blurRad="444500" dir="8100000" dist="254000" rotWithShape="0">
              <a:prstClr val="black">
                <a:alpha val="50000"/>
              </a:prstClr>
            </a:outerShdw>
          </a:effectLst>
        </p:grpSpPr>
        <p:sp>
          <p:nvSpPr>
            <p:cNvPr id="97" name="同心圆 9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98" name="椭圆 97"/>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99" name="组合 151"/>
          <p:cNvGrpSpPr/>
          <p:nvPr/>
        </p:nvGrpSpPr>
        <p:grpSpPr>
          <a:xfrm>
            <a:off x="1943138" y="4706145"/>
            <a:ext cx="962576" cy="962743"/>
            <a:chOff x="304800" y="673100"/>
            <a:chExt cx="4000500" cy="4000500"/>
          </a:xfrm>
          <a:effectLst>
            <a:outerShdw algn="tr" blurRad="444500" dir="8100000" dist="254000" rotWithShape="0">
              <a:prstClr val="black">
                <a:alpha val="50000"/>
              </a:prstClr>
            </a:outerShdw>
          </a:effectLst>
        </p:grpSpPr>
        <p:sp>
          <p:nvSpPr>
            <p:cNvPr id="100" name="同心圆 9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01" name="椭圆 100"/>
            <p:cNvSpPr/>
            <p:nvPr/>
          </p:nvSpPr>
          <p:spPr>
            <a:xfrm>
              <a:off x="392112" y="760412"/>
              <a:ext cx="3825873" cy="3825873"/>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02" name="组合 154"/>
          <p:cNvGrpSpPr/>
          <p:nvPr/>
        </p:nvGrpSpPr>
        <p:grpSpPr>
          <a:xfrm>
            <a:off x="1275194" y="4606645"/>
            <a:ext cx="520102" cy="520192"/>
            <a:chOff x="304800" y="673100"/>
            <a:chExt cx="4000500" cy="4000500"/>
          </a:xfrm>
          <a:effectLst>
            <a:outerShdw algn="tr" blurRad="444500" dir="8100000" dist="254000" rotWithShape="0">
              <a:prstClr val="black">
                <a:alpha val="50000"/>
              </a:prstClr>
            </a:outerShdw>
          </a:effectLst>
        </p:grpSpPr>
        <p:sp>
          <p:nvSpPr>
            <p:cNvPr id="103" name="同心圆 10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04" name="椭圆 103"/>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05" name="组合 157"/>
          <p:cNvGrpSpPr/>
          <p:nvPr/>
        </p:nvGrpSpPr>
        <p:grpSpPr>
          <a:xfrm>
            <a:off x="291078" y="4921760"/>
            <a:ext cx="316822" cy="316877"/>
            <a:chOff x="304800" y="673100"/>
            <a:chExt cx="4000500" cy="4000500"/>
          </a:xfrm>
          <a:effectLst>
            <a:outerShdw algn="tr" blurRad="444500" dir="8100000" dist="254000" rotWithShape="0">
              <a:prstClr val="black">
                <a:alpha val="50000"/>
              </a:prstClr>
            </a:outerShdw>
          </a:effectLst>
        </p:grpSpPr>
        <p:sp>
          <p:nvSpPr>
            <p:cNvPr id="106" name="同心圆 10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07" name="椭圆 10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08" name="组合 160"/>
          <p:cNvGrpSpPr/>
          <p:nvPr/>
        </p:nvGrpSpPr>
        <p:grpSpPr>
          <a:xfrm>
            <a:off x="117144" y="4738452"/>
            <a:ext cx="158410" cy="158438"/>
            <a:chOff x="304800" y="673100"/>
            <a:chExt cx="4000500" cy="4000500"/>
          </a:xfrm>
          <a:effectLst>
            <a:outerShdw algn="tr" blurRad="444500" dir="8100000" dist="254000" rotWithShape="0">
              <a:prstClr val="black">
                <a:alpha val="50000"/>
              </a:prstClr>
            </a:outerShdw>
          </a:effectLst>
        </p:grpSpPr>
        <p:sp>
          <p:nvSpPr>
            <p:cNvPr id="109" name="同心圆 10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10" name="椭圆 10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9" name="45345          _2"/>
          <p:cNvGrpSpPr/>
          <p:nvPr/>
        </p:nvGrpSpPr>
        <p:grpSpPr>
          <a:xfrm>
            <a:off x="3305025" y="3616660"/>
            <a:ext cx="2610636" cy="228600"/>
            <a:chOff x="4551668" y="4236939"/>
            <a:chExt cx="3481653" cy="304870"/>
          </a:xfrm>
        </p:grpSpPr>
        <p:sp>
          <p:nvSpPr>
            <p:cNvPr id="20" name="Oval 15"/>
            <p:cNvSpPr/>
            <p:nvPr/>
          </p:nvSpPr>
          <p:spPr bwMode="auto">
            <a:xfrm>
              <a:off x="6733798" y="4265768"/>
              <a:ext cx="219347" cy="219347"/>
            </a:xfrm>
            <a:prstGeom prst="ellipse">
              <a:avLst/>
            </a:prstGeom>
            <a:solidFill>
              <a:srgbClr val="123E61"/>
            </a:solidFill>
            <a:ln>
              <a:noFill/>
            </a:ln>
            <a:effectLst/>
            <a:extLst/>
          </p:spPr>
          <p:txBody>
            <a:bodyPr anchor="ctr" wrap="none"/>
            <a:lstStyle/>
            <a:p>
              <a:pPr algn="ctr" fontAlgn="base">
                <a:spcBef>
                  <a:spcPct val="0"/>
                </a:spcBef>
                <a:spcAft>
                  <a:spcPct val="0"/>
                </a:spcAft>
              </a:pPr>
              <a:endParaRPr altLang="en-US" lang="zh-CN" sz="600">
                <a:solidFill>
                  <a:srgbClr val="FFFDEF"/>
                </a:solidFill>
                <a:latin charset="-122" panose="020b0503020204020204" pitchFamily="34" typeface="微软雅黑"/>
                <a:ea charset="-122" panose="020b0503020204020204" pitchFamily="34" typeface="微软雅黑"/>
                <a:cs typeface="+mn-ea"/>
                <a:sym typeface="+mn-lt"/>
              </a:endParaRPr>
            </a:p>
          </p:txBody>
        </p:sp>
        <p:grpSp>
          <p:nvGrpSpPr>
            <p:cNvPr id="21" name="Group 16"/>
            <p:cNvGrpSpPr/>
            <p:nvPr/>
          </p:nvGrpSpPr>
          <p:grpSpPr>
            <a:xfrm>
              <a:off x="6804182" y="4309707"/>
              <a:ext cx="78599" cy="126335"/>
              <a:chOff x="5746" y="3144"/>
              <a:chExt cx="215" cy="345"/>
            </a:xfrm>
            <a:solidFill>
              <a:schemeClr val="accent1"/>
            </a:solidFill>
          </p:grpSpPr>
          <p:sp>
            <p:nvSpPr>
              <p:cNvPr id="28" name="Freeform 17"/>
              <p:cNvSpPr/>
              <p:nvPr/>
            </p:nvSpPr>
            <p:spPr bwMode="auto">
              <a:xfrm>
                <a:off x="5779"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82" compatLnSpc="1" forceAA="0" fromWordArt="0" horzOverflow="overflow" lIns="68564" numCol="1" rIns="68564" rot="0" rtlCol="0" spcCol="0" spcFirstLastPara="0" tIns="34282" vert="horz" vertOverflow="overflow" wrap="square">
                <a:prstTxWarp prst="textNoShape">
                  <a:avLst/>
                </a:prstTxWarp>
                <a:noAutofit/>
              </a:bodyPr>
              <a:lstStyle/>
              <a:p>
                <a:pPr algn="dist" fontAlgn="base">
                  <a:spcBef>
                    <a:spcPct val="0"/>
                  </a:spcBef>
                  <a:spcAft>
                    <a:spcPct val="0"/>
                  </a:spcAft>
                </a:pPr>
                <a:endParaRPr altLang="en-US" lang="zh-CN" sz="1200">
                  <a:solidFill>
                    <a:prstClr val="black">
                      <a:lumMod val="65000"/>
                      <a:lumOff val="35000"/>
                    </a:prstClr>
                  </a:solidFill>
                  <a:latin charset="-122" panose="020b0503020204020204" pitchFamily="34" typeface="微软雅黑"/>
                  <a:ea charset="-122" panose="020b0503020204020204" pitchFamily="34" typeface="微软雅黑"/>
                  <a:cs typeface="+mn-ea"/>
                  <a:sym typeface="+mn-lt"/>
                </a:endParaRPr>
              </a:p>
            </p:txBody>
          </p:sp>
          <p:sp>
            <p:nvSpPr>
              <p:cNvPr id="29" name="Freeform 18"/>
              <p:cNvSpPr/>
              <p:nvPr/>
            </p:nvSpPr>
            <p:spPr bwMode="auto">
              <a:xfrm>
                <a:off x="5746"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82" compatLnSpc="1" forceAA="0" fromWordArt="0" horzOverflow="overflow" lIns="68564" numCol="1" rIns="68564" rot="0" rtlCol="0" spcCol="0" spcFirstLastPara="0" tIns="34282" vert="horz" vertOverflow="overflow" wrap="square">
                <a:prstTxWarp prst="textNoShape">
                  <a:avLst/>
                </a:prstTxWarp>
                <a:noAutofit/>
              </a:bodyPr>
              <a:lstStyle/>
              <a:p>
                <a:pPr algn="dist" fontAlgn="base">
                  <a:spcBef>
                    <a:spcPct val="0"/>
                  </a:spcBef>
                  <a:spcAft>
                    <a:spcPct val="0"/>
                  </a:spcAft>
                </a:pPr>
                <a:endParaRPr altLang="en-US" lang="zh-CN" sz="1200">
                  <a:solidFill>
                    <a:prstClr val="black">
                      <a:lumMod val="65000"/>
                      <a:lumOff val="35000"/>
                    </a:prstClr>
                  </a:solidFill>
                  <a:latin charset="-122" panose="020b0503020204020204" pitchFamily="34" typeface="微软雅黑"/>
                  <a:ea charset="-122" panose="020b0503020204020204" pitchFamily="34" typeface="微软雅黑"/>
                  <a:cs typeface="+mn-ea"/>
                  <a:sym typeface="+mn-lt"/>
                </a:endParaRPr>
              </a:p>
            </p:txBody>
          </p:sp>
        </p:grpSp>
        <p:sp>
          <p:nvSpPr>
            <p:cNvPr id="22" name="Text Box 20"/>
            <p:cNvSpPr txBox="1"/>
            <p:nvPr/>
          </p:nvSpPr>
          <p:spPr bwMode="auto">
            <a:xfrm>
              <a:off x="6959498" y="4236940"/>
              <a:ext cx="1073822" cy="3048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fontAlgn="base">
                <a:spcBef>
                  <a:spcPct val="0"/>
                </a:spcBef>
                <a:spcAft>
                  <a:spcPct val="0"/>
                </a:spcAft>
              </a:pPr>
              <a:r>
                <a:rPr altLang="en-US" lang="zh-CN" sz="9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日期：20XX</a:t>
              </a:r>
            </a:p>
          </p:txBody>
        </p:sp>
        <p:sp>
          <p:nvSpPr>
            <p:cNvPr id="23" name="Oval 10"/>
            <p:cNvSpPr/>
            <p:nvPr/>
          </p:nvSpPr>
          <p:spPr bwMode="auto">
            <a:xfrm>
              <a:off x="4551668" y="4259514"/>
              <a:ext cx="219347" cy="219347"/>
            </a:xfrm>
            <a:prstGeom prst="ellipse">
              <a:avLst/>
            </a:prstGeom>
            <a:solidFill>
              <a:srgbClr val="123E61"/>
            </a:solidFill>
            <a:ln>
              <a:noFill/>
            </a:ln>
            <a:effectLst/>
            <a:extLst/>
          </p:spPr>
          <p:txBody>
            <a:bodyPr anchor="ctr" wrap="none"/>
            <a:lstStyle/>
            <a:p>
              <a:pPr algn="ctr" fontAlgn="base">
                <a:spcBef>
                  <a:spcPct val="0"/>
                </a:spcBef>
                <a:spcAft>
                  <a:spcPct val="0"/>
                </a:spcAft>
              </a:pPr>
              <a:endParaRPr altLang="en-US" lang="zh-CN" sz="600">
                <a:solidFill>
                  <a:srgbClr val="FFFDEF"/>
                </a:solidFill>
                <a:latin charset="-122" panose="020b0503020204020204" pitchFamily="34" typeface="微软雅黑"/>
                <a:ea charset="-122" panose="020b0503020204020204" pitchFamily="34" typeface="微软雅黑"/>
                <a:cs typeface="+mn-ea"/>
                <a:sym typeface="+mn-lt"/>
              </a:endParaRPr>
            </a:p>
          </p:txBody>
        </p:sp>
        <p:grpSp>
          <p:nvGrpSpPr>
            <p:cNvPr id="24" name="组合 23"/>
            <p:cNvGrpSpPr/>
            <p:nvPr/>
          </p:nvGrpSpPr>
          <p:grpSpPr>
            <a:xfrm>
              <a:off x="4611357" y="4307395"/>
              <a:ext cx="100336" cy="114060"/>
              <a:chOff x="860980" y="3583766"/>
              <a:chExt cx="100336" cy="114060"/>
            </a:xfrm>
            <a:solidFill>
              <a:schemeClr val="accent1"/>
            </a:solidFill>
          </p:grpSpPr>
          <p:sp>
            <p:nvSpPr>
              <p:cNvPr id="26" name="Freeform 12"/>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82" compatLnSpc="1" forceAA="0" fromWordArt="0" horzOverflow="overflow" lIns="68564" numCol="1" rIns="68564" rot="0" rtlCol="0" spcCol="0" spcFirstLastPara="0" tIns="34282" vert="horz" vertOverflow="overflow" wrap="square">
                <a:prstTxWarp prst="textNoShape">
                  <a:avLst/>
                </a:prstTxWarp>
                <a:noAutofit/>
              </a:bodyPr>
              <a:lstStyle/>
              <a:p>
                <a:pPr algn="dist" fontAlgn="base">
                  <a:spcBef>
                    <a:spcPct val="0"/>
                  </a:spcBef>
                  <a:spcAft>
                    <a:spcPct val="0"/>
                  </a:spcAft>
                </a:pPr>
                <a:endParaRPr altLang="en-US" lang="zh-CN" sz="1200">
                  <a:solidFill>
                    <a:prstClr val="black">
                      <a:lumMod val="65000"/>
                      <a:lumOff val="35000"/>
                    </a:prstClr>
                  </a:solidFill>
                  <a:latin charset="-122" panose="020b0503020204020204" pitchFamily="34" typeface="微软雅黑"/>
                  <a:ea charset="-122" panose="020b0503020204020204" pitchFamily="34" typeface="微软雅黑"/>
                  <a:cs typeface="+mn-ea"/>
                  <a:sym typeface="+mn-lt"/>
                </a:endParaRPr>
              </a:p>
            </p:txBody>
          </p:sp>
          <p:sp>
            <p:nvSpPr>
              <p:cNvPr id="27" name="Freeform 13"/>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82" compatLnSpc="1" forceAA="0" fromWordArt="0" horzOverflow="overflow" lIns="68564" numCol="1" rIns="68564" rot="0" rtlCol="0" spcCol="0" spcFirstLastPara="0" tIns="34282" vert="horz" vertOverflow="overflow" wrap="square">
                <a:prstTxWarp prst="textNoShape">
                  <a:avLst/>
                </a:prstTxWarp>
                <a:noAutofit/>
              </a:bodyPr>
              <a:lstStyle/>
              <a:p>
                <a:pPr algn="dist" fontAlgn="base">
                  <a:spcBef>
                    <a:spcPct val="0"/>
                  </a:spcBef>
                  <a:spcAft>
                    <a:spcPct val="0"/>
                  </a:spcAft>
                </a:pPr>
                <a:endParaRPr altLang="en-US" lang="zh-CN" sz="1200">
                  <a:solidFill>
                    <a:prstClr val="black">
                      <a:lumMod val="65000"/>
                      <a:lumOff val="35000"/>
                    </a:prstClr>
                  </a:solidFill>
                  <a:latin charset="-122" panose="020b0503020204020204" pitchFamily="34" typeface="微软雅黑"/>
                  <a:ea charset="-122" panose="020b0503020204020204" pitchFamily="34" typeface="微软雅黑"/>
                  <a:cs typeface="+mn-ea"/>
                  <a:sym typeface="+mn-lt"/>
                </a:endParaRPr>
              </a:p>
            </p:txBody>
          </p:sp>
        </p:grpSp>
        <p:sp>
          <p:nvSpPr>
            <p:cNvPr id="25" name="矩形 24"/>
            <p:cNvSpPr/>
            <p:nvPr/>
          </p:nvSpPr>
          <p:spPr>
            <a:xfrm>
              <a:off x="4770878" y="4236940"/>
              <a:ext cx="1431621" cy="3048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fontAlgn="base">
                <a:spcBef>
                  <a:spcPct val="0"/>
                </a:spcBef>
                <a:spcAft>
                  <a:spcPct val="0"/>
                </a:spcAft>
              </a:pPr>
              <a:r>
                <a:rPr altLang="en-US" lang="zh-CN" sz="9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汇报人：优页PPT</a:t>
              </a:r>
            </a:p>
          </p:txBody>
        </p:sp>
      </p:grpSp>
    </p:spTree>
    <p:extLst>
      <p:ext uri="{BB962C8B-B14F-4D97-AF65-F5344CB8AC3E}">
        <p14:creationId val="3952976388"/>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528">
                                  <p:stCondLst>
                                    <p:cond delay="0"/>
                                  </p:stCondLst>
                                  <p:childTnLst>
                                    <p:set>
                                      <p:cBhvr>
                                        <p:cTn dur="1" fill="hold" id="6">
                                          <p:stCondLst>
                                            <p:cond delay="0"/>
                                          </p:stCondLst>
                                        </p:cTn>
                                        <p:tgtEl>
                                          <p:spTgt spid="72"/>
                                        </p:tgtEl>
                                        <p:attrNameLst>
                                          <p:attrName>style.visibility</p:attrName>
                                        </p:attrNameLst>
                                      </p:cBhvr>
                                      <p:to>
                                        <p:strVal val="visible"/>
                                      </p:to>
                                    </p:set>
                                    <p:anim calcmode="lin" valueType="num">
                                      <p:cBhvr>
                                        <p:cTn dur="500" fill="hold" id="7"/>
                                        <p:tgtEl>
                                          <p:spTgt spid="72"/>
                                        </p:tgtEl>
                                        <p:attrNameLst>
                                          <p:attrName>ppt_w</p:attrName>
                                        </p:attrNameLst>
                                      </p:cBhvr>
                                      <p:tavLst>
                                        <p:tav tm="0">
                                          <p:val>
                                            <p:fltVal val="0"/>
                                          </p:val>
                                        </p:tav>
                                        <p:tav tm="100000">
                                          <p:val>
                                            <p:strVal val="#ppt_w"/>
                                          </p:val>
                                        </p:tav>
                                      </p:tavLst>
                                    </p:anim>
                                    <p:anim calcmode="lin" valueType="num">
                                      <p:cBhvr>
                                        <p:cTn dur="500" fill="hold" id="8"/>
                                        <p:tgtEl>
                                          <p:spTgt spid="72"/>
                                        </p:tgtEl>
                                        <p:attrNameLst>
                                          <p:attrName>ppt_h</p:attrName>
                                        </p:attrNameLst>
                                      </p:cBhvr>
                                      <p:tavLst>
                                        <p:tav tm="0">
                                          <p:val>
                                            <p:fltVal val="0"/>
                                          </p:val>
                                        </p:tav>
                                        <p:tav tm="100000">
                                          <p:val>
                                            <p:strVal val="#ppt_h"/>
                                          </p:val>
                                        </p:tav>
                                      </p:tavLst>
                                    </p:anim>
                                    <p:anim calcmode="lin" valueType="num">
                                      <p:cBhvr>
                                        <p:cTn dur="500" fill="hold" id="9"/>
                                        <p:tgtEl>
                                          <p:spTgt spid="72"/>
                                        </p:tgtEl>
                                        <p:attrNameLst>
                                          <p:attrName>ppt_x</p:attrName>
                                        </p:attrNameLst>
                                      </p:cBhvr>
                                      <p:tavLst>
                                        <p:tav tm="0">
                                          <p:val>
                                            <p:fltVal val="0.5"/>
                                          </p:val>
                                        </p:tav>
                                        <p:tav tm="100000">
                                          <p:val>
                                            <p:strVal val="#ppt_x"/>
                                          </p:val>
                                        </p:tav>
                                      </p:tavLst>
                                    </p:anim>
                                    <p:anim calcmode="lin" valueType="num">
                                      <p:cBhvr>
                                        <p:cTn dur="500" fill="hold" id="10"/>
                                        <p:tgtEl>
                                          <p:spTgt spid="72"/>
                                        </p:tgtEl>
                                        <p:attrNameLst>
                                          <p:attrName>ppt_y</p:attrName>
                                        </p:attrNameLst>
                                      </p:cBhvr>
                                      <p:tavLst>
                                        <p:tav tm="0">
                                          <p:val>
                                            <p:fltVal val="0.5"/>
                                          </p:val>
                                        </p:tav>
                                        <p:tav tm="100000">
                                          <p:val>
                                            <p:strVal val="#ppt_y"/>
                                          </p:val>
                                        </p:tav>
                                      </p:tavLst>
                                    </p:anim>
                                  </p:childTnLst>
                                </p:cTn>
                              </p:par>
                              <p:par>
                                <p:cTn fill="hold" id="11" nodeType="withEffect" presetClass="entr" presetID="23" presetSubtype="528">
                                  <p:stCondLst>
                                    <p:cond delay="300"/>
                                  </p:stCondLst>
                                  <p:childTnLst>
                                    <p:set>
                                      <p:cBhvr>
                                        <p:cTn dur="1" fill="hold" id="12">
                                          <p:stCondLst>
                                            <p:cond delay="0"/>
                                          </p:stCondLst>
                                        </p:cTn>
                                        <p:tgtEl>
                                          <p:spTgt spid="75"/>
                                        </p:tgtEl>
                                        <p:attrNameLst>
                                          <p:attrName>style.visibility</p:attrName>
                                        </p:attrNameLst>
                                      </p:cBhvr>
                                      <p:to>
                                        <p:strVal val="visible"/>
                                      </p:to>
                                    </p:set>
                                    <p:anim calcmode="lin" valueType="num">
                                      <p:cBhvr>
                                        <p:cTn dur="500" fill="hold" id="13"/>
                                        <p:tgtEl>
                                          <p:spTgt spid="75"/>
                                        </p:tgtEl>
                                        <p:attrNameLst>
                                          <p:attrName>ppt_w</p:attrName>
                                        </p:attrNameLst>
                                      </p:cBhvr>
                                      <p:tavLst>
                                        <p:tav tm="0">
                                          <p:val>
                                            <p:fltVal val="0"/>
                                          </p:val>
                                        </p:tav>
                                        <p:tav tm="100000">
                                          <p:val>
                                            <p:strVal val="#ppt_w"/>
                                          </p:val>
                                        </p:tav>
                                      </p:tavLst>
                                    </p:anim>
                                    <p:anim calcmode="lin" valueType="num">
                                      <p:cBhvr>
                                        <p:cTn dur="500" fill="hold" id="14"/>
                                        <p:tgtEl>
                                          <p:spTgt spid="75"/>
                                        </p:tgtEl>
                                        <p:attrNameLst>
                                          <p:attrName>ppt_h</p:attrName>
                                        </p:attrNameLst>
                                      </p:cBhvr>
                                      <p:tavLst>
                                        <p:tav tm="0">
                                          <p:val>
                                            <p:fltVal val="0"/>
                                          </p:val>
                                        </p:tav>
                                        <p:tav tm="100000">
                                          <p:val>
                                            <p:strVal val="#ppt_h"/>
                                          </p:val>
                                        </p:tav>
                                      </p:tavLst>
                                    </p:anim>
                                    <p:anim calcmode="lin" valueType="num">
                                      <p:cBhvr>
                                        <p:cTn dur="500" fill="hold" id="15"/>
                                        <p:tgtEl>
                                          <p:spTgt spid="75"/>
                                        </p:tgtEl>
                                        <p:attrNameLst>
                                          <p:attrName>ppt_x</p:attrName>
                                        </p:attrNameLst>
                                      </p:cBhvr>
                                      <p:tavLst>
                                        <p:tav tm="0">
                                          <p:val>
                                            <p:fltVal val="0.5"/>
                                          </p:val>
                                        </p:tav>
                                        <p:tav tm="100000">
                                          <p:val>
                                            <p:strVal val="#ppt_x"/>
                                          </p:val>
                                        </p:tav>
                                      </p:tavLst>
                                    </p:anim>
                                    <p:anim calcmode="lin" valueType="num">
                                      <p:cBhvr>
                                        <p:cTn dur="500" fill="hold" id="16"/>
                                        <p:tgtEl>
                                          <p:spTgt spid="75"/>
                                        </p:tgtEl>
                                        <p:attrNameLst>
                                          <p:attrName>ppt_y</p:attrName>
                                        </p:attrNameLst>
                                      </p:cBhvr>
                                      <p:tavLst>
                                        <p:tav tm="0">
                                          <p:val>
                                            <p:fltVal val="0.5"/>
                                          </p:val>
                                        </p:tav>
                                        <p:tav tm="100000">
                                          <p:val>
                                            <p:strVal val="#ppt_y"/>
                                          </p:val>
                                        </p:tav>
                                      </p:tavLst>
                                    </p:anim>
                                  </p:childTnLst>
                                </p:cTn>
                              </p:par>
                              <p:par>
                                <p:cTn fill="hold" id="17" nodeType="withEffect" presetClass="entr" presetID="23" presetSubtype="528">
                                  <p:stCondLst>
                                    <p:cond delay="700"/>
                                  </p:stCondLst>
                                  <p:childTnLst>
                                    <p:set>
                                      <p:cBhvr>
                                        <p:cTn dur="1" fill="hold" id="18">
                                          <p:stCondLst>
                                            <p:cond delay="0"/>
                                          </p:stCondLst>
                                        </p:cTn>
                                        <p:tgtEl>
                                          <p:spTgt spid="78"/>
                                        </p:tgtEl>
                                        <p:attrNameLst>
                                          <p:attrName>style.visibility</p:attrName>
                                        </p:attrNameLst>
                                      </p:cBhvr>
                                      <p:to>
                                        <p:strVal val="visible"/>
                                      </p:to>
                                    </p:set>
                                    <p:anim calcmode="lin" valueType="num">
                                      <p:cBhvr>
                                        <p:cTn dur="500" fill="hold" id="19"/>
                                        <p:tgtEl>
                                          <p:spTgt spid="78"/>
                                        </p:tgtEl>
                                        <p:attrNameLst>
                                          <p:attrName>ppt_w</p:attrName>
                                        </p:attrNameLst>
                                      </p:cBhvr>
                                      <p:tavLst>
                                        <p:tav tm="0">
                                          <p:val>
                                            <p:fltVal val="0"/>
                                          </p:val>
                                        </p:tav>
                                        <p:tav tm="100000">
                                          <p:val>
                                            <p:strVal val="#ppt_w"/>
                                          </p:val>
                                        </p:tav>
                                      </p:tavLst>
                                    </p:anim>
                                    <p:anim calcmode="lin" valueType="num">
                                      <p:cBhvr>
                                        <p:cTn dur="500" fill="hold" id="20"/>
                                        <p:tgtEl>
                                          <p:spTgt spid="78"/>
                                        </p:tgtEl>
                                        <p:attrNameLst>
                                          <p:attrName>ppt_h</p:attrName>
                                        </p:attrNameLst>
                                      </p:cBhvr>
                                      <p:tavLst>
                                        <p:tav tm="0">
                                          <p:val>
                                            <p:fltVal val="0"/>
                                          </p:val>
                                        </p:tav>
                                        <p:tav tm="100000">
                                          <p:val>
                                            <p:strVal val="#ppt_h"/>
                                          </p:val>
                                        </p:tav>
                                      </p:tavLst>
                                    </p:anim>
                                    <p:anim calcmode="lin" valueType="num">
                                      <p:cBhvr>
                                        <p:cTn dur="500" fill="hold" id="21"/>
                                        <p:tgtEl>
                                          <p:spTgt spid="78"/>
                                        </p:tgtEl>
                                        <p:attrNameLst>
                                          <p:attrName>ppt_x</p:attrName>
                                        </p:attrNameLst>
                                      </p:cBhvr>
                                      <p:tavLst>
                                        <p:tav tm="0">
                                          <p:val>
                                            <p:fltVal val="0.5"/>
                                          </p:val>
                                        </p:tav>
                                        <p:tav tm="100000">
                                          <p:val>
                                            <p:strVal val="#ppt_x"/>
                                          </p:val>
                                        </p:tav>
                                      </p:tavLst>
                                    </p:anim>
                                    <p:anim calcmode="lin" valueType="num">
                                      <p:cBhvr>
                                        <p:cTn dur="500" fill="hold" id="22"/>
                                        <p:tgtEl>
                                          <p:spTgt spid="78"/>
                                        </p:tgtEl>
                                        <p:attrNameLst>
                                          <p:attrName>ppt_y</p:attrName>
                                        </p:attrNameLst>
                                      </p:cBhvr>
                                      <p:tavLst>
                                        <p:tav tm="0">
                                          <p:val>
                                            <p:fltVal val="0.5"/>
                                          </p:val>
                                        </p:tav>
                                        <p:tav tm="100000">
                                          <p:val>
                                            <p:strVal val="#ppt_y"/>
                                          </p:val>
                                        </p:tav>
                                      </p:tavLst>
                                    </p:anim>
                                  </p:childTnLst>
                                </p:cTn>
                              </p:par>
                              <p:par>
                                <p:cTn fill="hold" id="23" nodeType="withEffect" presetClass="entr" presetID="23" presetSubtype="528">
                                  <p:stCondLst>
                                    <p:cond delay="300"/>
                                  </p:stCondLst>
                                  <p:childTnLst>
                                    <p:set>
                                      <p:cBhvr>
                                        <p:cTn dur="1" fill="hold" id="24">
                                          <p:stCondLst>
                                            <p:cond delay="0"/>
                                          </p:stCondLst>
                                        </p:cTn>
                                        <p:tgtEl>
                                          <p:spTgt spid="81"/>
                                        </p:tgtEl>
                                        <p:attrNameLst>
                                          <p:attrName>style.visibility</p:attrName>
                                        </p:attrNameLst>
                                      </p:cBhvr>
                                      <p:to>
                                        <p:strVal val="visible"/>
                                      </p:to>
                                    </p:set>
                                    <p:anim calcmode="lin" valueType="num">
                                      <p:cBhvr>
                                        <p:cTn dur="500" fill="hold" id="25"/>
                                        <p:tgtEl>
                                          <p:spTgt spid="81"/>
                                        </p:tgtEl>
                                        <p:attrNameLst>
                                          <p:attrName>ppt_w</p:attrName>
                                        </p:attrNameLst>
                                      </p:cBhvr>
                                      <p:tavLst>
                                        <p:tav tm="0">
                                          <p:val>
                                            <p:fltVal val="0"/>
                                          </p:val>
                                        </p:tav>
                                        <p:tav tm="100000">
                                          <p:val>
                                            <p:strVal val="#ppt_w"/>
                                          </p:val>
                                        </p:tav>
                                      </p:tavLst>
                                    </p:anim>
                                    <p:anim calcmode="lin" valueType="num">
                                      <p:cBhvr>
                                        <p:cTn dur="500" fill="hold" id="26"/>
                                        <p:tgtEl>
                                          <p:spTgt spid="81"/>
                                        </p:tgtEl>
                                        <p:attrNameLst>
                                          <p:attrName>ppt_h</p:attrName>
                                        </p:attrNameLst>
                                      </p:cBhvr>
                                      <p:tavLst>
                                        <p:tav tm="0">
                                          <p:val>
                                            <p:fltVal val="0"/>
                                          </p:val>
                                        </p:tav>
                                        <p:tav tm="100000">
                                          <p:val>
                                            <p:strVal val="#ppt_h"/>
                                          </p:val>
                                        </p:tav>
                                      </p:tavLst>
                                    </p:anim>
                                    <p:anim calcmode="lin" valueType="num">
                                      <p:cBhvr>
                                        <p:cTn dur="500" fill="hold" id="27"/>
                                        <p:tgtEl>
                                          <p:spTgt spid="81"/>
                                        </p:tgtEl>
                                        <p:attrNameLst>
                                          <p:attrName>ppt_x</p:attrName>
                                        </p:attrNameLst>
                                      </p:cBhvr>
                                      <p:tavLst>
                                        <p:tav tm="0">
                                          <p:val>
                                            <p:fltVal val="0.5"/>
                                          </p:val>
                                        </p:tav>
                                        <p:tav tm="100000">
                                          <p:val>
                                            <p:strVal val="#ppt_x"/>
                                          </p:val>
                                        </p:tav>
                                      </p:tavLst>
                                    </p:anim>
                                    <p:anim calcmode="lin" valueType="num">
                                      <p:cBhvr>
                                        <p:cTn dur="500" fill="hold" id="28"/>
                                        <p:tgtEl>
                                          <p:spTgt spid="81"/>
                                        </p:tgtEl>
                                        <p:attrNameLst>
                                          <p:attrName>ppt_y</p:attrName>
                                        </p:attrNameLst>
                                      </p:cBhvr>
                                      <p:tavLst>
                                        <p:tav tm="0">
                                          <p:val>
                                            <p:fltVal val="0.5"/>
                                          </p:val>
                                        </p:tav>
                                        <p:tav tm="100000">
                                          <p:val>
                                            <p:strVal val="#ppt_y"/>
                                          </p:val>
                                        </p:tav>
                                      </p:tavLst>
                                    </p:anim>
                                  </p:childTnLst>
                                </p:cTn>
                              </p:par>
                              <p:par>
                                <p:cTn fill="hold" id="29" nodeType="withEffect" presetClass="entr" presetID="23" presetSubtype="528">
                                  <p:stCondLst>
                                    <p:cond delay="100"/>
                                  </p:stCondLst>
                                  <p:childTnLst>
                                    <p:set>
                                      <p:cBhvr>
                                        <p:cTn dur="1" fill="hold" id="30">
                                          <p:stCondLst>
                                            <p:cond delay="0"/>
                                          </p:stCondLst>
                                        </p:cTn>
                                        <p:tgtEl>
                                          <p:spTgt spid="84"/>
                                        </p:tgtEl>
                                        <p:attrNameLst>
                                          <p:attrName>style.visibility</p:attrName>
                                        </p:attrNameLst>
                                      </p:cBhvr>
                                      <p:to>
                                        <p:strVal val="visible"/>
                                      </p:to>
                                    </p:set>
                                    <p:anim calcmode="lin" valueType="num">
                                      <p:cBhvr>
                                        <p:cTn dur="500" fill="hold" id="31"/>
                                        <p:tgtEl>
                                          <p:spTgt spid="84"/>
                                        </p:tgtEl>
                                        <p:attrNameLst>
                                          <p:attrName>ppt_w</p:attrName>
                                        </p:attrNameLst>
                                      </p:cBhvr>
                                      <p:tavLst>
                                        <p:tav tm="0">
                                          <p:val>
                                            <p:fltVal val="0"/>
                                          </p:val>
                                        </p:tav>
                                        <p:tav tm="100000">
                                          <p:val>
                                            <p:strVal val="#ppt_w"/>
                                          </p:val>
                                        </p:tav>
                                      </p:tavLst>
                                    </p:anim>
                                    <p:anim calcmode="lin" valueType="num">
                                      <p:cBhvr>
                                        <p:cTn dur="500" fill="hold" id="32"/>
                                        <p:tgtEl>
                                          <p:spTgt spid="84"/>
                                        </p:tgtEl>
                                        <p:attrNameLst>
                                          <p:attrName>ppt_h</p:attrName>
                                        </p:attrNameLst>
                                      </p:cBhvr>
                                      <p:tavLst>
                                        <p:tav tm="0">
                                          <p:val>
                                            <p:fltVal val="0"/>
                                          </p:val>
                                        </p:tav>
                                        <p:tav tm="100000">
                                          <p:val>
                                            <p:strVal val="#ppt_h"/>
                                          </p:val>
                                        </p:tav>
                                      </p:tavLst>
                                    </p:anim>
                                    <p:anim calcmode="lin" valueType="num">
                                      <p:cBhvr>
                                        <p:cTn dur="500" fill="hold" id="33"/>
                                        <p:tgtEl>
                                          <p:spTgt spid="84"/>
                                        </p:tgtEl>
                                        <p:attrNameLst>
                                          <p:attrName>ppt_x</p:attrName>
                                        </p:attrNameLst>
                                      </p:cBhvr>
                                      <p:tavLst>
                                        <p:tav tm="0">
                                          <p:val>
                                            <p:fltVal val="0.5"/>
                                          </p:val>
                                        </p:tav>
                                        <p:tav tm="100000">
                                          <p:val>
                                            <p:strVal val="#ppt_x"/>
                                          </p:val>
                                        </p:tav>
                                      </p:tavLst>
                                    </p:anim>
                                    <p:anim calcmode="lin" valueType="num">
                                      <p:cBhvr>
                                        <p:cTn dur="500" fill="hold" id="34"/>
                                        <p:tgtEl>
                                          <p:spTgt spid="84"/>
                                        </p:tgtEl>
                                        <p:attrNameLst>
                                          <p:attrName>ppt_y</p:attrName>
                                        </p:attrNameLst>
                                      </p:cBhvr>
                                      <p:tavLst>
                                        <p:tav tm="0">
                                          <p:val>
                                            <p:fltVal val="0.5"/>
                                          </p:val>
                                        </p:tav>
                                        <p:tav tm="100000">
                                          <p:val>
                                            <p:strVal val="#ppt_y"/>
                                          </p:val>
                                        </p:tav>
                                      </p:tavLst>
                                    </p:anim>
                                  </p:childTnLst>
                                </p:cTn>
                              </p:par>
                              <p:par>
                                <p:cTn fill="hold" id="35" nodeType="withEffect" presetClass="entr" presetID="23" presetSubtype="528">
                                  <p:stCondLst>
                                    <p:cond delay="600"/>
                                  </p:stCondLst>
                                  <p:childTnLst>
                                    <p:set>
                                      <p:cBhvr>
                                        <p:cTn dur="1" fill="hold" id="36">
                                          <p:stCondLst>
                                            <p:cond delay="0"/>
                                          </p:stCondLst>
                                        </p:cTn>
                                        <p:tgtEl>
                                          <p:spTgt spid="87"/>
                                        </p:tgtEl>
                                        <p:attrNameLst>
                                          <p:attrName>style.visibility</p:attrName>
                                        </p:attrNameLst>
                                      </p:cBhvr>
                                      <p:to>
                                        <p:strVal val="visible"/>
                                      </p:to>
                                    </p:set>
                                    <p:anim calcmode="lin" valueType="num">
                                      <p:cBhvr>
                                        <p:cTn dur="500" fill="hold" id="37"/>
                                        <p:tgtEl>
                                          <p:spTgt spid="87"/>
                                        </p:tgtEl>
                                        <p:attrNameLst>
                                          <p:attrName>ppt_w</p:attrName>
                                        </p:attrNameLst>
                                      </p:cBhvr>
                                      <p:tavLst>
                                        <p:tav tm="0">
                                          <p:val>
                                            <p:fltVal val="0"/>
                                          </p:val>
                                        </p:tav>
                                        <p:tav tm="100000">
                                          <p:val>
                                            <p:strVal val="#ppt_w"/>
                                          </p:val>
                                        </p:tav>
                                      </p:tavLst>
                                    </p:anim>
                                    <p:anim calcmode="lin" valueType="num">
                                      <p:cBhvr>
                                        <p:cTn dur="500" fill="hold" id="38"/>
                                        <p:tgtEl>
                                          <p:spTgt spid="87"/>
                                        </p:tgtEl>
                                        <p:attrNameLst>
                                          <p:attrName>ppt_h</p:attrName>
                                        </p:attrNameLst>
                                      </p:cBhvr>
                                      <p:tavLst>
                                        <p:tav tm="0">
                                          <p:val>
                                            <p:fltVal val="0"/>
                                          </p:val>
                                        </p:tav>
                                        <p:tav tm="100000">
                                          <p:val>
                                            <p:strVal val="#ppt_h"/>
                                          </p:val>
                                        </p:tav>
                                      </p:tavLst>
                                    </p:anim>
                                    <p:anim calcmode="lin" valueType="num">
                                      <p:cBhvr>
                                        <p:cTn dur="500" fill="hold" id="39"/>
                                        <p:tgtEl>
                                          <p:spTgt spid="87"/>
                                        </p:tgtEl>
                                        <p:attrNameLst>
                                          <p:attrName>ppt_x</p:attrName>
                                        </p:attrNameLst>
                                      </p:cBhvr>
                                      <p:tavLst>
                                        <p:tav tm="0">
                                          <p:val>
                                            <p:fltVal val="0.5"/>
                                          </p:val>
                                        </p:tav>
                                        <p:tav tm="100000">
                                          <p:val>
                                            <p:strVal val="#ppt_x"/>
                                          </p:val>
                                        </p:tav>
                                      </p:tavLst>
                                    </p:anim>
                                    <p:anim calcmode="lin" valueType="num">
                                      <p:cBhvr>
                                        <p:cTn dur="500" fill="hold" id="40"/>
                                        <p:tgtEl>
                                          <p:spTgt spid="87"/>
                                        </p:tgtEl>
                                        <p:attrNameLst>
                                          <p:attrName>ppt_y</p:attrName>
                                        </p:attrNameLst>
                                      </p:cBhvr>
                                      <p:tavLst>
                                        <p:tav tm="0">
                                          <p:val>
                                            <p:fltVal val="0.5"/>
                                          </p:val>
                                        </p:tav>
                                        <p:tav tm="100000">
                                          <p:val>
                                            <p:strVal val="#ppt_y"/>
                                          </p:val>
                                        </p:tav>
                                      </p:tavLst>
                                    </p:anim>
                                  </p:childTnLst>
                                </p:cTn>
                              </p:par>
                              <p:par>
                                <p:cTn fill="hold" id="41" nodeType="withEffect" presetClass="entr" presetID="23" presetSubtype="528">
                                  <p:stCondLst>
                                    <p:cond delay="300"/>
                                  </p:stCondLst>
                                  <p:childTnLst>
                                    <p:set>
                                      <p:cBhvr>
                                        <p:cTn dur="1" fill="hold" id="42">
                                          <p:stCondLst>
                                            <p:cond delay="0"/>
                                          </p:stCondLst>
                                        </p:cTn>
                                        <p:tgtEl>
                                          <p:spTgt spid="90"/>
                                        </p:tgtEl>
                                        <p:attrNameLst>
                                          <p:attrName>style.visibility</p:attrName>
                                        </p:attrNameLst>
                                      </p:cBhvr>
                                      <p:to>
                                        <p:strVal val="visible"/>
                                      </p:to>
                                    </p:set>
                                    <p:anim calcmode="lin" valueType="num">
                                      <p:cBhvr>
                                        <p:cTn dur="500" fill="hold" id="43"/>
                                        <p:tgtEl>
                                          <p:spTgt spid="90"/>
                                        </p:tgtEl>
                                        <p:attrNameLst>
                                          <p:attrName>ppt_w</p:attrName>
                                        </p:attrNameLst>
                                      </p:cBhvr>
                                      <p:tavLst>
                                        <p:tav tm="0">
                                          <p:val>
                                            <p:fltVal val="0"/>
                                          </p:val>
                                        </p:tav>
                                        <p:tav tm="100000">
                                          <p:val>
                                            <p:strVal val="#ppt_w"/>
                                          </p:val>
                                        </p:tav>
                                      </p:tavLst>
                                    </p:anim>
                                    <p:anim calcmode="lin" valueType="num">
                                      <p:cBhvr>
                                        <p:cTn dur="500" fill="hold" id="44"/>
                                        <p:tgtEl>
                                          <p:spTgt spid="90"/>
                                        </p:tgtEl>
                                        <p:attrNameLst>
                                          <p:attrName>ppt_h</p:attrName>
                                        </p:attrNameLst>
                                      </p:cBhvr>
                                      <p:tavLst>
                                        <p:tav tm="0">
                                          <p:val>
                                            <p:fltVal val="0"/>
                                          </p:val>
                                        </p:tav>
                                        <p:tav tm="100000">
                                          <p:val>
                                            <p:strVal val="#ppt_h"/>
                                          </p:val>
                                        </p:tav>
                                      </p:tavLst>
                                    </p:anim>
                                    <p:anim calcmode="lin" valueType="num">
                                      <p:cBhvr>
                                        <p:cTn dur="500" fill="hold" id="45"/>
                                        <p:tgtEl>
                                          <p:spTgt spid="90"/>
                                        </p:tgtEl>
                                        <p:attrNameLst>
                                          <p:attrName>ppt_x</p:attrName>
                                        </p:attrNameLst>
                                      </p:cBhvr>
                                      <p:tavLst>
                                        <p:tav tm="0">
                                          <p:val>
                                            <p:fltVal val="0.5"/>
                                          </p:val>
                                        </p:tav>
                                        <p:tav tm="100000">
                                          <p:val>
                                            <p:strVal val="#ppt_x"/>
                                          </p:val>
                                        </p:tav>
                                      </p:tavLst>
                                    </p:anim>
                                    <p:anim calcmode="lin" valueType="num">
                                      <p:cBhvr>
                                        <p:cTn dur="500" fill="hold" id="46"/>
                                        <p:tgtEl>
                                          <p:spTgt spid="90"/>
                                        </p:tgtEl>
                                        <p:attrNameLst>
                                          <p:attrName>ppt_y</p:attrName>
                                        </p:attrNameLst>
                                      </p:cBhvr>
                                      <p:tavLst>
                                        <p:tav tm="0">
                                          <p:val>
                                            <p:fltVal val="0.5"/>
                                          </p:val>
                                        </p:tav>
                                        <p:tav tm="100000">
                                          <p:val>
                                            <p:strVal val="#ppt_y"/>
                                          </p:val>
                                        </p:tav>
                                      </p:tavLst>
                                    </p:anim>
                                  </p:childTnLst>
                                </p:cTn>
                              </p:par>
                              <p:par>
                                <p:cTn fill="hold" id="47" nodeType="withEffect" presetClass="entr" presetID="23" presetSubtype="528">
                                  <p:stCondLst>
                                    <p:cond delay="300"/>
                                  </p:stCondLst>
                                  <p:childTnLst>
                                    <p:set>
                                      <p:cBhvr>
                                        <p:cTn dur="1" fill="hold" id="48">
                                          <p:stCondLst>
                                            <p:cond delay="0"/>
                                          </p:stCondLst>
                                        </p:cTn>
                                        <p:tgtEl>
                                          <p:spTgt spid="93"/>
                                        </p:tgtEl>
                                        <p:attrNameLst>
                                          <p:attrName>style.visibility</p:attrName>
                                        </p:attrNameLst>
                                      </p:cBhvr>
                                      <p:to>
                                        <p:strVal val="visible"/>
                                      </p:to>
                                    </p:set>
                                    <p:anim calcmode="lin" valueType="num">
                                      <p:cBhvr>
                                        <p:cTn dur="500" fill="hold" id="49"/>
                                        <p:tgtEl>
                                          <p:spTgt spid="93"/>
                                        </p:tgtEl>
                                        <p:attrNameLst>
                                          <p:attrName>ppt_w</p:attrName>
                                        </p:attrNameLst>
                                      </p:cBhvr>
                                      <p:tavLst>
                                        <p:tav tm="0">
                                          <p:val>
                                            <p:fltVal val="0"/>
                                          </p:val>
                                        </p:tav>
                                        <p:tav tm="100000">
                                          <p:val>
                                            <p:strVal val="#ppt_w"/>
                                          </p:val>
                                        </p:tav>
                                      </p:tavLst>
                                    </p:anim>
                                    <p:anim calcmode="lin" valueType="num">
                                      <p:cBhvr>
                                        <p:cTn dur="500" fill="hold" id="50"/>
                                        <p:tgtEl>
                                          <p:spTgt spid="93"/>
                                        </p:tgtEl>
                                        <p:attrNameLst>
                                          <p:attrName>ppt_h</p:attrName>
                                        </p:attrNameLst>
                                      </p:cBhvr>
                                      <p:tavLst>
                                        <p:tav tm="0">
                                          <p:val>
                                            <p:fltVal val="0"/>
                                          </p:val>
                                        </p:tav>
                                        <p:tav tm="100000">
                                          <p:val>
                                            <p:strVal val="#ppt_h"/>
                                          </p:val>
                                        </p:tav>
                                      </p:tavLst>
                                    </p:anim>
                                    <p:anim calcmode="lin" valueType="num">
                                      <p:cBhvr>
                                        <p:cTn dur="500" fill="hold" id="51"/>
                                        <p:tgtEl>
                                          <p:spTgt spid="93"/>
                                        </p:tgtEl>
                                        <p:attrNameLst>
                                          <p:attrName>ppt_x</p:attrName>
                                        </p:attrNameLst>
                                      </p:cBhvr>
                                      <p:tavLst>
                                        <p:tav tm="0">
                                          <p:val>
                                            <p:fltVal val="0.5"/>
                                          </p:val>
                                        </p:tav>
                                        <p:tav tm="100000">
                                          <p:val>
                                            <p:strVal val="#ppt_x"/>
                                          </p:val>
                                        </p:tav>
                                      </p:tavLst>
                                    </p:anim>
                                    <p:anim calcmode="lin" valueType="num">
                                      <p:cBhvr>
                                        <p:cTn dur="500" fill="hold" id="52"/>
                                        <p:tgtEl>
                                          <p:spTgt spid="93"/>
                                        </p:tgtEl>
                                        <p:attrNameLst>
                                          <p:attrName>ppt_y</p:attrName>
                                        </p:attrNameLst>
                                      </p:cBhvr>
                                      <p:tavLst>
                                        <p:tav tm="0">
                                          <p:val>
                                            <p:fltVal val="0.5"/>
                                          </p:val>
                                        </p:tav>
                                        <p:tav tm="100000">
                                          <p:val>
                                            <p:strVal val="#ppt_y"/>
                                          </p:val>
                                        </p:tav>
                                      </p:tavLst>
                                    </p:anim>
                                  </p:childTnLst>
                                </p:cTn>
                              </p:par>
                              <p:par>
                                <p:cTn fill="hold" id="53" nodeType="withEffect" presetClass="entr" presetID="23" presetSubtype="528">
                                  <p:stCondLst>
                                    <p:cond delay="600"/>
                                  </p:stCondLst>
                                  <p:childTnLst>
                                    <p:set>
                                      <p:cBhvr>
                                        <p:cTn dur="1" fill="hold" id="54">
                                          <p:stCondLst>
                                            <p:cond delay="0"/>
                                          </p:stCondLst>
                                        </p:cTn>
                                        <p:tgtEl>
                                          <p:spTgt spid="96"/>
                                        </p:tgtEl>
                                        <p:attrNameLst>
                                          <p:attrName>style.visibility</p:attrName>
                                        </p:attrNameLst>
                                      </p:cBhvr>
                                      <p:to>
                                        <p:strVal val="visible"/>
                                      </p:to>
                                    </p:set>
                                    <p:anim calcmode="lin" valueType="num">
                                      <p:cBhvr>
                                        <p:cTn dur="500" fill="hold" id="55"/>
                                        <p:tgtEl>
                                          <p:spTgt spid="96"/>
                                        </p:tgtEl>
                                        <p:attrNameLst>
                                          <p:attrName>ppt_w</p:attrName>
                                        </p:attrNameLst>
                                      </p:cBhvr>
                                      <p:tavLst>
                                        <p:tav tm="0">
                                          <p:val>
                                            <p:fltVal val="0"/>
                                          </p:val>
                                        </p:tav>
                                        <p:tav tm="100000">
                                          <p:val>
                                            <p:strVal val="#ppt_w"/>
                                          </p:val>
                                        </p:tav>
                                      </p:tavLst>
                                    </p:anim>
                                    <p:anim calcmode="lin" valueType="num">
                                      <p:cBhvr>
                                        <p:cTn dur="500" fill="hold" id="56"/>
                                        <p:tgtEl>
                                          <p:spTgt spid="96"/>
                                        </p:tgtEl>
                                        <p:attrNameLst>
                                          <p:attrName>ppt_h</p:attrName>
                                        </p:attrNameLst>
                                      </p:cBhvr>
                                      <p:tavLst>
                                        <p:tav tm="0">
                                          <p:val>
                                            <p:fltVal val="0"/>
                                          </p:val>
                                        </p:tav>
                                        <p:tav tm="100000">
                                          <p:val>
                                            <p:strVal val="#ppt_h"/>
                                          </p:val>
                                        </p:tav>
                                      </p:tavLst>
                                    </p:anim>
                                    <p:anim calcmode="lin" valueType="num">
                                      <p:cBhvr>
                                        <p:cTn dur="500" fill="hold" id="57"/>
                                        <p:tgtEl>
                                          <p:spTgt spid="96"/>
                                        </p:tgtEl>
                                        <p:attrNameLst>
                                          <p:attrName>ppt_x</p:attrName>
                                        </p:attrNameLst>
                                      </p:cBhvr>
                                      <p:tavLst>
                                        <p:tav tm="0">
                                          <p:val>
                                            <p:fltVal val="0.5"/>
                                          </p:val>
                                        </p:tav>
                                        <p:tav tm="100000">
                                          <p:val>
                                            <p:strVal val="#ppt_x"/>
                                          </p:val>
                                        </p:tav>
                                      </p:tavLst>
                                    </p:anim>
                                    <p:anim calcmode="lin" valueType="num">
                                      <p:cBhvr>
                                        <p:cTn dur="500" fill="hold" id="58"/>
                                        <p:tgtEl>
                                          <p:spTgt spid="96"/>
                                        </p:tgtEl>
                                        <p:attrNameLst>
                                          <p:attrName>ppt_y</p:attrName>
                                        </p:attrNameLst>
                                      </p:cBhvr>
                                      <p:tavLst>
                                        <p:tav tm="0">
                                          <p:val>
                                            <p:fltVal val="0.5"/>
                                          </p:val>
                                        </p:tav>
                                        <p:tav tm="100000">
                                          <p:val>
                                            <p:strVal val="#ppt_y"/>
                                          </p:val>
                                        </p:tav>
                                      </p:tavLst>
                                    </p:anim>
                                  </p:childTnLst>
                                </p:cTn>
                              </p:par>
                              <p:par>
                                <p:cTn fill="hold" id="59" nodeType="withEffect" presetClass="entr" presetID="23" presetSubtype="528">
                                  <p:stCondLst>
                                    <p:cond delay="600"/>
                                  </p:stCondLst>
                                  <p:childTnLst>
                                    <p:set>
                                      <p:cBhvr>
                                        <p:cTn dur="1" fill="hold" id="60">
                                          <p:stCondLst>
                                            <p:cond delay="0"/>
                                          </p:stCondLst>
                                        </p:cTn>
                                        <p:tgtEl>
                                          <p:spTgt spid="99"/>
                                        </p:tgtEl>
                                        <p:attrNameLst>
                                          <p:attrName>style.visibility</p:attrName>
                                        </p:attrNameLst>
                                      </p:cBhvr>
                                      <p:to>
                                        <p:strVal val="visible"/>
                                      </p:to>
                                    </p:set>
                                    <p:anim calcmode="lin" valueType="num">
                                      <p:cBhvr>
                                        <p:cTn dur="500" fill="hold" id="61"/>
                                        <p:tgtEl>
                                          <p:spTgt spid="99"/>
                                        </p:tgtEl>
                                        <p:attrNameLst>
                                          <p:attrName>ppt_w</p:attrName>
                                        </p:attrNameLst>
                                      </p:cBhvr>
                                      <p:tavLst>
                                        <p:tav tm="0">
                                          <p:val>
                                            <p:fltVal val="0"/>
                                          </p:val>
                                        </p:tav>
                                        <p:tav tm="100000">
                                          <p:val>
                                            <p:strVal val="#ppt_w"/>
                                          </p:val>
                                        </p:tav>
                                      </p:tavLst>
                                    </p:anim>
                                    <p:anim calcmode="lin" valueType="num">
                                      <p:cBhvr>
                                        <p:cTn dur="500" fill="hold" id="62"/>
                                        <p:tgtEl>
                                          <p:spTgt spid="99"/>
                                        </p:tgtEl>
                                        <p:attrNameLst>
                                          <p:attrName>ppt_h</p:attrName>
                                        </p:attrNameLst>
                                      </p:cBhvr>
                                      <p:tavLst>
                                        <p:tav tm="0">
                                          <p:val>
                                            <p:fltVal val="0"/>
                                          </p:val>
                                        </p:tav>
                                        <p:tav tm="100000">
                                          <p:val>
                                            <p:strVal val="#ppt_h"/>
                                          </p:val>
                                        </p:tav>
                                      </p:tavLst>
                                    </p:anim>
                                    <p:anim calcmode="lin" valueType="num">
                                      <p:cBhvr>
                                        <p:cTn dur="500" fill="hold" id="63"/>
                                        <p:tgtEl>
                                          <p:spTgt spid="99"/>
                                        </p:tgtEl>
                                        <p:attrNameLst>
                                          <p:attrName>ppt_x</p:attrName>
                                        </p:attrNameLst>
                                      </p:cBhvr>
                                      <p:tavLst>
                                        <p:tav tm="0">
                                          <p:val>
                                            <p:fltVal val="0.5"/>
                                          </p:val>
                                        </p:tav>
                                        <p:tav tm="100000">
                                          <p:val>
                                            <p:strVal val="#ppt_x"/>
                                          </p:val>
                                        </p:tav>
                                      </p:tavLst>
                                    </p:anim>
                                    <p:anim calcmode="lin" valueType="num">
                                      <p:cBhvr>
                                        <p:cTn dur="500" fill="hold" id="64"/>
                                        <p:tgtEl>
                                          <p:spTgt spid="99"/>
                                        </p:tgtEl>
                                        <p:attrNameLst>
                                          <p:attrName>ppt_y</p:attrName>
                                        </p:attrNameLst>
                                      </p:cBhvr>
                                      <p:tavLst>
                                        <p:tav tm="0">
                                          <p:val>
                                            <p:fltVal val="0.5"/>
                                          </p:val>
                                        </p:tav>
                                        <p:tav tm="100000">
                                          <p:val>
                                            <p:strVal val="#ppt_y"/>
                                          </p:val>
                                        </p:tav>
                                      </p:tavLst>
                                    </p:anim>
                                  </p:childTnLst>
                                </p:cTn>
                              </p:par>
                              <p:par>
                                <p:cTn fill="hold" id="65" nodeType="withEffect" presetClass="entr" presetID="23" presetSubtype="528">
                                  <p:stCondLst>
                                    <p:cond delay="300"/>
                                  </p:stCondLst>
                                  <p:childTnLst>
                                    <p:set>
                                      <p:cBhvr>
                                        <p:cTn dur="1" fill="hold" id="66">
                                          <p:stCondLst>
                                            <p:cond delay="0"/>
                                          </p:stCondLst>
                                        </p:cTn>
                                        <p:tgtEl>
                                          <p:spTgt spid="102"/>
                                        </p:tgtEl>
                                        <p:attrNameLst>
                                          <p:attrName>style.visibility</p:attrName>
                                        </p:attrNameLst>
                                      </p:cBhvr>
                                      <p:to>
                                        <p:strVal val="visible"/>
                                      </p:to>
                                    </p:set>
                                    <p:anim calcmode="lin" valueType="num">
                                      <p:cBhvr>
                                        <p:cTn dur="500" fill="hold" id="67"/>
                                        <p:tgtEl>
                                          <p:spTgt spid="102"/>
                                        </p:tgtEl>
                                        <p:attrNameLst>
                                          <p:attrName>ppt_w</p:attrName>
                                        </p:attrNameLst>
                                      </p:cBhvr>
                                      <p:tavLst>
                                        <p:tav tm="0">
                                          <p:val>
                                            <p:fltVal val="0"/>
                                          </p:val>
                                        </p:tav>
                                        <p:tav tm="100000">
                                          <p:val>
                                            <p:strVal val="#ppt_w"/>
                                          </p:val>
                                        </p:tav>
                                      </p:tavLst>
                                    </p:anim>
                                    <p:anim calcmode="lin" valueType="num">
                                      <p:cBhvr>
                                        <p:cTn dur="500" fill="hold" id="68"/>
                                        <p:tgtEl>
                                          <p:spTgt spid="102"/>
                                        </p:tgtEl>
                                        <p:attrNameLst>
                                          <p:attrName>ppt_h</p:attrName>
                                        </p:attrNameLst>
                                      </p:cBhvr>
                                      <p:tavLst>
                                        <p:tav tm="0">
                                          <p:val>
                                            <p:fltVal val="0"/>
                                          </p:val>
                                        </p:tav>
                                        <p:tav tm="100000">
                                          <p:val>
                                            <p:strVal val="#ppt_h"/>
                                          </p:val>
                                        </p:tav>
                                      </p:tavLst>
                                    </p:anim>
                                    <p:anim calcmode="lin" valueType="num">
                                      <p:cBhvr>
                                        <p:cTn dur="500" fill="hold" id="69"/>
                                        <p:tgtEl>
                                          <p:spTgt spid="102"/>
                                        </p:tgtEl>
                                        <p:attrNameLst>
                                          <p:attrName>ppt_x</p:attrName>
                                        </p:attrNameLst>
                                      </p:cBhvr>
                                      <p:tavLst>
                                        <p:tav tm="0">
                                          <p:val>
                                            <p:fltVal val="0.5"/>
                                          </p:val>
                                        </p:tav>
                                        <p:tav tm="100000">
                                          <p:val>
                                            <p:strVal val="#ppt_x"/>
                                          </p:val>
                                        </p:tav>
                                      </p:tavLst>
                                    </p:anim>
                                    <p:anim calcmode="lin" valueType="num">
                                      <p:cBhvr>
                                        <p:cTn dur="500" fill="hold" id="70"/>
                                        <p:tgtEl>
                                          <p:spTgt spid="102"/>
                                        </p:tgtEl>
                                        <p:attrNameLst>
                                          <p:attrName>ppt_y</p:attrName>
                                        </p:attrNameLst>
                                      </p:cBhvr>
                                      <p:tavLst>
                                        <p:tav tm="0">
                                          <p:val>
                                            <p:fltVal val="0.5"/>
                                          </p:val>
                                        </p:tav>
                                        <p:tav tm="100000">
                                          <p:val>
                                            <p:strVal val="#ppt_y"/>
                                          </p:val>
                                        </p:tav>
                                      </p:tavLst>
                                    </p:anim>
                                  </p:childTnLst>
                                </p:cTn>
                              </p:par>
                              <p:par>
                                <p:cTn fill="hold" id="71" nodeType="withEffect" presetClass="entr" presetID="23" presetSubtype="528">
                                  <p:stCondLst>
                                    <p:cond delay="600"/>
                                  </p:stCondLst>
                                  <p:childTnLst>
                                    <p:set>
                                      <p:cBhvr>
                                        <p:cTn dur="1" fill="hold" id="72">
                                          <p:stCondLst>
                                            <p:cond delay="0"/>
                                          </p:stCondLst>
                                        </p:cTn>
                                        <p:tgtEl>
                                          <p:spTgt spid="105"/>
                                        </p:tgtEl>
                                        <p:attrNameLst>
                                          <p:attrName>style.visibility</p:attrName>
                                        </p:attrNameLst>
                                      </p:cBhvr>
                                      <p:to>
                                        <p:strVal val="visible"/>
                                      </p:to>
                                    </p:set>
                                    <p:anim calcmode="lin" valueType="num">
                                      <p:cBhvr>
                                        <p:cTn dur="500" fill="hold" id="73"/>
                                        <p:tgtEl>
                                          <p:spTgt spid="105"/>
                                        </p:tgtEl>
                                        <p:attrNameLst>
                                          <p:attrName>ppt_w</p:attrName>
                                        </p:attrNameLst>
                                      </p:cBhvr>
                                      <p:tavLst>
                                        <p:tav tm="0">
                                          <p:val>
                                            <p:fltVal val="0"/>
                                          </p:val>
                                        </p:tav>
                                        <p:tav tm="100000">
                                          <p:val>
                                            <p:strVal val="#ppt_w"/>
                                          </p:val>
                                        </p:tav>
                                      </p:tavLst>
                                    </p:anim>
                                    <p:anim calcmode="lin" valueType="num">
                                      <p:cBhvr>
                                        <p:cTn dur="500" fill="hold" id="74"/>
                                        <p:tgtEl>
                                          <p:spTgt spid="105"/>
                                        </p:tgtEl>
                                        <p:attrNameLst>
                                          <p:attrName>ppt_h</p:attrName>
                                        </p:attrNameLst>
                                      </p:cBhvr>
                                      <p:tavLst>
                                        <p:tav tm="0">
                                          <p:val>
                                            <p:fltVal val="0"/>
                                          </p:val>
                                        </p:tav>
                                        <p:tav tm="100000">
                                          <p:val>
                                            <p:strVal val="#ppt_h"/>
                                          </p:val>
                                        </p:tav>
                                      </p:tavLst>
                                    </p:anim>
                                    <p:anim calcmode="lin" valueType="num">
                                      <p:cBhvr>
                                        <p:cTn dur="500" fill="hold" id="75"/>
                                        <p:tgtEl>
                                          <p:spTgt spid="105"/>
                                        </p:tgtEl>
                                        <p:attrNameLst>
                                          <p:attrName>ppt_x</p:attrName>
                                        </p:attrNameLst>
                                      </p:cBhvr>
                                      <p:tavLst>
                                        <p:tav tm="0">
                                          <p:val>
                                            <p:fltVal val="0.5"/>
                                          </p:val>
                                        </p:tav>
                                        <p:tav tm="100000">
                                          <p:val>
                                            <p:strVal val="#ppt_x"/>
                                          </p:val>
                                        </p:tav>
                                      </p:tavLst>
                                    </p:anim>
                                    <p:anim calcmode="lin" valueType="num">
                                      <p:cBhvr>
                                        <p:cTn dur="500" fill="hold" id="76"/>
                                        <p:tgtEl>
                                          <p:spTgt spid="105"/>
                                        </p:tgtEl>
                                        <p:attrNameLst>
                                          <p:attrName>ppt_y</p:attrName>
                                        </p:attrNameLst>
                                      </p:cBhvr>
                                      <p:tavLst>
                                        <p:tav tm="0">
                                          <p:val>
                                            <p:fltVal val="0.5"/>
                                          </p:val>
                                        </p:tav>
                                        <p:tav tm="100000">
                                          <p:val>
                                            <p:strVal val="#ppt_y"/>
                                          </p:val>
                                        </p:tav>
                                      </p:tavLst>
                                    </p:anim>
                                  </p:childTnLst>
                                </p:cTn>
                              </p:par>
                              <p:par>
                                <p:cTn fill="hold" id="77" nodeType="withEffect" presetClass="entr" presetID="23" presetSubtype="528">
                                  <p:stCondLst>
                                    <p:cond delay="600"/>
                                  </p:stCondLst>
                                  <p:childTnLst>
                                    <p:set>
                                      <p:cBhvr>
                                        <p:cTn dur="1" fill="hold" id="78">
                                          <p:stCondLst>
                                            <p:cond delay="0"/>
                                          </p:stCondLst>
                                        </p:cTn>
                                        <p:tgtEl>
                                          <p:spTgt spid="108"/>
                                        </p:tgtEl>
                                        <p:attrNameLst>
                                          <p:attrName>style.visibility</p:attrName>
                                        </p:attrNameLst>
                                      </p:cBhvr>
                                      <p:to>
                                        <p:strVal val="visible"/>
                                      </p:to>
                                    </p:set>
                                    <p:anim calcmode="lin" valueType="num">
                                      <p:cBhvr>
                                        <p:cTn dur="500" fill="hold" id="79"/>
                                        <p:tgtEl>
                                          <p:spTgt spid="108"/>
                                        </p:tgtEl>
                                        <p:attrNameLst>
                                          <p:attrName>ppt_w</p:attrName>
                                        </p:attrNameLst>
                                      </p:cBhvr>
                                      <p:tavLst>
                                        <p:tav tm="0">
                                          <p:val>
                                            <p:fltVal val="0"/>
                                          </p:val>
                                        </p:tav>
                                        <p:tav tm="100000">
                                          <p:val>
                                            <p:strVal val="#ppt_w"/>
                                          </p:val>
                                        </p:tav>
                                      </p:tavLst>
                                    </p:anim>
                                    <p:anim calcmode="lin" valueType="num">
                                      <p:cBhvr>
                                        <p:cTn dur="500" fill="hold" id="80"/>
                                        <p:tgtEl>
                                          <p:spTgt spid="108"/>
                                        </p:tgtEl>
                                        <p:attrNameLst>
                                          <p:attrName>ppt_h</p:attrName>
                                        </p:attrNameLst>
                                      </p:cBhvr>
                                      <p:tavLst>
                                        <p:tav tm="0">
                                          <p:val>
                                            <p:fltVal val="0"/>
                                          </p:val>
                                        </p:tav>
                                        <p:tav tm="100000">
                                          <p:val>
                                            <p:strVal val="#ppt_h"/>
                                          </p:val>
                                        </p:tav>
                                      </p:tavLst>
                                    </p:anim>
                                    <p:anim calcmode="lin" valueType="num">
                                      <p:cBhvr>
                                        <p:cTn dur="500" fill="hold" id="81"/>
                                        <p:tgtEl>
                                          <p:spTgt spid="108"/>
                                        </p:tgtEl>
                                        <p:attrNameLst>
                                          <p:attrName>ppt_x</p:attrName>
                                        </p:attrNameLst>
                                      </p:cBhvr>
                                      <p:tavLst>
                                        <p:tav tm="0">
                                          <p:val>
                                            <p:fltVal val="0.5"/>
                                          </p:val>
                                        </p:tav>
                                        <p:tav tm="100000">
                                          <p:val>
                                            <p:strVal val="#ppt_x"/>
                                          </p:val>
                                        </p:tav>
                                      </p:tavLst>
                                    </p:anim>
                                    <p:anim calcmode="lin" valueType="num">
                                      <p:cBhvr>
                                        <p:cTn dur="500" fill="hold" id="82"/>
                                        <p:tgtEl>
                                          <p:spTgt spid="108"/>
                                        </p:tgtEl>
                                        <p:attrNameLst>
                                          <p:attrName>ppt_y</p:attrName>
                                        </p:attrNameLst>
                                      </p:cBhvr>
                                      <p:tavLst>
                                        <p:tav tm="0">
                                          <p:val>
                                            <p:fltVal val="0.5"/>
                                          </p:val>
                                        </p:tav>
                                        <p:tav tm="100000">
                                          <p:val>
                                            <p:strVal val="#ppt_y"/>
                                          </p:val>
                                        </p:tav>
                                      </p:tavLst>
                                    </p:anim>
                                  </p:childTnLst>
                                </p:cTn>
                              </p:par>
                              <p:par>
                                <p:cTn fill="hold" id="83" nodeType="withEffect" presetClass="emph" presetID="26" presetSubtype="0" repeatCount="3000">
                                  <p:stCondLst>
                                    <p:cond delay="600"/>
                                  </p:stCondLst>
                                  <p:childTnLst>
                                    <p:animEffect filter="fade" transition="out">
                                      <p:cBhvr>
                                        <p:cTn dur="500" id="84" tmFilter="0, 0; .2, .5; .8, .5; 1, 0"/>
                                        <p:tgtEl>
                                          <p:spTgt spid="72"/>
                                        </p:tgtEl>
                                      </p:cBhvr>
                                    </p:animEffect>
                                    <p:animScale>
                                      <p:cBhvr>
                                        <p:cTn autoRev="1" dur="250" fill="hold" id="85"/>
                                        <p:tgtEl>
                                          <p:spTgt spid="72"/>
                                        </p:tgtEl>
                                      </p:cBhvr>
                                      <p:by x="105000" y="105000"/>
                                    </p:animScale>
                                  </p:childTnLst>
                                </p:cTn>
                              </p:par>
                              <p:par>
                                <p:cTn fill="hold" id="86" nodeType="withEffect" presetClass="emph" presetID="26" presetSubtype="0" repeatCount="3000">
                                  <p:stCondLst>
                                    <p:cond delay="710"/>
                                  </p:stCondLst>
                                  <p:childTnLst>
                                    <p:animEffect filter="fade" transition="out">
                                      <p:cBhvr>
                                        <p:cTn dur="500" id="87" tmFilter="0, 0; .2, .5; .8, .5; 1, 0"/>
                                        <p:tgtEl>
                                          <p:spTgt spid="93"/>
                                        </p:tgtEl>
                                      </p:cBhvr>
                                    </p:animEffect>
                                    <p:animScale>
                                      <p:cBhvr>
                                        <p:cTn autoRev="1" dur="250" fill="hold" id="88"/>
                                        <p:tgtEl>
                                          <p:spTgt spid="93"/>
                                        </p:tgtEl>
                                      </p:cBhvr>
                                      <p:by x="105000" y="105000"/>
                                    </p:animScale>
                                  </p:childTnLst>
                                </p:cTn>
                              </p:par>
                              <p:par>
                                <p:cTn fill="hold" id="89" nodeType="withEffect" presetClass="emph" presetID="26" presetSubtype="0" repeatCount="3000">
                                  <p:stCondLst>
                                    <p:cond delay="410"/>
                                  </p:stCondLst>
                                  <p:childTnLst>
                                    <p:animEffect filter="fade" transition="out">
                                      <p:cBhvr>
                                        <p:cTn dur="500" id="90" tmFilter="0, 0; .2, .5; .8, .5; 1, 0"/>
                                        <p:tgtEl>
                                          <p:spTgt spid="99"/>
                                        </p:tgtEl>
                                      </p:cBhvr>
                                    </p:animEffect>
                                    <p:animScale>
                                      <p:cBhvr>
                                        <p:cTn autoRev="1" dur="250" fill="hold" id="91"/>
                                        <p:tgtEl>
                                          <p:spTgt spid="99"/>
                                        </p:tgtEl>
                                      </p:cBhvr>
                                      <p:by x="105000" y="105000"/>
                                    </p:animScale>
                                  </p:childTnLst>
                                </p:cTn>
                              </p:par>
                              <p:par>
                                <p:cTn fill="hold" id="92" nodeType="withEffect" presetClass="emph" presetID="26" presetSubtype="0" repeatCount="3000">
                                  <p:stCondLst>
                                    <p:cond delay="810"/>
                                  </p:stCondLst>
                                  <p:childTnLst>
                                    <p:animEffect filter="fade" transition="out">
                                      <p:cBhvr>
                                        <p:cTn dur="500" id="93" tmFilter="0, 0; .2, .5; .8, .5; 1, 0"/>
                                        <p:tgtEl>
                                          <p:spTgt spid="102"/>
                                        </p:tgtEl>
                                      </p:cBhvr>
                                    </p:animEffect>
                                    <p:animScale>
                                      <p:cBhvr>
                                        <p:cTn autoRev="1" dur="250" fill="hold" id="94"/>
                                        <p:tgtEl>
                                          <p:spTgt spid="102"/>
                                        </p:tgtEl>
                                      </p:cBhvr>
                                      <p:by x="105000" y="105000"/>
                                    </p:animScale>
                                  </p:childTnLst>
                                </p:cTn>
                              </p:par>
                              <p:par>
                                <p:cTn fill="hold" id="95" nodeType="withEffect" presetClass="entr" presetID="15" presetSubtype="0">
                                  <p:stCondLst>
                                    <p:cond delay="0"/>
                                  </p:stCondLst>
                                  <p:childTnLst>
                                    <p:set>
                                      <p:cBhvr>
                                        <p:cTn dur="1" fill="hold" id="96">
                                          <p:stCondLst>
                                            <p:cond delay="0"/>
                                          </p:stCondLst>
                                        </p:cTn>
                                        <p:tgtEl>
                                          <p:spTgt spid="68"/>
                                        </p:tgtEl>
                                        <p:attrNameLst>
                                          <p:attrName>style.visibility</p:attrName>
                                        </p:attrNameLst>
                                      </p:cBhvr>
                                      <p:to>
                                        <p:strVal val="visible"/>
                                      </p:to>
                                    </p:set>
                                    <p:anim calcmode="lin" valueType="num">
                                      <p:cBhvr>
                                        <p:cTn dur="1000" fill="hold" id="97"/>
                                        <p:tgtEl>
                                          <p:spTgt spid="68"/>
                                        </p:tgtEl>
                                        <p:attrNameLst>
                                          <p:attrName>ppt_w</p:attrName>
                                        </p:attrNameLst>
                                      </p:cBhvr>
                                      <p:tavLst>
                                        <p:tav tm="0">
                                          <p:val>
                                            <p:fltVal val="0"/>
                                          </p:val>
                                        </p:tav>
                                        <p:tav tm="100000">
                                          <p:val>
                                            <p:strVal val="#ppt_w"/>
                                          </p:val>
                                        </p:tav>
                                      </p:tavLst>
                                    </p:anim>
                                    <p:anim calcmode="lin" valueType="num">
                                      <p:cBhvr>
                                        <p:cTn dur="1000" fill="hold" id="98"/>
                                        <p:tgtEl>
                                          <p:spTgt spid="68"/>
                                        </p:tgtEl>
                                        <p:attrNameLst>
                                          <p:attrName>ppt_h</p:attrName>
                                        </p:attrNameLst>
                                      </p:cBhvr>
                                      <p:tavLst>
                                        <p:tav tm="0">
                                          <p:val>
                                            <p:fltVal val="0"/>
                                          </p:val>
                                        </p:tav>
                                        <p:tav tm="100000">
                                          <p:val>
                                            <p:strVal val="#ppt_h"/>
                                          </p:val>
                                        </p:tav>
                                      </p:tavLst>
                                    </p:anim>
                                    <p:anim calcmode="lin" valueType="num">
                                      <p:cBhvr>
                                        <p:cTn dur="1000" fill="hold" id="99"/>
                                        <p:tgtEl>
                                          <p:spTgt spid="68"/>
                                        </p:tgtEl>
                                        <p:attrNameLst>
                                          <p:attrName>ppt_x</p:attrName>
                                        </p:attrNameLst>
                                      </p:cBhvr>
                                      <p:tavLst>
                                        <p:tav fmla="#ppt_x+(cos(-2*pi*(1-$))*-#ppt_x-sin(-2*pi*(1-$))*(1-#ppt_y))*(1-$)" tm="0">
                                          <p:val>
                                            <p:fltVal val="0"/>
                                          </p:val>
                                        </p:tav>
                                        <p:tav tm="100000">
                                          <p:val>
                                            <p:fltVal val="1"/>
                                          </p:val>
                                        </p:tav>
                                      </p:tavLst>
                                    </p:anim>
                                    <p:anim calcmode="lin" valueType="num">
                                      <p:cBhvr>
                                        <p:cTn dur="1000" fill="hold" id="100"/>
                                        <p:tgtEl>
                                          <p:spTgt spid="68"/>
                                        </p:tgtEl>
                                        <p:attrNameLst>
                                          <p:attrName>ppt_y</p:attrName>
                                        </p:attrNameLst>
                                      </p:cBhvr>
                                      <p:tavLst>
                                        <p:tav fmla="#ppt_y+(sin(-2*pi*(1-$))*-#ppt_x+cos(-2*pi*(1-$))*(1-#ppt_y))*(1-$)" tm="0">
                                          <p:val>
                                            <p:fltVal val="0"/>
                                          </p:val>
                                        </p:tav>
                                        <p:tav tm="100000">
                                          <p:val>
                                            <p:fltVal val="1"/>
                                          </p:val>
                                        </p:tav>
                                      </p:tavLst>
                                    </p:anim>
                                  </p:childTnLst>
                                </p:cTn>
                              </p:par>
                              <p:par>
                                <p:cTn fill="hold" id="101" nodeType="withEffect" presetClass="entr" presetID="15" presetSubtype="0">
                                  <p:stCondLst>
                                    <p:cond delay="250"/>
                                  </p:stCondLst>
                                  <p:childTnLst>
                                    <p:set>
                                      <p:cBhvr>
                                        <p:cTn dur="1" fill="hold" id="102">
                                          <p:stCondLst>
                                            <p:cond delay="0"/>
                                          </p:stCondLst>
                                        </p:cTn>
                                        <p:tgtEl>
                                          <p:spTgt spid="69"/>
                                        </p:tgtEl>
                                        <p:attrNameLst>
                                          <p:attrName>style.visibility</p:attrName>
                                        </p:attrNameLst>
                                      </p:cBhvr>
                                      <p:to>
                                        <p:strVal val="visible"/>
                                      </p:to>
                                    </p:set>
                                    <p:anim calcmode="lin" valueType="num">
                                      <p:cBhvr>
                                        <p:cTn dur="1000" fill="hold" id="103"/>
                                        <p:tgtEl>
                                          <p:spTgt spid="69"/>
                                        </p:tgtEl>
                                        <p:attrNameLst>
                                          <p:attrName>ppt_w</p:attrName>
                                        </p:attrNameLst>
                                      </p:cBhvr>
                                      <p:tavLst>
                                        <p:tav tm="0">
                                          <p:val>
                                            <p:fltVal val="0"/>
                                          </p:val>
                                        </p:tav>
                                        <p:tav tm="100000">
                                          <p:val>
                                            <p:strVal val="#ppt_w"/>
                                          </p:val>
                                        </p:tav>
                                      </p:tavLst>
                                    </p:anim>
                                    <p:anim calcmode="lin" valueType="num">
                                      <p:cBhvr>
                                        <p:cTn dur="1000" fill="hold" id="104"/>
                                        <p:tgtEl>
                                          <p:spTgt spid="69"/>
                                        </p:tgtEl>
                                        <p:attrNameLst>
                                          <p:attrName>ppt_h</p:attrName>
                                        </p:attrNameLst>
                                      </p:cBhvr>
                                      <p:tavLst>
                                        <p:tav tm="0">
                                          <p:val>
                                            <p:fltVal val="0"/>
                                          </p:val>
                                        </p:tav>
                                        <p:tav tm="100000">
                                          <p:val>
                                            <p:strVal val="#ppt_h"/>
                                          </p:val>
                                        </p:tav>
                                      </p:tavLst>
                                    </p:anim>
                                    <p:anim calcmode="lin" valueType="num">
                                      <p:cBhvr>
                                        <p:cTn dur="1000" fill="hold" id="105"/>
                                        <p:tgtEl>
                                          <p:spTgt spid="69"/>
                                        </p:tgtEl>
                                        <p:attrNameLst>
                                          <p:attrName>ppt_x</p:attrName>
                                        </p:attrNameLst>
                                      </p:cBhvr>
                                      <p:tavLst>
                                        <p:tav fmla="#ppt_x+(cos(-2*pi*(1-$))*-#ppt_x-sin(-2*pi*(1-$))*(1-#ppt_y))*(1-$)" tm="0">
                                          <p:val>
                                            <p:fltVal val="0"/>
                                          </p:val>
                                        </p:tav>
                                        <p:tav tm="100000">
                                          <p:val>
                                            <p:fltVal val="1"/>
                                          </p:val>
                                        </p:tav>
                                      </p:tavLst>
                                    </p:anim>
                                    <p:anim calcmode="lin" valueType="num">
                                      <p:cBhvr>
                                        <p:cTn dur="1000" fill="hold" id="106"/>
                                        <p:tgtEl>
                                          <p:spTgt spid="69"/>
                                        </p:tgtEl>
                                        <p:attrNameLst>
                                          <p:attrName>ppt_y</p:attrName>
                                        </p:attrNameLst>
                                      </p:cBhvr>
                                      <p:tavLst>
                                        <p:tav fmla="#ppt_y+(sin(-2*pi*(1-$))*-#ppt_x+cos(-2*pi*(1-$))*(1-#ppt_y))*(1-$)" tm="0">
                                          <p:val>
                                            <p:fltVal val="0"/>
                                          </p:val>
                                        </p:tav>
                                        <p:tav tm="100000">
                                          <p:val>
                                            <p:fltVal val="1"/>
                                          </p:val>
                                        </p:tav>
                                      </p:tavLst>
                                    </p:anim>
                                  </p:childTnLst>
                                </p:cTn>
                              </p:par>
                              <p:par>
                                <p:cTn fill="hold" id="107" nodeType="withEffect" presetClass="entr" presetID="15" presetSubtype="0">
                                  <p:stCondLst>
                                    <p:cond delay="500"/>
                                  </p:stCondLst>
                                  <p:childTnLst>
                                    <p:set>
                                      <p:cBhvr>
                                        <p:cTn dur="1" fill="hold" id="108">
                                          <p:stCondLst>
                                            <p:cond delay="0"/>
                                          </p:stCondLst>
                                        </p:cTn>
                                        <p:tgtEl>
                                          <p:spTgt spid="70"/>
                                        </p:tgtEl>
                                        <p:attrNameLst>
                                          <p:attrName>style.visibility</p:attrName>
                                        </p:attrNameLst>
                                      </p:cBhvr>
                                      <p:to>
                                        <p:strVal val="visible"/>
                                      </p:to>
                                    </p:set>
                                    <p:anim calcmode="lin" valueType="num">
                                      <p:cBhvr>
                                        <p:cTn dur="1000" fill="hold" id="109"/>
                                        <p:tgtEl>
                                          <p:spTgt spid="70"/>
                                        </p:tgtEl>
                                        <p:attrNameLst>
                                          <p:attrName>ppt_w</p:attrName>
                                        </p:attrNameLst>
                                      </p:cBhvr>
                                      <p:tavLst>
                                        <p:tav tm="0">
                                          <p:val>
                                            <p:fltVal val="0"/>
                                          </p:val>
                                        </p:tav>
                                        <p:tav tm="100000">
                                          <p:val>
                                            <p:strVal val="#ppt_w"/>
                                          </p:val>
                                        </p:tav>
                                      </p:tavLst>
                                    </p:anim>
                                    <p:anim calcmode="lin" valueType="num">
                                      <p:cBhvr>
                                        <p:cTn dur="1000" fill="hold" id="110"/>
                                        <p:tgtEl>
                                          <p:spTgt spid="70"/>
                                        </p:tgtEl>
                                        <p:attrNameLst>
                                          <p:attrName>ppt_h</p:attrName>
                                        </p:attrNameLst>
                                      </p:cBhvr>
                                      <p:tavLst>
                                        <p:tav tm="0">
                                          <p:val>
                                            <p:fltVal val="0"/>
                                          </p:val>
                                        </p:tav>
                                        <p:tav tm="100000">
                                          <p:val>
                                            <p:strVal val="#ppt_h"/>
                                          </p:val>
                                        </p:tav>
                                      </p:tavLst>
                                    </p:anim>
                                    <p:anim calcmode="lin" valueType="num">
                                      <p:cBhvr>
                                        <p:cTn dur="1000" fill="hold" id="111"/>
                                        <p:tgtEl>
                                          <p:spTgt spid="70"/>
                                        </p:tgtEl>
                                        <p:attrNameLst>
                                          <p:attrName>ppt_x</p:attrName>
                                        </p:attrNameLst>
                                      </p:cBhvr>
                                      <p:tavLst>
                                        <p:tav fmla="#ppt_x+(cos(-2*pi*(1-$))*-#ppt_x-sin(-2*pi*(1-$))*(1-#ppt_y))*(1-$)" tm="0">
                                          <p:val>
                                            <p:fltVal val="0"/>
                                          </p:val>
                                        </p:tav>
                                        <p:tav tm="100000">
                                          <p:val>
                                            <p:fltVal val="1"/>
                                          </p:val>
                                        </p:tav>
                                      </p:tavLst>
                                    </p:anim>
                                    <p:anim calcmode="lin" valueType="num">
                                      <p:cBhvr>
                                        <p:cTn dur="1000" fill="hold" id="112"/>
                                        <p:tgtEl>
                                          <p:spTgt spid="70"/>
                                        </p:tgtEl>
                                        <p:attrNameLst>
                                          <p:attrName>ppt_y</p:attrName>
                                        </p:attrNameLst>
                                      </p:cBhvr>
                                      <p:tavLst>
                                        <p:tav fmla="#ppt_y+(sin(-2*pi*(1-$))*-#ppt_x+cos(-2*pi*(1-$))*(1-#ppt_y))*(1-$)" tm="0">
                                          <p:val>
                                            <p:fltVal val="0"/>
                                          </p:val>
                                        </p:tav>
                                        <p:tav tm="100000">
                                          <p:val>
                                            <p:fltVal val="1"/>
                                          </p:val>
                                        </p:tav>
                                      </p:tavLst>
                                    </p:anim>
                                  </p:childTnLst>
                                </p:cTn>
                              </p:par>
                              <p:par>
                                <p:cTn fill="hold" id="113" nodeType="withEffect" presetClass="entr" presetID="15" presetSubtype="0">
                                  <p:stCondLst>
                                    <p:cond delay="750"/>
                                  </p:stCondLst>
                                  <p:childTnLst>
                                    <p:set>
                                      <p:cBhvr>
                                        <p:cTn dur="1" fill="hold" id="114">
                                          <p:stCondLst>
                                            <p:cond delay="0"/>
                                          </p:stCondLst>
                                        </p:cTn>
                                        <p:tgtEl>
                                          <p:spTgt spid="71"/>
                                        </p:tgtEl>
                                        <p:attrNameLst>
                                          <p:attrName>style.visibility</p:attrName>
                                        </p:attrNameLst>
                                      </p:cBhvr>
                                      <p:to>
                                        <p:strVal val="visible"/>
                                      </p:to>
                                    </p:set>
                                    <p:anim calcmode="lin" valueType="num">
                                      <p:cBhvr>
                                        <p:cTn dur="1000" fill="hold" id="115"/>
                                        <p:tgtEl>
                                          <p:spTgt spid="71"/>
                                        </p:tgtEl>
                                        <p:attrNameLst>
                                          <p:attrName>ppt_w</p:attrName>
                                        </p:attrNameLst>
                                      </p:cBhvr>
                                      <p:tavLst>
                                        <p:tav tm="0">
                                          <p:val>
                                            <p:fltVal val="0"/>
                                          </p:val>
                                        </p:tav>
                                        <p:tav tm="100000">
                                          <p:val>
                                            <p:strVal val="#ppt_w"/>
                                          </p:val>
                                        </p:tav>
                                      </p:tavLst>
                                    </p:anim>
                                    <p:anim calcmode="lin" valueType="num">
                                      <p:cBhvr>
                                        <p:cTn dur="1000" fill="hold" id="116"/>
                                        <p:tgtEl>
                                          <p:spTgt spid="71"/>
                                        </p:tgtEl>
                                        <p:attrNameLst>
                                          <p:attrName>ppt_h</p:attrName>
                                        </p:attrNameLst>
                                      </p:cBhvr>
                                      <p:tavLst>
                                        <p:tav tm="0">
                                          <p:val>
                                            <p:fltVal val="0"/>
                                          </p:val>
                                        </p:tav>
                                        <p:tav tm="100000">
                                          <p:val>
                                            <p:strVal val="#ppt_h"/>
                                          </p:val>
                                        </p:tav>
                                      </p:tavLst>
                                    </p:anim>
                                    <p:anim calcmode="lin" valueType="num">
                                      <p:cBhvr>
                                        <p:cTn dur="1000" fill="hold" id="117"/>
                                        <p:tgtEl>
                                          <p:spTgt spid="71"/>
                                        </p:tgtEl>
                                        <p:attrNameLst>
                                          <p:attrName>ppt_x</p:attrName>
                                        </p:attrNameLst>
                                      </p:cBhvr>
                                      <p:tavLst>
                                        <p:tav fmla="#ppt_x+(cos(-2*pi*(1-$))*-#ppt_x-sin(-2*pi*(1-$))*(1-#ppt_y))*(1-$)" tm="0">
                                          <p:val>
                                            <p:fltVal val="0"/>
                                          </p:val>
                                        </p:tav>
                                        <p:tav tm="100000">
                                          <p:val>
                                            <p:fltVal val="1"/>
                                          </p:val>
                                        </p:tav>
                                      </p:tavLst>
                                    </p:anim>
                                    <p:anim calcmode="lin" valueType="num">
                                      <p:cBhvr>
                                        <p:cTn dur="1000" fill="hold" id="118"/>
                                        <p:tgtEl>
                                          <p:spTgt spid="71"/>
                                        </p:tgtEl>
                                        <p:attrNameLst>
                                          <p:attrName>ppt_y</p:attrName>
                                        </p:attrNameLst>
                                      </p:cBhvr>
                                      <p:tavLst>
                                        <p:tav fmla="#ppt_y+(sin(-2*pi*(1-$))*-#ppt_x+cos(-2*pi*(1-$))*(1-#ppt_y))*(1-$)" tm="0">
                                          <p:val>
                                            <p:fltVal val="0"/>
                                          </p:val>
                                        </p:tav>
                                        <p:tav tm="100000">
                                          <p:val>
                                            <p:fltVal val="1"/>
                                          </p:val>
                                        </p:tav>
                                      </p:tavLst>
                                    </p:anim>
                                  </p:childTnLst>
                                </p:cTn>
                              </p:par>
                              <p:par>
                                <p:cTn fill="hold" grpId="0" id="119" nodeType="withEffect" presetClass="entr" presetID="10" presetSubtype="0">
                                  <p:stCondLst>
                                    <p:cond delay="1000"/>
                                  </p:stCondLst>
                                  <p:childTnLst>
                                    <p:set>
                                      <p:cBhvr>
                                        <p:cTn dur="1" fill="hold" id="120">
                                          <p:stCondLst>
                                            <p:cond delay="0"/>
                                          </p:stCondLst>
                                        </p:cTn>
                                        <p:tgtEl>
                                          <p:spTgt spid="35"/>
                                        </p:tgtEl>
                                        <p:attrNameLst>
                                          <p:attrName>style.visibility</p:attrName>
                                        </p:attrNameLst>
                                      </p:cBhvr>
                                      <p:to>
                                        <p:strVal val="visible"/>
                                      </p:to>
                                    </p:set>
                                    <p:animEffect filter="fade" transition="in">
                                      <p:cBhvr>
                                        <p:cTn dur="500" id="121"/>
                                        <p:tgtEl>
                                          <p:spTgt spid="35"/>
                                        </p:tgtEl>
                                      </p:cBhvr>
                                    </p:animEffect>
                                  </p:childTnLst>
                                </p:cTn>
                              </p:par>
                              <p:par>
                                <p:cTn fill="hold" id="122" nodeType="withEffect" presetClass="entr" presetID="10" presetSubtype="0">
                                  <p:stCondLst>
                                    <p:cond delay="1200"/>
                                  </p:stCondLst>
                                  <p:childTnLst>
                                    <p:set>
                                      <p:cBhvr>
                                        <p:cTn dur="1" fill="hold" id="123">
                                          <p:stCondLst>
                                            <p:cond delay="0"/>
                                          </p:stCondLst>
                                        </p:cTn>
                                        <p:tgtEl>
                                          <p:spTgt spid="47"/>
                                        </p:tgtEl>
                                        <p:attrNameLst>
                                          <p:attrName>style.visibility</p:attrName>
                                        </p:attrNameLst>
                                      </p:cBhvr>
                                      <p:to>
                                        <p:strVal val="visible"/>
                                      </p:to>
                                    </p:set>
                                    <p:animEffect filter="fade" transition="in">
                                      <p:cBhvr>
                                        <p:cTn dur="500" id="124"/>
                                        <p:tgtEl>
                                          <p:spTgt spid="47"/>
                                        </p:tgtEl>
                                      </p:cBhvr>
                                    </p:animEffect>
                                  </p:childTnLst>
                                </p:cTn>
                              </p:par>
                              <p:par>
                                <p:cTn fill="hold" id="125" nodeType="withEffect" presetClass="entr" presetID="10" presetSubtype="0">
                                  <p:stCondLst>
                                    <p:cond delay="1200"/>
                                  </p:stCondLst>
                                  <p:childTnLst>
                                    <p:set>
                                      <p:cBhvr>
                                        <p:cTn dur="1" fill="hold" id="126">
                                          <p:stCondLst>
                                            <p:cond delay="0"/>
                                          </p:stCondLst>
                                        </p:cTn>
                                        <p:tgtEl>
                                          <p:spTgt spid="64"/>
                                        </p:tgtEl>
                                        <p:attrNameLst>
                                          <p:attrName>style.visibility</p:attrName>
                                        </p:attrNameLst>
                                      </p:cBhvr>
                                      <p:to>
                                        <p:strVal val="visible"/>
                                      </p:to>
                                    </p:set>
                                    <p:animEffect filter="fade" transition="in">
                                      <p:cBhvr>
                                        <p:cTn dur="500" id="127"/>
                                        <p:tgtEl>
                                          <p:spTgt spid="64"/>
                                        </p:tgtEl>
                                      </p:cBhvr>
                                    </p:animEffect>
                                  </p:childTnLst>
                                </p:cTn>
                              </p:par>
                              <p:par>
                                <p:cTn fill="hold" id="128" nodeType="withEffect" presetClass="entr" presetID="10" presetSubtype="0">
                                  <p:stCondLst>
                                    <p:cond delay="1200"/>
                                  </p:stCondLst>
                                  <p:childTnLst>
                                    <p:set>
                                      <p:cBhvr>
                                        <p:cTn dur="1" fill="hold" id="129">
                                          <p:stCondLst>
                                            <p:cond delay="0"/>
                                          </p:stCondLst>
                                        </p:cTn>
                                        <p:tgtEl>
                                          <p:spTgt spid="61"/>
                                        </p:tgtEl>
                                        <p:attrNameLst>
                                          <p:attrName>style.visibility</p:attrName>
                                        </p:attrNameLst>
                                      </p:cBhvr>
                                      <p:to>
                                        <p:strVal val="visible"/>
                                      </p:to>
                                    </p:set>
                                    <p:animEffect filter="fade" transition="in">
                                      <p:cBhvr>
                                        <p:cTn dur="500" id="130"/>
                                        <p:tgtEl>
                                          <p:spTgt spid="61"/>
                                        </p:tgtEl>
                                      </p:cBhvr>
                                    </p:animEffect>
                                  </p:childTnLst>
                                </p:cTn>
                              </p:par>
                              <p:par>
                                <p:cTn fill="hold" id="131" nodeType="withEffect" presetClass="emph" presetID="8" presetSubtype="0">
                                  <p:stCondLst>
                                    <p:cond delay="1700"/>
                                  </p:stCondLst>
                                  <p:childTnLst>
                                    <p:animRot by="1200000">
                                      <p:cBhvr>
                                        <p:cTn dur="5000" fill="hold" id="132"/>
                                        <p:tgtEl>
                                          <p:spTgt spid="64"/>
                                        </p:tgtEl>
                                        <p:attrNameLst>
                                          <p:attrName>r</p:attrName>
                                        </p:attrNameLst>
                                      </p:cBhvr>
                                    </p:animRot>
                                  </p:childTnLst>
                                </p:cTn>
                              </p:par>
                              <p:par>
                                <p:cTn fill="hold" id="133" nodeType="withEffect" presetClass="emph" presetID="8" presetSubtype="0">
                                  <p:stCondLst>
                                    <p:cond delay="1700"/>
                                  </p:stCondLst>
                                  <p:childTnLst>
                                    <p:animRot by="21600000">
                                      <p:cBhvr>
                                        <p:cTn dur="5000" fill="hold" id="134"/>
                                        <p:tgtEl>
                                          <p:spTgt spid="61"/>
                                        </p:tgtEl>
                                        <p:attrNameLst>
                                          <p:attrName>r</p:attrName>
                                        </p:attrNameLst>
                                      </p:cBhvr>
                                    </p:animRot>
                                  </p:childTnLst>
                                </p:cTn>
                              </p:par>
                              <p:par>
                                <p:cTn fill="hold" grpId="0" id="135" nodeType="withEffect" presetClass="entr" presetID="10" presetSubtype="0">
                                  <p:stCondLst>
                                    <p:cond delay="1700"/>
                                  </p:stCondLst>
                                  <p:childTnLst>
                                    <p:set>
                                      <p:cBhvr>
                                        <p:cTn dur="1" fill="hold" id="136">
                                          <p:stCondLst>
                                            <p:cond delay="0"/>
                                          </p:stCondLst>
                                        </p:cTn>
                                        <p:tgtEl>
                                          <p:spTgt spid="42"/>
                                        </p:tgtEl>
                                        <p:attrNameLst>
                                          <p:attrName>style.visibility</p:attrName>
                                        </p:attrNameLst>
                                      </p:cBhvr>
                                      <p:to>
                                        <p:strVal val="visible"/>
                                      </p:to>
                                    </p:set>
                                    <p:animEffect filter="fade" transition="in">
                                      <p:cBhvr>
                                        <p:cTn dur="500" id="137"/>
                                        <p:tgtEl>
                                          <p:spTgt spid="42"/>
                                        </p:tgtEl>
                                      </p:cBhvr>
                                    </p:animEffect>
                                  </p:childTnLst>
                                </p:cTn>
                              </p:par>
                              <p:par>
                                <p:cTn fill="hold" grpId="0" id="138" nodeType="withEffect" presetClass="entr" presetID="10" presetSubtype="0">
                                  <p:stCondLst>
                                    <p:cond delay="2100"/>
                                  </p:stCondLst>
                                  <p:childTnLst>
                                    <p:set>
                                      <p:cBhvr>
                                        <p:cTn dur="1" fill="hold" id="139">
                                          <p:stCondLst>
                                            <p:cond delay="0"/>
                                          </p:stCondLst>
                                        </p:cTn>
                                        <p:tgtEl>
                                          <p:spTgt spid="46"/>
                                        </p:tgtEl>
                                        <p:attrNameLst>
                                          <p:attrName>style.visibility</p:attrName>
                                        </p:attrNameLst>
                                      </p:cBhvr>
                                      <p:to>
                                        <p:strVal val="visible"/>
                                      </p:to>
                                    </p:set>
                                    <p:animEffect filter="fade" transition="in">
                                      <p:cBhvr>
                                        <p:cTn dur="500" id="140"/>
                                        <p:tgtEl>
                                          <p:spTgt spid="46"/>
                                        </p:tgtEl>
                                      </p:cBhvr>
                                    </p:animEffect>
                                  </p:childTnLst>
                                </p:cTn>
                              </p:par>
                              <p:par>
                                <p:cTn fill="hold" grpId="0" id="141" nodeType="withEffect" presetClass="entr" presetID="53" presetSubtype="0">
                                  <p:stCondLst>
                                    <p:cond delay="2100"/>
                                  </p:stCondLst>
                                  <p:childTnLst>
                                    <p:set>
                                      <p:cBhvr>
                                        <p:cTn dur="1" fill="hold" id="142">
                                          <p:stCondLst>
                                            <p:cond delay="0"/>
                                          </p:stCondLst>
                                        </p:cTn>
                                        <p:tgtEl>
                                          <p:spTgt spid="31"/>
                                        </p:tgtEl>
                                        <p:attrNameLst>
                                          <p:attrName>style.visibility</p:attrName>
                                        </p:attrNameLst>
                                      </p:cBhvr>
                                      <p:to>
                                        <p:strVal val="visible"/>
                                      </p:to>
                                    </p:set>
                                    <p:anim calcmode="lin" valueType="num">
                                      <p:cBhvr>
                                        <p:cTn dur="500" fill="hold" id="143"/>
                                        <p:tgtEl>
                                          <p:spTgt spid="31"/>
                                        </p:tgtEl>
                                        <p:attrNameLst>
                                          <p:attrName>ppt_w</p:attrName>
                                        </p:attrNameLst>
                                      </p:cBhvr>
                                      <p:tavLst>
                                        <p:tav tm="0">
                                          <p:val>
                                            <p:fltVal val="0"/>
                                          </p:val>
                                        </p:tav>
                                        <p:tav tm="100000">
                                          <p:val>
                                            <p:strVal val="#ppt_w"/>
                                          </p:val>
                                        </p:tav>
                                      </p:tavLst>
                                    </p:anim>
                                    <p:anim calcmode="lin" valueType="num">
                                      <p:cBhvr>
                                        <p:cTn dur="500" fill="hold" id="144"/>
                                        <p:tgtEl>
                                          <p:spTgt spid="31"/>
                                        </p:tgtEl>
                                        <p:attrNameLst>
                                          <p:attrName>ppt_h</p:attrName>
                                        </p:attrNameLst>
                                      </p:cBhvr>
                                      <p:tavLst>
                                        <p:tav tm="0">
                                          <p:val>
                                            <p:fltVal val="0"/>
                                          </p:val>
                                        </p:tav>
                                        <p:tav tm="100000">
                                          <p:val>
                                            <p:strVal val="#ppt_h"/>
                                          </p:val>
                                        </p:tav>
                                      </p:tavLst>
                                    </p:anim>
                                    <p:animEffect filter="fade" transition="in">
                                      <p:cBhvr>
                                        <p:cTn dur="500" id="145"/>
                                        <p:tgtEl>
                                          <p:spTgt spid="31"/>
                                        </p:tgtEl>
                                      </p:cBhvr>
                                    </p:animEffect>
                                  </p:childTnLst>
                                </p:cTn>
                              </p:par>
                              <p:par>
                                <p:cTn fill="hold" grpId="0" id="146" nodeType="withEffect" presetClass="entr" presetID="42" presetSubtype="0">
                                  <p:stCondLst>
                                    <p:cond delay="2100"/>
                                  </p:stCondLst>
                                  <p:childTnLst>
                                    <p:set>
                                      <p:cBhvr>
                                        <p:cTn dur="1" fill="hold" id="147">
                                          <p:stCondLst>
                                            <p:cond delay="0"/>
                                          </p:stCondLst>
                                        </p:cTn>
                                        <p:tgtEl>
                                          <p:spTgt spid="30"/>
                                        </p:tgtEl>
                                        <p:attrNameLst>
                                          <p:attrName>style.visibility</p:attrName>
                                        </p:attrNameLst>
                                      </p:cBhvr>
                                      <p:to>
                                        <p:strVal val="visible"/>
                                      </p:to>
                                    </p:set>
                                    <p:animEffect filter="fade" transition="in">
                                      <p:cBhvr>
                                        <p:cTn dur="1000" id="148"/>
                                        <p:tgtEl>
                                          <p:spTgt spid="30"/>
                                        </p:tgtEl>
                                      </p:cBhvr>
                                    </p:animEffect>
                                    <p:anim calcmode="lin" valueType="num">
                                      <p:cBhvr>
                                        <p:cTn dur="1000" fill="hold" id="149"/>
                                        <p:tgtEl>
                                          <p:spTgt spid="30"/>
                                        </p:tgtEl>
                                        <p:attrNameLst>
                                          <p:attrName>ppt_x</p:attrName>
                                        </p:attrNameLst>
                                      </p:cBhvr>
                                      <p:tavLst>
                                        <p:tav tm="0">
                                          <p:val>
                                            <p:strVal val="#ppt_x"/>
                                          </p:val>
                                        </p:tav>
                                        <p:tav tm="100000">
                                          <p:val>
                                            <p:strVal val="#ppt_x"/>
                                          </p:val>
                                        </p:tav>
                                      </p:tavLst>
                                    </p:anim>
                                    <p:anim calcmode="lin" valueType="num">
                                      <p:cBhvr>
                                        <p:cTn dur="1000" fill="hold" id="150"/>
                                        <p:tgtEl>
                                          <p:spTgt spid="30"/>
                                        </p:tgtEl>
                                        <p:attrNameLst>
                                          <p:attrName>ppt_y</p:attrName>
                                        </p:attrNameLst>
                                      </p:cBhvr>
                                      <p:tavLst>
                                        <p:tav tm="0">
                                          <p:val>
                                            <p:strVal val="#ppt_y+.1"/>
                                          </p:val>
                                        </p:tav>
                                        <p:tav tm="100000">
                                          <p:val>
                                            <p:strVal val="#ppt_y"/>
                                          </p:val>
                                        </p:tav>
                                      </p:tavLst>
                                    </p:anim>
                                  </p:childTnLst>
                                </p:cTn>
                              </p:par>
                              <p:par>
                                <p:cTn fill="hold" id="151" nodeType="withEffect" presetClass="entr" presetID="42" presetSubtype="0">
                                  <p:stCondLst>
                                    <p:cond delay="2750"/>
                                  </p:stCondLst>
                                  <p:childTnLst>
                                    <p:set>
                                      <p:cBhvr>
                                        <p:cTn dur="1" fill="hold" id="152">
                                          <p:stCondLst>
                                            <p:cond delay="0"/>
                                          </p:stCondLst>
                                        </p:cTn>
                                        <p:tgtEl>
                                          <p:spTgt spid="19"/>
                                        </p:tgtEl>
                                        <p:attrNameLst>
                                          <p:attrName>style.visibility</p:attrName>
                                        </p:attrNameLst>
                                      </p:cBhvr>
                                      <p:to>
                                        <p:strVal val="visible"/>
                                      </p:to>
                                    </p:set>
                                    <p:animEffect filter="fade" transition="in">
                                      <p:cBhvr>
                                        <p:cTn dur="1000" id="153"/>
                                        <p:tgtEl>
                                          <p:spTgt spid="19"/>
                                        </p:tgtEl>
                                      </p:cBhvr>
                                    </p:animEffect>
                                    <p:anim calcmode="lin" valueType="num">
                                      <p:cBhvr>
                                        <p:cTn dur="1000" fill="hold" id="154"/>
                                        <p:tgtEl>
                                          <p:spTgt spid="19"/>
                                        </p:tgtEl>
                                        <p:attrNameLst>
                                          <p:attrName>ppt_x</p:attrName>
                                        </p:attrNameLst>
                                      </p:cBhvr>
                                      <p:tavLst>
                                        <p:tav tm="0">
                                          <p:val>
                                            <p:strVal val="#ppt_x"/>
                                          </p:val>
                                        </p:tav>
                                        <p:tav tm="100000">
                                          <p:val>
                                            <p:strVal val="#ppt_x"/>
                                          </p:val>
                                        </p:tav>
                                      </p:tavLst>
                                    </p:anim>
                                    <p:anim calcmode="lin" valueType="num">
                                      <p:cBhvr>
                                        <p:cTn dur="1000" fill="hold" id="155"/>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5"/>
      <p:bldP grpId="0" spid="42"/>
      <p:bldP grpId="0" spid="4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圆角矩形 7"/>
          <p:cNvSpPr/>
          <p:nvPr/>
        </p:nvSpPr>
        <p:spPr bwMode="auto">
          <a:xfrm>
            <a:off x="3499561" y="1546430"/>
            <a:ext cx="2144881" cy="1148852"/>
          </a:xfrm>
          <a:prstGeom prst="round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latin charset="-122" panose="020b0503020204020204" pitchFamily="34" typeface="微软雅黑"/>
              <a:ea charset="-122" panose="020b0503020204020204" pitchFamily="34" typeface="微软雅黑"/>
              <a:cs typeface="+mn-ea"/>
              <a:sym typeface="+mn-lt"/>
            </a:endParaRPr>
          </a:p>
        </p:txBody>
      </p:sp>
      <p:sp>
        <p:nvSpPr>
          <p:cNvPr id="9" name="圆角矩形 8"/>
          <p:cNvSpPr/>
          <p:nvPr/>
        </p:nvSpPr>
        <p:spPr bwMode="auto">
          <a:xfrm>
            <a:off x="3499561" y="2950586"/>
            <a:ext cx="2144881" cy="1148852"/>
          </a:xfrm>
          <a:prstGeom prst="round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latin charset="-122" panose="020b0503020204020204" pitchFamily="34" typeface="微软雅黑"/>
              <a:ea charset="-122" panose="020b0503020204020204" pitchFamily="34" typeface="微软雅黑"/>
              <a:cs typeface="+mn-ea"/>
              <a:sym typeface="+mn-lt"/>
            </a:endParaRPr>
          </a:p>
        </p:txBody>
      </p:sp>
      <p:sp>
        <p:nvSpPr>
          <p:cNvPr id="11" name="圆角矩形 10"/>
          <p:cNvSpPr/>
          <p:nvPr/>
        </p:nvSpPr>
        <p:spPr>
          <a:xfrm>
            <a:off x="1634734" y="1708448"/>
            <a:ext cx="2073170" cy="849371"/>
          </a:xfrm>
          <a:prstGeom prst="roundRect">
            <a:avLst/>
          </a:pr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nvGrpSpPr>
          <p:cNvPr id="13" name="组合 12"/>
          <p:cNvGrpSpPr/>
          <p:nvPr/>
        </p:nvGrpSpPr>
        <p:grpSpPr>
          <a:xfrm>
            <a:off x="1634734" y="3127330"/>
            <a:ext cx="2073170" cy="849371"/>
            <a:chOff x="4304043" y="1286668"/>
            <a:chExt cx="3837944" cy="2757793"/>
          </a:xfrm>
          <a:solidFill>
            <a:schemeClr val="bg1">
              <a:lumMod val="65000"/>
            </a:schemeClr>
          </a:solidFill>
          <a:effectLst>
            <a:outerShdw algn="tr" blurRad="381000" dir="8100000" dist="254000" rotWithShape="0">
              <a:prstClr val="black">
                <a:alpha val="40000"/>
              </a:prstClr>
            </a:outerShdw>
          </a:effectLst>
        </p:grpSpPr>
        <p:sp>
          <p:nvSpPr>
            <p:cNvPr id="14" name="圆角矩形 13"/>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5" name="圆角矩形 14"/>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16" name="组合 15"/>
          <p:cNvGrpSpPr/>
          <p:nvPr/>
        </p:nvGrpSpPr>
        <p:grpSpPr>
          <a:xfrm>
            <a:off x="878650" y="1624990"/>
            <a:ext cx="2408696" cy="986834"/>
            <a:chOff x="4304043" y="1286668"/>
            <a:chExt cx="3837944" cy="2757793"/>
          </a:xfrm>
          <a:gradFill>
            <a:gsLst>
              <a:gs pos="0">
                <a:sysClr lastClr="FFFFFF" val="window"/>
              </a:gs>
              <a:gs pos="100000">
                <a:sysClr lastClr="FFFFFF" val="window">
                  <a:lumMod val="75000"/>
                </a:sysClr>
              </a:gs>
            </a:gsLst>
            <a:lin ang="0" scaled="0"/>
          </a:gradFill>
          <a:effectLst>
            <a:outerShdw algn="tr" blurRad="381000" dir="8100000" dist="254000" rotWithShape="0">
              <a:prstClr val="black">
                <a:alpha val="40000"/>
              </a:prstClr>
            </a:outerShdw>
          </a:effectLst>
        </p:grpSpPr>
        <p:sp>
          <p:nvSpPr>
            <p:cNvPr id="17" name="圆角矩形 16"/>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8" name="圆角矩形 17"/>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19" name="组合 18"/>
          <p:cNvGrpSpPr/>
          <p:nvPr/>
        </p:nvGrpSpPr>
        <p:grpSpPr>
          <a:xfrm>
            <a:off x="852785" y="3043872"/>
            <a:ext cx="2408696" cy="986834"/>
            <a:chOff x="4304043" y="1286668"/>
            <a:chExt cx="3837944" cy="2757793"/>
          </a:xfrm>
          <a:solidFill>
            <a:srgbClr val="123E61"/>
          </a:solidFill>
          <a:effectLst>
            <a:outerShdw algn="tr" blurRad="381000" dir="8100000" dist="254000" rotWithShape="0">
              <a:prstClr val="black">
                <a:alpha val="40000"/>
              </a:prstClr>
            </a:outerShdw>
          </a:effectLst>
        </p:grpSpPr>
        <p:sp>
          <p:nvSpPr>
            <p:cNvPr id="20" name="圆角矩形 19"/>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1" name="圆角矩形 20"/>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22" name="组合 21"/>
          <p:cNvGrpSpPr/>
          <p:nvPr/>
        </p:nvGrpSpPr>
        <p:grpSpPr>
          <a:xfrm>
            <a:off x="5469160" y="1685645"/>
            <a:ext cx="2073170" cy="849371"/>
            <a:chOff x="4304043" y="1286668"/>
            <a:chExt cx="3837944" cy="2757793"/>
          </a:xfrm>
          <a:solidFill>
            <a:schemeClr val="bg1">
              <a:lumMod val="65000"/>
            </a:schemeClr>
          </a:solidFill>
          <a:effectLst>
            <a:outerShdw algn="tr" blurRad="381000" dir="8100000" dist="254000" rotWithShape="0">
              <a:prstClr val="black">
                <a:alpha val="40000"/>
              </a:prstClr>
            </a:outerShdw>
          </a:effectLst>
        </p:grpSpPr>
        <p:sp>
          <p:nvSpPr>
            <p:cNvPr id="23" name="圆角矩形 22"/>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4" name="圆角矩形 23"/>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25" name="组合 24"/>
          <p:cNvGrpSpPr/>
          <p:nvPr/>
        </p:nvGrpSpPr>
        <p:grpSpPr>
          <a:xfrm>
            <a:off x="5469160" y="3104527"/>
            <a:ext cx="2073170" cy="849371"/>
            <a:chOff x="4304043" y="1286668"/>
            <a:chExt cx="3837944" cy="2757793"/>
          </a:xfrm>
          <a:solidFill>
            <a:srgbClr val="14436A"/>
          </a:solidFill>
          <a:effectLst>
            <a:outerShdw algn="tr" blurRad="381000" dir="8100000" dist="254000" rotWithShape="0">
              <a:prstClr val="black">
                <a:alpha val="40000"/>
              </a:prstClr>
            </a:outerShdw>
          </a:effectLst>
        </p:grpSpPr>
        <p:sp>
          <p:nvSpPr>
            <p:cNvPr id="26" name="圆角矩形 25"/>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7" name="圆角矩形 26"/>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28" name="组合 27"/>
          <p:cNvGrpSpPr/>
          <p:nvPr/>
        </p:nvGrpSpPr>
        <p:grpSpPr>
          <a:xfrm>
            <a:off x="5889718" y="1624990"/>
            <a:ext cx="2408696" cy="986834"/>
            <a:chOff x="4304043" y="1286668"/>
            <a:chExt cx="3837944" cy="2757793"/>
          </a:xfrm>
          <a:solidFill>
            <a:srgbClr val="123E61"/>
          </a:solidFill>
          <a:effectLst>
            <a:outerShdw algn="tr" blurRad="381000" dir="8100000" dist="254000" rotWithShape="0">
              <a:prstClr val="black">
                <a:alpha val="40000"/>
              </a:prstClr>
            </a:outerShdw>
          </a:effectLst>
        </p:grpSpPr>
        <p:sp>
          <p:nvSpPr>
            <p:cNvPr id="29" name="圆角矩形 28"/>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30" name="圆角矩形 29"/>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31" name="组合 30"/>
          <p:cNvGrpSpPr/>
          <p:nvPr/>
        </p:nvGrpSpPr>
        <p:grpSpPr>
          <a:xfrm>
            <a:off x="5863853" y="3043872"/>
            <a:ext cx="2408696" cy="986834"/>
            <a:chOff x="4304043" y="1286668"/>
            <a:chExt cx="3837944" cy="2757793"/>
          </a:xfrm>
          <a:gradFill>
            <a:gsLst>
              <a:gs pos="0">
                <a:sysClr lastClr="FFFFFF" val="window"/>
              </a:gs>
              <a:gs pos="100000">
                <a:sysClr lastClr="FFFFFF" val="window">
                  <a:lumMod val="75000"/>
                </a:sysClr>
              </a:gs>
            </a:gsLst>
            <a:lin ang="0" scaled="0"/>
          </a:gradFill>
          <a:effectLst>
            <a:outerShdw algn="tr" blurRad="381000" dir="8100000" dist="254000" rotWithShape="0">
              <a:prstClr val="black">
                <a:alpha val="40000"/>
              </a:prstClr>
            </a:outerShdw>
          </a:effectLst>
        </p:grpSpPr>
        <p:sp>
          <p:nvSpPr>
            <p:cNvPr id="32" name="圆角矩形 31"/>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33" name="圆角矩形 32"/>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sp>
        <p:nvSpPr>
          <p:cNvPr id="34" name="TextBox 33"/>
          <p:cNvSpPr txBox="1"/>
          <p:nvPr/>
        </p:nvSpPr>
        <p:spPr>
          <a:xfrm>
            <a:off x="3923930" y="1924473"/>
            <a:ext cx="1571099" cy="419074"/>
          </a:xfrm>
          <a:prstGeom prst="rect">
            <a:avLst/>
          </a:prstGeom>
          <a:noFill/>
        </p:spPr>
        <p:txBody>
          <a:bodyPr bIns="34277" lIns="68554" rIns="68554" rtlCol="0" tIns="34277" wrap="square">
            <a:spAutoFit/>
          </a:bodyPr>
          <a:lstStyle/>
          <a:p>
            <a:pPr>
              <a:buNone/>
            </a:pPr>
            <a:r>
              <a:rPr altLang="en-US" b="1" lang="zh-CN" sz="2300">
                <a:solidFill>
                  <a:srgbClr val="14436A"/>
                </a:solidFill>
                <a:latin charset="-122" panose="020b0503020204020204" pitchFamily="34" typeface="微软雅黑"/>
                <a:ea charset="-122" panose="020b0503020204020204" pitchFamily="34" typeface="微软雅黑"/>
                <a:cs typeface="+mn-ea"/>
                <a:sym typeface="+mn-lt"/>
              </a:rPr>
              <a:t>工作经验</a:t>
            </a:r>
          </a:p>
        </p:txBody>
      </p:sp>
      <p:sp>
        <p:nvSpPr>
          <p:cNvPr id="35" name="TextBox 34"/>
          <p:cNvSpPr txBox="1"/>
          <p:nvPr/>
        </p:nvSpPr>
        <p:spPr>
          <a:xfrm>
            <a:off x="3923930" y="3317277"/>
            <a:ext cx="1571099" cy="419074"/>
          </a:xfrm>
          <a:prstGeom prst="rect">
            <a:avLst/>
          </a:prstGeom>
          <a:noFill/>
        </p:spPr>
        <p:txBody>
          <a:bodyPr bIns="34277" lIns="68554" rIns="68554" rtlCol="0" tIns="34277" wrap="square">
            <a:spAutoFit/>
          </a:bodyPr>
          <a:lstStyle/>
          <a:p>
            <a:pPr>
              <a:buNone/>
            </a:pPr>
            <a:r>
              <a:rPr altLang="en-US" b="1" lang="zh-CN" sz="2300">
                <a:solidFill>
                  <a:srgbClr val="14436A"/>
                </a:solidFill>
                <a:latin charset="-122" panose="020b0503020204020204" pitchFamily="34" typeface="微软雅黑"/>
                <a:ea charset="-122" panose="020b0503020204020204" pitchFamily="34" typeface="微软雅黑"/>
                <a:cs typeface="+mn-ea"/>
                <a:sym typeface="+mn-lt"/>
              </a:rPr>
              <a:t>职业经验</a:t>
            </a:r>
          </a:p>
        </p:txBody>
      </p:sp>
      <p:sp>
        <p:nvSpPr>
          <p:cNvPr id="36" name="TextBox 35"/>
          <p:cNvSpPr txBox="1"/>
          <p:nvPr/>
        </p:nvSpPr>
        <p:spPr>
          <a:xfrm>
            <a:off x="1223628" y="1784868"/>
            <a:ext cx="1615930" cy="617194"/>
          </a:xfrm>
          <a:prstGeom prst="rect">
            <a:avLst/>
          </a:prstGeom>
          <a:noFill/>
        </p:spPr>
        <p:txBody>
          <a:bodyPr bIns="34277" lIns="68554" rIns="68554" rtlCol="0" tIns="34277" wrap="square">
            <a:spAutoFit/>
          </a:bodyPr>
          <a:lstStyle/>
          <a:p>
            <a:pPr>
              <a:lnSpc>
                <a:spcPct val="120000"/>
              </a:lnSpc>
            </a:pPr>
            <a:r>
              <a:rPr altLang="en-US" lang="zh-CN" sz="1000">
                <a:solidFill>
                  <a:srgbClr val="14436A"/>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
        <p:nvSpPr>
          <p:cNvPr id="37" name="TextBox 36"/>
          <p:cNvSpPr txBox="1"/>
          <p:nvPr/>
        </p:nvSpPr>
        <p:spPr>
          <a:xfrm>
            <a:off x="6286103" y="1784868"/>
            <a:ext cx="1615930" cy="617194"/>
          </a:xfrm>
          <a:prstGeom prst="rect">
            <a:avLst/>
          </a:prstGeom>
          <a:noFill/>
        </p:spPr>
        <p:txBody>
          <a:bodyPr bIns="34277" lIns="68554" rIns="68554" rtlCol="0" tIns="34277" wrap="square">
            <a:spAutoFit/>
          </a:bodyPr>
          <a:lstStyle/>
          <a:p>
            <a:pPr>
              <a:lnSpc>
                <a:spcPct val="120000"/>
              </a:lnSpc>
            </a:pPr>
            <a:r>
              <a:rPr altLang="en-US" lang="zh-CN" sz="1000">
                <a:solidFill>
                  <a:schemeClr val="bg1"/>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
        <p:nvSpPr>
          <p:cNvPr id="38" name="TextBox 37"/>
          <p:cNvSpPr txBox="1"/>
          <p:nvPr/>
        </p:nvSpPr>
        <p:spPr>
          <a:xfrm>
            <a:off x="1223628" y="3211828"/>
            <a:ext cx="1615930" cy="617194"/>
          </a:xfrm>
          <a:prstGeom prst="rect">
            <a:avLst/>
          </a:prstGeom>
          <a:noFill/>
        </p:spPr>
        <p:txBody>
          <a:bodyPr bIns="34277" lIns="68554" rIns="68554" rtlCol="0" tIns="34277" wrap="square">
            <a:spAutoFit/>
          </a:bodyPr>
          <a:lstStyle/>
          <a:p>
            <a:pPr>
              <a:lnSpc>
                <a:spcPct val="120000"/>
              </a:lnSpc>
            </a:pPr>
            <a:r>
              <a:rPr altLang="en-US" lang="zh-CN" sz="1000">
                <a:solidFill>
                  <a:schemeClr val="bg1"/>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
        <p:nvSpPr>
          <p:cNvPr id="39" name="TextBox 38"/>
          <p:cNvSpPr txBox="1"/>
          <p:nvPr/>
        </p:nvSpPr>
        <p:spPr>
          <a:xfrm>
            <a:off x="6286103" y="3211828"/>
            <a:ext cx="1615930" cy="617194"/>
          </a:xfrm>
          <a:prstGeom prst="rect">
            <a:avLst/>
          </a:prstGeom>
          <a:noFill/>
        </p:spPr>
        <p:txBody>
          <a:bodyPr bIns="34277" lIns="68554" rIns="68554" rtlCol="0" tIns="34277" wrap="square">
            <a:spAutoFit/>
          </a:bodyPr>
          <a:lstStyle/>
          <a:p>
            <a:pPr>
              <a:lnSpc>
                <a:spcPct val="120000"/>
              </a:lnSpc>
            </a:pPr>
            <a:r>
              <a:rPr altLang="en-US" lang="zh-CN" sz="1000">
                <a:solidFill>
                  <a:srgbClr val="14436A"/>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Tree>
    <p:extLst>
      <p:ext uri="{BB962C8B-B14F-4D97-AF65-F5344CB8AC3E}">
        <p14:creationId val="413290356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ppt_x"/>
                                          </p:val>
                                        </p:tav>
                                        <p:tav tm="100000">
                                          <p:val>
                                            <p:strVal val="#ppt_x"/>
                                          </p:val>
                                        </p:tav>
                                      </p:tavLst>
                                    </p:anim>
                                    <p:anim calcmode="lin" valueType="num">
                                      <p:cBhvr additive="base">
                                        <p:cTn dur="500" fill="hold" id="12"/>
                                        <p:tgtEl>
                                          <p:spTgt spid="9"/>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31" presetSubtype="0">
                                  <p:stCondLst>
                                    <p:cond delay="0"/>
                                  </p:stCondLst>
                                  <p:childTnLst>
                                    <p:set>
                                      <p:cBhvr>
                                        <p:cTn dur="1" fill="hold" id="15">
                                          <p:stCondLst>
                                            <p:cond delay="0"/>
                                          </p:stCondLst>
                                        </p:cTn>
                                        <p:tgtEl>
                                          <p:spTgt spid="34"/>
                                        </p:tgtEl>
                                        <p:attrNameLst>
                                          <p:attrName>style.visibility</p:attrName>
                                        </p:attrNameLst>
                                      </p:cBhvr>
                                      <p:to>
                                        <p:strVal val="visible"/>
                                      </p:to>
                                    </p:set>
                                    <p:anim calcmode="lin" valueType="num">
                                      <p:cBhvr>
                                        <p:cTn dur="1000" fill="hold" id="16"/>
                                        <p:tgtEl>
                                          <p:spTgt spid="34"/>
                                        </p:tgtEl>
                                        <p:attrNameLst>
                                          <p:attrName>ppt_w</p:attrName>
                                        </p:attrNameLst>
                                      </p:cBhvr>
                                      <p:tavLst>
                                        <p:tav tm="0">
                                          <p:val>
                                            <p:fltVal val="0"/>
                                          </p:val>
                                        </p:tav>
                                        <p:tav tm="100000">
                                          <p:val>
                                            <p:strVal val="#ppt_w"/>
                                          </p:val>
                                        </p:tav>
                                      </p:tavLst>
                                    </p:anim>
                                    <p:anim calcmode="lin" valueType="num">
                                      <p:cBhvr>
                                        <p:cTn dur="1000" fill="hold" id="17"/>
                                        <p:tgtEl>
                                          <p:spTgt spid="34"/>
                                        </p:tgtEl>
                                        <p:attrNameLst>
                                          <p:attrName>ppt_h</p:attrName>
                                        </p:attrNameLst>
                                      </p:cBhvr>
                                      <p:tavLst>
                                        <p:tav tm="0">
                                          <p:val>
                                            <p:fltVal val="0"/>
                                          </p:val>
                                        </p:tav>
                                        <p:tav tm="100000">
                                          <p:val>
                                            <p:strVal val="#ppt_h"/>
                                          </p:val>
                                        </p:tav>
                                      </p:tavLst>
                                    </p:anim>
                                    <p:anim calcmode="lin" valueType="num">
                                      <p:cBhvr>
                                        <p:cTn dur="1000" fill="hold" id="18"/>
                                        <p:tgtEl>
                                          <p:spTgt spid="34"/>
                                        </p:tgtEl>
                                        <p:attrNameLst>
                                          <p:attrName>style.rotation</p:attrName>
                                        </p:attrNameLst>
                                      </p:cBhvr>
                                      <p:tavLst>
                                        <p:tav tm="0">
                                          <p:val>
                                            <p:fltVal val="90"/>
                                          </p:val>
                                        </p:tav>
                                        <p:tav tm="100000">
                                          <p:val>
                                            <p:fltVal val="0"/>
                                          </p:val>
                                        </p:tav>
                                      </p:tavLst>
                                    </p:anim>
                                    <p:animEffect filter="fade" transition="in">
                                      <p:cBhvr>
                                        <p:cTn dur="1000" id="19"/>
                                        <p:tgtEl>
                                          <p:spTgt spid="34"/>
                                        </p:tgtEl>
                                      </p:cBhvr>
                                    </p:animEffect>
                                  </p:childTnLst>
                                </p:cTn>
                              </p:par>
                              <p:par>
                                <p:cTn fill="hold" grpId="0" id="20" nodeType="withEffect" presetClass="entr" presetID="31" presetSubtype="0">
                                  <p:stCondLst>
                                    <p:cond delay="0"/>
                                  </p:stCondLst>
                                  <p:childTnLst>
                                    <p:set>
                                      <p:cBhvr>
                                        <p:cTn dur="1" fill="hold" id="21">
                                          <p:stCondLst>
                                            <p:cond delay="0"/>
                                          </p:stCondLst>
                                        </p:cTn>
                                        <p:tgtEl>
                                          <p:spTgt spid="35"/>
                                        </p:tgtEl>
                                        <p:attrNameLst>
                                          <p:attrName>style.visibility</p:attrName>
                                        </p:attrNameLst>
                                      </p:cBhvr>
                                      <p:to>
                                        <p:strVal val="visible"/>
                                      </p:to>
                                    </p:set>
                                    <p:anim calcmode="lin" valueType="num">
                                      <p:cBhvr>
                                        <p:cTn dur="1000" fill="hold" id="22"/>
                                        <p:tgtEl>
                                          <p:spTgt spid="35"/>
                                        </p:tgtEl>
                                        <p:attrNameLst>
                                          <p:attrName>ppt_w</p:attrName>
                                        </p:attrNameLst>
                                      </p:cBhvr>
                                      <p:tavLst>
                                        <p:tav tm="0">
                                          <p:val>
                                            <p:fltVal val="0"/>
                                          </p:val>
                                        </p:tav>
                                        <p:tav tm="100000">
                                          <p:val>
                                            <p:strVal val="#ppt_w"/>
                                          </p:val>
                                        </p:tav>
                                      </p:tavLst>
                                    </p:anim>
                                    <p:anim calcmode="lin" valueType="num">
                                      <p:cBhvr>
                                        <p:cTn dur="1000" fill="hold" id="23"/>
                                        <p:tgtEl>
                                          <p:spTgt spid="35"/>
                                        </p:tgtEl>
                                        <p:attrNameLst>
                                          <p:attrName>ppt_h</p:attrName>
                                        </p:attrNameLst>
                                      </p:cBhvr>
                                      <p:tavLst>
                                        <p:tav tm="0">
                                          <p:val>
                                            <p:fltVal val="0"/>
                                          </p:val>
                                        </p:tav>
                                        <p:tav tm="100000">
                                          <p:val>
                                            <p:strVal val="#ppt_h"/>
                                          </p:val>
                                        </p:tav>
                                      </p:tavLst>
                                    </p:anim>
                                    <p:anim calcmode="lin" valueType="num">
                                      <p:cBhvr>
                                        <p:cTn dur="1000" fill="hold" id="24"/>
                                        <p:tgtEl>
                                          <p:spTgt spid="35"/>
                                        </p:tgtEl>
                                        <p:attrNameLst>
                                          <p:attrName>style.rotation</p:attrName>
                                        </p:attrNameLst>
                                      </p:cBhvr>
                                      <p:tavLst>
                                        <p:tav tm="0">
                                          <p:val>
                                            <p:fltVal val="90"/>
                                          </p:val>
                                        </p:tav>
                                        <p:tav tm="100000">
                                          <p:val>
                                            <p:fltVal val="0"/>
                                          </p:val>
                                        </p:tav>
                                      </p:tavLst>
                                    </p:anim>
                                    <p:animEffect filter="fade" transition="in">
                                      <p:cBhvr>
                                        <p:cTn dur="1000" id="25"/>
                                        <p:tgtEl>
                                          <p:spTgt spid="35"/>
                                        </p:tgtEl>
                                      </p:cBhvr>
                                    </p:animEffect>
                                  </p:childTnLst>
                                </p:cTn>
                              </p:par>
                            </p:childTnLst>
                          </p:cTn>
                        </p:par>
                        <p:par>
                          <p:cTn fill="hold" id="26" nodeType="afterGroup">
                            <p:stCondLst>
                              <p:cond delay="1500"/>
                            </p:stCondLst>
                            <p:childTnLst>
                              <p:par>
                                <p:cTn fill="hold" id="27" nodeType="afterEffect" presetClass="entr" presetID="22" presetSubtype="2">
                                  <p:stCondLst>
                                    <p:cond delay="0"/>
                                  </p:stCondLst>
                                  <p:childTnLst>
                                    <p:set>
                                      <p:cBhvr>
                                        <p:cTn dur="1" fill="hold" id="28">
                                          <p:stCondLst>
                                            <p:cond delay="0"/>
                                          </p:stCondLst>
                                        </p:cTn>
                                        <p:tgtEl>
                                          <p:spTgt spid="16"/>
                                        </p:tgtEl>
                                        <p:attrNameLst>
                                          <p:attrName>style.visibility</p:attrName>
                                        </p:attrNameLst>
                                      </p:cBhvr>
                                      <p:to>
                                        <p:strVal val="visible"/>
                                      </p:to>
                                    </p:set>
                                    <p:animEffect filter="wipe(right)" transition="in">
                                      <p:cBhvr>
                                        <p:cTn dur="500" id="29"/>
                                        <p:tgtEl>
                                          <p:spTgt spid="16"/>
                                        </p:tgtEl>
                                      </p:cBhvr>
                                    </p:animEffect>
                                  </p:childTnLst>
                                </p:cTn>
                              </p:par>
                              <p:par>
                                <p:cTn fill="hold" grpId="0" id="30" nodeType="withEffect" presetClass="entr" presetID="42" presetSubtype="0">
                                  <p:stCondLst>
                                    <p:cond delay="0"/>
                                  </p:stCondLst>
                                  <p:childTnLst>
                                    <p:set>
                                      <p:cBhvr>
                                        <p:cTn dur="1" fill="hold" id="31">
                                          <p:stCondLst>
                                            <p:cond delay="0"/>
                                          </p:stCondLst>
                                        </p:cTn>
                                        <p:tgtEl>
                                          <p:spTgt spid="36"/>
                                        </p:tgtEl>
                                        <p:attrNameLst>
                                          <p:attrName>style.visibility</p:attrName>
                                        </p:attrNameLst>
                                      </p:cBhvr>
                                      <p:to>
                                        <p:strVal val="visible"/>
                                      </p:to>
                                    </p:set>
                                    <p:animEffect filter="fade" transition="in">
                                      <p:cBhvr>
                                        <p:cTn dur="1000" id="32"/>
                                        <p:tgtEl>
                                          <p:spTgt spid="36"/>
                                        </p:tgtEl>
                                      </p:cBhvr>
                                    </p:animEffect>
                                    <p:anim calcmode="lin" valueType="num">
                                      <p:cBhvr>
                                        <p:cTn dur="1000" fill="hold" id="33"/>
                                        <p:tgtEl>
                                          <p:spTgt spid="36"/>
                                        </p:tgtEl>
                                        <p:attrNameLst>
                                          <p:attrName>ppt_x</p:attrName>
                                        </p:attrNameLst>
                                      </p:cBhvr>
                                      <p:tavLst>
                                        <p:tav tm="0">
                                          <p:val>
                                            <p:strVal val="#ppt_x"/>
                                          </p:val>
                                        </p:tav>
                                        <p:tav tm="100000">
                                          <p:val>
                                            <p:strVal val="#ppt_x"/>
                                          </p:val>
                                        </p:tav>
                                      </p:tavLst>
                                    </p:anim>
                                    <p:anim calcmode="lin" valueType="num">
                                      <p:cBhvr>
                                        <p:cTn dur="1000" fill="hold" id="34"/>
                                        <p:tgtEl>
                                          <p:spTgt spid="36"/>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500"/>
                            </p:stCondLst>
                            <p:childTnLst>
                              <p:par>
                                <p:cTn fill="hold" id="36" nodeType="afterEffect" presetClass="entr" presetID="22" presetSubtype="8">
                                  <p:stCondLst>
                                    <p:cond delay="0"/>
                                  </p:stCondLst>
                                  <p:childTnLst>
                                    <p:set>
                                      <p:cBhvr>
                                        <p:cTn dur="1" fill="hold" id="37">
                                          <p:stCondLst>
                                            <p:cond delay="0"/>
                                          </p:stCondLst>
                                        </p:cTn>
                                        <p:tgtEl>
                                          <p:spTgt spid="22"/>
                                        </p:tgtEl>
                                        <p:attrNameLst>
                                          <p:attrName>style.visibility</p:attrName>
                                        </p:attrNameLst>
                                      </p:cBhvr>
                                      <p:to>
                                        <p:strVal val="visible"/>
                                      </p:to>
                                    </p:set>
                                    <p:animEffect filter="wipe(left)" transition="in">
                                      <p:cBhvr>
                                        <p:cTn dur="500" id="38"/>
                                        <p:tgtEl>
                                          <p:spTgt spid="22"/>
                                        </p:tgtEl>
                                      </p:cBhvr>
                                    </p:animEffect>
                                  </p:childTnLst>
                                </p:cTn>
                              </p:par>
                            </p:childTnLst>
                          </p:cTn>
                        </p:par>
                        <p:par>
                          <p:cTn fill="hold" id="39" nodeType="afterGroup">
                            <p:stCondLst>
                              <p:cond delay="3000"/>
                            </p:stCondLst>
                            <p:childTnLst>
                              <p:par>
                                <p:cTn fill="hold" id="40" nodeType="afterEffect" presetClass="entr" presetID="22" presetSubtype="8">
                                  <p:stCondLst>
                                    <p:cond delay="0"/>
                                  </p:stCondLst>
                                  <p:childTnLst>
                                    <p:set>
                                      <p:cBhvr>
                                        <p:cTn dur="1" fill="hold" id="41">
                                          <p:stCondLst>
                                            <p:cond delay="0"/>
                                          </p:stCondLst>
                                        </p:cTn>
                                        <p:tgtEl>
                                          <p:spTgt spid="28"/>
                                        </p:tgtEl>
                                        <p:attrNameLst>
                                          <p:attrName>style.visibility</p:attrName>
                                        </p:attrNameLst>
                                      </p:cBhvr>
                                      <p:to>
                                        <p:strVal val="visible"/>
                                      </p:to>
                                    </p:set>
                                    <p:animEffect filter="wipe(left)" transition="in">
                                      <p:cBhvr>
                                        <p:cTn dur="500" id="42"/>
                                        <p:tgtEl>
                                          <p:spTgt spid="28"/>
                                        </p:tgtEl>
                                      </p:cBhvr>
                                    </p:animEffect>
                                  </p:childTnLst>
                                </p:cTn>
                              </p:par>
                              <p:par>
                                <p:cTn fill="hold" grpId="0" id="43" nodeType="withEffect" presetClass="entr" presetID="42" presetSubtype="0">
                                  <p:stCondLst>
                                    <p:cond delay="0"/>
                                  </p:stCondLst>
                                  <p:childTnLst>
                                    <p:set>
                                      <p:cBhvr>
                                        <p:cTn dur="1" fill="hold" id="44">
                                          <p:stCondLst>
                                            <p:cond delay="0"/>
                                          </p:stCondLst>
                                        </p:cTn>
                                        <p:tgtEl>
                                          <p:spTgt spid="37"/>
                                        </p:tgtEl>
                                        <p:attrNameLst>
                                          <p:attrName>style.visibility</p:attrName>
                                        </p:attrNameLst>
                                      </p:cBhvr>
                                      <p:to>
                                        <p:strVal val="visible"/>
                                      </p:to>
                                    </p:set>
                                    <p:animEffect filter="fade" transition="in">
                                      <p:cBhvr>
                                        <p:cTn dur="1000" id="45"/>
                                        <p:tgtEl>
                                          <p:spTgt spid="37"/>
                                        </p:tgtEl>
                                      </p:cBhvr>
                                    </p:animEffect>
                                    <p:anim calcmode="lin" valueType="num">
                                      <p:cBhvr>
                                        <p:cTn dur="1000" fill="hold" id="46"/>
                                        <p:tgtEl>
                                          <p:spTgt spid="37"/>
                                        </p:tgtEl>
                                        <p:attrNameLst>
                                          <p:attrName>ppt_x</p:attrName>
                                        </p:attrNameLst>
                                      </p:cBhvr>
                                      <p:tavLst>
                                        <p:tav tm="0">
                                          <p:val>
                                            <p:strVal val="#ppt_x"/>
                                          </p:val>
                                        </p:tav>
                                        <p:tav tm="100000">
                                          <p:val>
                                            <p:strVal val="#ppt_x"/>
                                          </p:val>
                                        </p:tav>
                                      </p:tavLst>
                                    </p:anim>
                                    <p:anim calcmode="lin" valueType="num">
                                      <p:cBhvr>
                                        <p:cTn dur="1000" fill="hold" id="47"/>
                                        <p:tgtEl>
                                          <p:spTgt spid="37"/>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000"/>
                            </p:stCondLst>
                            <p:childTnLst>
                              <p:par>
                                <p:cTn fill="hold" id="49" nodeType="afterEffect" presetClass="entr" presetID="22" presetSubtype="2">
                                  <p:stCondLst>
                                    <p:cond delay="0"/>
                                  </p:stCondLst>
                                  <p:childTnLst>
                                    <p:set>
                                      <p:cBhvr>
                                        <p:cTn dur="1" fill="hold" id="50">
                                          <p:stCondLst>
                                            <p:cond delay="0"/>
                                          </p:stCondLst>
                                        </p:cTn>
                                        <p:tgtEl>
                                          <p:spTgt spid="13"/>
                                        </p:tgtEl>
                                        <p:attrNameLst>
                                          <p:attrName>style.visibility</p:attrName>
                                        </p:attrNameLst>
                                      </p:cBhvr>
                                      <p:to>
                                        <p:strVal val="visible"/>
                                      </p:to>
                                    </p:set>
                                    <p:animEffect filter="wipe(right)" transition="in">
                                      <p:cBhvr>
                                        <p:cTn dur="500" id="51"/>
                                        <p:tgtEl>
                                          <p:spTgt spid="13"/>
                                        </p:tgtEl>
                                      </p:cBhvr>
                                    </p:animEffect>
                                  </p:childTnLst>
                                </p:cTn>
                              </p:par>
                            </p:childTnLst>
                          </p:cTn>
                        </p:par>
                        <p:par>
                          <p:cTn fill="hold" id="52" nodeType="afterGroup">
                            <p:stCondLst>
                              <p:cond delay="4500"/>
                            </p:stCondLst>
                            <p:childTnLst>
                              <p:par>
                                <p:cTn fill="hold" id="53" nodeType="afterEffect" presetClass="entr" presetID="22" presetSubtype="2">
                                  <p:stCondLst>
                                    <p:cond delay="0"/>
                                  </p:stCondLst>
                                  <p:childTnLst>
                                    <p:set>
                                      <p:cBhvr>
                                        <p:cTn dur="1" fill="hold" id="54">
                                          <p:stCondLst>
                                            <p:cond delay="0"/>
                                          </p:stCondLst>
                                        </p:cTn>
                                        <p:tgtEl>
                                          <p:spTgt spid="19"/>
                                        </p:tgtEl>
                                        <p:attrNameLst>
                                          <p:attrName>style.visibility</p:attrName>
                                        </p:attrNameLst>
                                      </p:cBhvr>
                                      <p:to>
                                        <p:strVal val="visible"/>
                                      </p:to>
                                    </p:set>
                                    <p:animEffect filter="wipe(right)" transition="in">
                                      <p:cBhvr>
                                        <p:cTn dur="500" id="55"/>
                                        <p:tgtEl>
                                          <p:spTgt spid="19"/>
                                        </p:tgtEl>
                                      </p:cBhvr>
                                    </p:animEffect>
                                  </p:childTnLst>
                                </p:cTn>
                              </p:par>
                              <p:par>
                                <p:cTn fill="hold" grpId="0" id="56" nodeType="withEffect" presetClass="entr" presetID="42" presetSubtype="0">
                                  <p:stCondLst>
                                    <p:cond delay="0"/>
                                  </p:stCondLst>
                                  <p:childTnLst>
                                    <p:set>
                                      <p:cBhvr>
                                        <p:cTn dur="1" fill="hold" id="57">
                                          <p:stCondLst>
                                            <p:cond delay="0"/>
                                          </p:stCondLst>
                                        </p:cTn>
                                        <p:tgtEl>
                                          <p:spTgt spid="38"/>
                                        </p:tgtEl>
                                        <p:attrNameLst>
                                          <p:attrName>style.visibility</p:attrName>
                                        </p:attrNameLst>
                                      </p:cBhvr>
                                      <p:to>
                                        <p:strVal val="visible"/>
                                      </p:to>
                                    </p:set>
                                    <p:animEffect filter="fade" transition="in">
                                      <p:cBhvr>
                                        <p:cTn dur="1000" id="58"/>
                                        <p:tgtEl>
                                          <p:spTgt spid="38"/>
                                        </p:tgtEl>
                                      </p:cBhvr>
                                    </p:animEffect>
                                    <p:anim calcmode="lin" valueType="num">
                                      <p:cBhvr>
                                        <p:cTn dur="1000" fill="hold" id="59"/>
                                        <p:tgtEl>
                                          <p:spTgt spid="38"/>
                                        </p:tgtEl>
                                        <p:attrNameLst>
                                          <p:attrName>ppt_x</p:attrName>
                                        </p:attrNameLst>
                                      </p:cBhvr>
                                      <p:tavLst>
                                        <p:tav tm="0">
                                          <p:val>
                                            <p:strVal val="#ppt_x"/>
                                          </p:val>
                                        </p:tav>
                                        <p:tav tm="100000">
                                          <p:val>
                                            <p:strVal val="#ppt_x"/>
                                          </p:val>
                                        </p:tav>
                                      </p:tavLst>
                                    </p:anim>
                                    <p:anim calcmode="lin" valueType="num">
                                      <p:cBhvr>
                                        <p:cTn dur="1000" fill="hold" id="60"/>
                                        <p:tgtEl>
                                          <p:spTgt spid="38"/>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5500"/>
                            </p:stCondLst>
                            <p:childTnLst>
                              <p:par>
                                <p:cTn fill="hold" id="62" nodeType="afterEffect" presetClass="entr" presetID="22" presetSubtype="8">
                                  <p:stCondLst>
                                    <p:cond delay="0"/>
                                  </p:stCondLst>
                                  <p:childTnLst>
                                    <p:set>
                                      <p:cBhvr>
                                        <p:cTn dur="1" fill="hold" id="63">
                                          <p:stCondLst>
                                            <p:cond delay="0"/>
                                          </p:stCondLst>
                                        </p:cTn>
                                        <p:tgtEl>
                                          <p:spTgt spid="25"/>
                                        </p:tgtEl>
                                        <p:attrNameLst>
                                          <p:attrName>style.visibility</p:attrName>
                                        </p:attrNameLst>
                                      </p:cBhvr>
                                      <p:to>
                                        <p:strVal val="visible"/>
                                      </p:to>
                                    </p:set>
                                    <p:animEffect filter="wipe(left)" transition="in">
                                      <p:cBhvr>
                                        <p:cTn dur="500" id="64"/>
                                        <p:tgtEl>
                                          <p:spTgt spid="25"/>
                                        </p:tgtEl>
                                      </p:cBhvr>
                                    </p:animEffect>
                                  </p:childTnLst>
                                </p:cTn>
                              </p:par>
                            </p:childTnLst>
                          </p:cTn>
                        </p:par>
                        <p:par>
                          <p:cTn fill="hold" id="65" nodeType="afterGroup">
                            <p:stCondLst>
                              <p:cond delay="6000"/>
                            </p:stCondLst>
                            <p:childTnLst>
                              <p:par>
                                <p:cTn fill="hold" id="66" nodeType="afterEffect" presetClass="entr" presetID="22" presetSubtype="8">
                                  <p:stCondLst>
                                    <p:cond delay="0"/>
                                  </p:stCondLst>
                                  <p:childTnLst>
                                    <p:set>
                                      <p:cBhvr>
                                        <p:cTn dur="1" fill="hold" id="67">
                                          <p:stCondLst>
                                            <p:cond delay="0"/>
                                          </p:stCondLst>
                                        </p:cTn>
                                        <p:tgtEl>
                                          <p:spTgt spid="31"/>
                                        </p:tgtEl>
                                        <p:attrNameLst>
                                          <p:attrName>style.visibility</p:attrName>
                                        </p:attrNameLst>
                                      </p:cBhvr>
                                      <p:to>
                                        <p:strVal val="visible"/>
                                      </p:to>
                                    </p:set>
                                    <p:animEffect filter="wipe(left)" transition="in">
                                      <p:cBhvr>
                                        <p:cTn dur="500" id="68"/>
                                        <p:tgtEl>
                                          <p:spTgt spid="31"/>
                                        </p:tgtEl>
                                      </p:cBhvr>
                                    </p:animEffect>
                                  </p:childTnLst>
                                </p:cTn>
                              </p:par>
                              <p:par>
                                <p:cTn fill="hold" grpId="0" id="69" nodeType="withEffect" presetClass="entr" presetID="42" presetSubtype="0">
                                  <p:stCondLst>
                                    <p:cond delay="0"/>
                                  </p:stCondLst>
                                  <p:childTnLst>
                                    <p:set>
                                      <p:cBhvr>
                                        <p:cTn dur="1" fill="hold" id="70">
                                          <p:stCondLst>
                                            <p:cond delay="0"/>
                                          </p:stCondLst>
                                        </p:cTn>
                                        <p:tgtEl>
                                          <p:spTgt spid="39"/>
                                        </p:tgtEl>
                                        <p:attrNameLst>
                                          <p:attrName>style.visibility</p:attrName>
                                        </p:attrNameLst>
                                      </p:cBhvr>
                                      <p:to>
                                        <p:strVal val="visible"/>
                                      </p:to>
                                    </p:set>
                                    <p:animEffect filter="fade" transition="in">
                                      <p:cBhvr>
                                        <p:cTn dur="1000" id="71"/>
                                        <p:tgtEl>
                                          <p:spTgt spid="39"/>
                                        </p:tgtEl>
                                      </p:cBhvr>
                                    </p:animEffect>
                                    <p:anim calcmode="lin" valueType="num">
                                      <p:cBhvr>
                                        <p:cTn dur="1000" fill="hold" id="72"/>
                                        <p:tgtEl>
                                          <p:spTgt spid="39"/>
                                        </p:tgtEl>
                                        <p:attrNameLst>
                                          <p:attrName>ppt_x</p:attrName>
                                        </p:attrNameLst>
                                      </p:cBhvr>
                                      <p:tavLst>
                                        <p:tav tm="0">
                                          <p:val>
                                            <p:strVal val="#ppt_x"/>
                                          </p:val>
                                        </p:tav>
                                        <p:tav tm="100000">
                                          <p:val>
                                            <p:strVal val="#ppt_x"/>
                                          </p:val>
                                        </p:tav>
                                      </p:tavLst>
                                    </p:anim>
                                    <p:anim calcmode="lin" valueType="num">
                                      <p:cBhvr>
                                        <p:cTn dur="1000" fill="hold" id="73"/>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34"/>
      <p:bldP grpId="0" spid="35"/>
      <p:bldP grpId="0" spid="36"/>
      <p:bldP grpId="0" spid="37"/>
      <p:bldP grpId="0" spid="38"/>
      <p:bldP grpId="0" spid="3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9" name="Rectangle 69"/>
          <p:cNvSpPr/>
          <p:nvPr/>
        </p:nvSpPr>
        <p:spPr>
          <a:xfrm>
            <a:off x="1643581" y="3647818"/>
            <a:ext cx="1494457" cy="698472"/>
          </a:xfrm>
          <a:prstGeom prst="rect">
            <a:avLst/>
          </a:prstGeom>
          <a:gradFill>
            <a:gsLst>
              <a:gs pos="0">
                <a:sysClr lastClr="FFFFFF" val="window"/>
              </a:gs>
              <a:gs pos="100000">
                <a:sysClr lastClr="FFFFFF" val="window">
                  <a:lumMod val="75000"/>
                </a:sysClr>
              </a:gs>
            </a:gsLst>
            <a:lin ang="0" scaled="0"/>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sz="2700">
              <a:latin charset="-122" panose="020b0503020204020204" pitchFamily="34" typeface="微软雅黑"/>
              <a:ea charset="-122" panose="020b0503020204020204" pitchFamily="34" typeface="微软雅黑"/>
              <a:cs typeface="+mn-ea"/>
              <a:sym typeface="+mn-lt"/>
            </a:endParaRPr>
          </a:p>
        </p:txBody>
      </p:sp>
      <p:sp>
        <p:nvSpPr>
          <p:cNvPr id="64" name="Rectangle 78"/>
          <p:cNvSpPr/>
          <p:nvPr/>
        </p:nvSpPr>
        <p:spPr>
          <a:xfrm>
            <a:off x="4763387" y="3647819"/>
            <a:ext cx="3144858" cy="698472"/>
          </a:xfrm>
          <a:prstGeom prst="homePlate">
            <a:avLst/>
          </a:prstGeom>
          <a:gradFill>
            <a:gsLst>
              <a:gs pos="0">
                <a:sysClr lastClr="FFFFFF" val="window"/>
              </a:gs>
              <a:gs pos="100000">
                <a:sysClr lastClr="FFFFFF" val="window">
                  <a:lumMod val="75000"/>
                </a:sysClr>
              </a:gs>
            </a:gsLst>
            <a:lin ang="0" scaled="0"/>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sz="2700">
              <a:latin charset="-122" panose="020b0503020204020204" pitchFamily="34" typeface="微软雅黑"/>
              <a:ea charset="-122" panose="020b0503020204020204" pitchFamily="34" typeface="微软雅黑"/>
              <a:cs typeface="+mn-ea"/>
              <a:sym typeface="+mn-lt"/>
            </a:endParaRPr>
          </a:p>
        </p:txBody>
      </p:sp>
      <p:sp>
        <p:nvSpPr>
          <p:cNvPr id="58" name="Rectangle 66"/>
          <p:cNvSpPr/>
          <p:nvPr/>
        </p:nvSpPr>
        <p:spPr>
          <a:xfrm>
            <a:off x="2297820" y="2949348"/>
            <a:ext cx="840217" cy="698472"/>
          </a:xfrm>
          <a:prstGeom prst="rect">
            <a:avLst/>
          </a:prstGeom>
          <a:solidFill>
            <a:schemeClr val="accent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sz="2700">
              <a:latin charset="-122" panose="020b0503020204020204" pitchFamily="34" typeface="微软雅黑"/>
              <a:ea charset="-122" panose="020b0503020204020204" pitchFamily="34" typeface="微软雅黑"/>
              <a:cs typeface="+mn-ea"/>
              <a:sym typeface="+mn-lt"/>
            </a:endParaRPr>
          </a:p>
        </p:txBody>
      </p:sp>
      <p:sp>
        <p:nvSpPr>
          <p:cNvPr id="63" name="Rectangle 77"/>
          <p:cNvSpPr/>
          <p:nvPr/>
        </p:nvSpPr>
        <p:spPr>
          <a:xfrm>
            <a:off x="4763387" y="2949348"/>
            <a:ext cx="3144858" cy="698472"/>
          </a:xfrm>
          <a:prstGeom prst="homePlate">
            <a:avLst/>
          </a:prstGeom>
          <a:solidFill>
            <a:schemeClr val="accent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sz="2700">
              <a:latin charset="-122" panose="020b0503020204020204" pitchFamily="34" typeface="微软雅黑"/>
              <a:ea charset="-122" panose="020b0503020204020204" pitchFamily="34" typeface="微软雅黑"/>
              <a:cs typeface="+mn-ea"/>
              <a:sym typeface="+mn-lt"/>
            </a:endParaRPr>
          </a:p>
        </p:txBody>
      </p:sp>
      <p:sp>
        <p:nvSpPr>
          <p:cNvPr id="57" name="Rectangle 65"/>
          <p:cNvSpPr/>
          <p:nvPr/>
        </p:nvSpPr>
        <p:spPr>
          <a:xfrm>
            <a:off x="1643580" y="2250877"/>
            <a:ext cx="1494457" cy="698472"/>
          </a:xfrm>
          <a:prstGeom prst="rect">
            <a:avLst/>
          </a:prstGeom>
          <a:gradFill>
            <a:gsLst>
              <a:gs pos="0">
                <a:sysClr lastClr="FFFFFF" val="window"/>
              </a:gs>
              <a:gs pos="100000">
                <a:sysClr lastClr="FFFFFF" val="window">
                  <a:lumMod val="75000"/>
                </a:sysClr>
              </a:gs>
            </a:gsLst>
            <a:lin ang="0" scaled="0"/>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sz="2700">
              <a:latin charset="-122" panose="020b0503020204020204" pitchFamily="34" typeface="微软雅黑"/>
              <a:ea charset="-122" panose="020b0503020204020204" pitchFamily="34" typeface="微软雅黑"/>
              <a:cs typeface="+mn-ea"/>
              <a:sym typeface="+mn-lt"/>
            </a:endParaRPr>
          </a:p>
        </p:txBody>
      </p:sp>
      <p:sp>
        <p:nvSpPr>
          <p:cNvPr id="62" name="Rectangle 74"/>
          <p:cNvSpPr/>
          <p:nvPr/>
        </p:nvSpPr>
        <p:spPr>
          <a:xfrm>
            <a:off x="4763387" y="2250877"/>
            <a:ext cx="3144858" cy="698472"/>
          </a:xfrm>
          <a:prstGeom prst="homePlate">
            <a:avLst/>
          </a:prstGeom>
          <a:gradFill>
            <a:gsLst>
              <a:gs pos="0">
                <a:sysClr lastClr="FFFFFF" val="window"/>
              </a:gs>
              <a:gs pos="100000">
                <a:sysClr lastClr="FFFFFF" val="window">
                  <a:lumMod val="75000"/>
                </a:sysClr>
              </a:gs>
            </a:gsLst>
            <a:lin ang="0" scaled="0"/>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sz="2700">
              <a:latin charset="-122" panose="020b0503020204020204" pitchFamily="34" typeface="微软雅黑"/>
              <a:ea charset="-122" panose="020b0503020204020204" pitchFamily="34" typeface="微软雅黑"/>
              <a:cs typeface="+mn-ea"/>
              <a:sym typeface="+mn-lt"/>
            </a:endParaRPr>
          </a:p>
        </p:txBody>
      </p:sp>
      <p:sp>
        <p:nvSpPr>
          <p:cNvPr id="56" name="Rectangle 64"/>
          <p:cNvSpPr/>
          <p:nvPr/>
        </p:nvSpPr>
        <p:spPr>
          <a:xfrm>
            <a:off x="2297820" y="1552405"/>
            <a:ext cx="840217" cy="698472"/>
          </a:xfrm>
          <a:prstGeom prst="rect">
            <a:avLst/>
          </a:prstGeom>
          <a:solidFill>
            <a:schemeClr val="accent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sz="2700">
              <a:latin charset="-122" panose="020b0503020204020204" pitchFamily="34" typeface="微软雅黑"/>
              <a:ea charset="-122" panose="020b0503020204020204" pitchFamily="34" typeface="微软雅黑"/>
              <a:cs typeface="+mn-ea"/>
              <a:sym typeface="+mn-lt"/>
            </a:endParaRPr>
          </a:p>
        </p:txBody>
      </p:sp>
      <p:sp>
        <p:nvSpPr>
          <p:cNvPr id="61" name="Rectangle 72"/>
          <p:cNvSpPr/>
          <p:nvPr/>
        </p:nvSpPr>
        <p:spPr>
          <a:xfrm>
            <a:off x="4763386" y="1552405"/>
            <a:ext cx="3144858" cy="698472"/>
          </a:xfrm>
          <a:prstGeom prst="homePlate">
            <a:avLst/>
          </a:prstGeom>
          <a:solidFill>
            <a:schemeClr val="accent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sz="2700">
              <a:latin charset="-122" panose="020b0503020204020204" pitchFamily="34" typeface="微软雅黑"/>
              <a:ea charset="-122" panose="020b0503020204020204" pitchFamily="34" typeface="微软雅黑"/>
              <a:cs typeface="+mn-ea"/>
              <a:sym typeface="+mn-lt"/>
            </a:endParaRPr>
          </a:p>
        </p:txBody>
      </p:sp>
      <p:grpSp>
        <p:nvGrpSpPr>
          <p:cNvPr id="2" name="组合 8"/>
          <p:cNvGrpSpPr/>
          <p:nvPr/>
        </p:nvGrpSpPr>
        <p:grpSpPr>
          <a:xfrm>
            <a:off x="2958464" y="1021838"/>
            <a:ext cx="1900226" cy="3830462"/>
            <a:chOff x="3635154" y="1362030"/>
            <a:chExt cx="2533634" cy="5105706"/>
          </a:xfrm>
        </p:grpSpPr>
        <p:grpSp>
          <p:nvGrpSpPr>
            <p:cNvPr id="3" name="Group 29"/>
            <p:cNvGrpSpPr/>
            <p:nvPr/>
          </p:nvGrpSpPr>
          <p:grpSpPr>
            <a:xfrm>
              <a:off x="3635154" y="1362030"/>
              <a:ext cx="2533634" cy="5105706"/>
              <a:chOff x="3189614" y="1562392"/>
              <a:chExt cx="1474917" cy="3116662"/>
            </a:xfrm>
            <a:effectLst/>
          </p:grpSpPr>
          <p:sp>
            <p:nvSpPr>
              <p:cNvPr id="44" name="Freeform 86"/>
              <p:cNvSpPr/>
              <p:nvPr/>
            </p:nvSpPr>
            <p:spPr>
              <a:xfrm>
                <a:off x="3205387" y="1579714"/>
                <a:ext cx="1459144" cy="3099340"/>
              </a:xfrm>
              <a:custGeom>
                <a:gdLst>
                  <a:gd fmla="*/ 0 w 1459144" name="connsiteX0"/>
                  <a:gd fmla="*/ 176060 h 3099339" name="connsiteY0"/>
                  <a:gd fmla="*/ 51567 w 1459144" name="connsiteX1"/>
                  <a:gd fmla="*/ 51567 h 3099339" name="connsiteY1"/>
                  <a:gd fmla="*/ 176060 w 1459144" name="connsiteX2"/>
                  <a:gd fmla="*/ 0 h 3099339" name="connsiteY2"/>
                  <a:gd fmla="*/ 1283084 w 1459144" name="connsiteX3"/>
                  <a:gd fmla="*/ 0 h 3099339" name="connsiteY3"/>
                  <a:gd fmla="*/ 1407577 w 1459144" name="connsiteX4"/>
                  <a:gd fmla="*/ 51567 h 3099339" name="connsiteY4"/>
                  <a:gd fmla="*/ 1459144 w 1459144" name="connsiteX5"/>
                  <a:gd fmla="*/ 176060 h 3099339" name="connsiteY5"/>
                  <a:gd fmla="*/ 1459144 w 1459144" name="connsiteX6"/>
                  <a:gd fmla="*/ 2923279 h 3099339" name="connsiteY6"/>
                  <a:gd fmla="*/ 1407577 w 1459144" name="connsiteX7"/>
                  <a:gd fmla="*/ 3047772 h 3099339" name="connsiteY7"/>
                  <a:gd fmla="*/ 1283084 w 1459144" name="connsiteX8"/>
                  <a:gd fmla="*/ 3099339 h 3099339" name="connsiteY8"/>
                  <a:gd fmla="*/ 176060 w 1459144" name="connsiteX9"/>
                  <a:gd fmla="*/ 3099339 h 3099339" name="connsiteY9"/>
                  <a:gd fmla="*/ 51567 w 1459144" name="connsiteX10"/>
                  <a:gd fmla="*/ 3047772 h 3099339" name="connsiteY10"/>
                  <a:gd fmla="*/ 0 w 1459144" name="connsiteX11"/>
                  <a:gd fmla="*/ 2923279 h 3099339" name="connsiteY11"/>
                  <a:gd fmla="*/ 0 w 1459144" name="connsiteX12"/>
                  <a:gd fmla="*/ 176060 h 309933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3099339" w="1459144">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rgbClr val="0B253B"/>
              </a:solidFill>
              <a:ln>
                <a:noFill/>
              </a:ln>
              <a:effectLst>
                <a:outerShdw algn="tl" blurRad="177800" dir="2700000" dist="88900" rotWithShape="0" sx="101000" sy="101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700">
                  <a:latin charset="-122" panose="020b0503020204020204" pitchFamily="34" typeface="微软雅黑"/>
                  <a:ea charset="-122" panose="020b0503020204020204" pitchFamily="34" typeface="微软雅黑"/>
                  <a:cs typeface="+mn-ea"/>
                  <a:sym typeface="+mn-lt"/>
                </a:endParaRPr>
              </a:p>
            </p:txBody>
          </p:sp>
          <p:grpSp>
            <p:nvGrpSpPr>
              <p:cNvPr id="4" name="Group 20"/>
              <p:cNvGrpSpPr/>
              <p:nvPr/>
            </p:nvGrpSpPr>
            <p:grpSpPr>
              <a:xfrm>
                <a:off x="3189614" y="1991493"/>
                <a:ext cx="23662" cy="645898"/>
                <a:chOff x="3392428" y="1951545"/>
                <a:chExt cx="27432" cy="735419"/>
              </a:xfrm>
            </p:grpSpPr>
            <p:sp>
              <p:nvSpPr>
                <p:cNvPr id="51" name="Rectangle 108"/>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700">
                    <a:latin charset="-122" panose="020b0503020204020204" pitchFamily="34" typeface="微软雅黑"/>
                    <a:ea charset="-122" panose="020b0503020204020204" pitchFamily="34" typeface="微软雅黑"/>
                    <a:cs typeface="+mn-ea"/>
                    <a:sym typeface="+mn-lt"/>
                  </a:endParaRPr>
                </a:p>
              </p:txBody>
            </p:sp>
            <p:sp>
              <p:nvSpPr>
                <p:cNvPr id="52" name="Rectangle 117"/>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700">
                    <a:latin charset="-122" panose="020b0503020204020204" pitchFamily="34" typeface="微软雅黑"/>
                    <a:ea charset="-122" panose="020b0503020204020204" pitchFamily="34" typeface="微软雅黑"/>
                    <a:cs typeface="+mn-ea"/>
                    <a:sym typeface="+mn-lt"/>
                  </a:endParaRPr>
                </a:p>
              </p:txBody>
            </p:sp>
            <p:sp>
              <p:nvSpPr>
                <p:cNvPr id="53" name="Rectangle 118"/>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700">
                    <a:latin charset="-122" panose="020b0503020204020204" pitchFamily="34" typeface="微软雅黑"/>
                    <a:ea charset="-122" panose="020b0503020204020204" pitchFamily="34" typeface="微软雅黑"/>
                    <a:cs typeface="+mn-ea"/>
                    <a:sym typeface="+mn-lt"/>
                  </a:endParaRPr>
                </a:p>
              </p:txBody>
            </p:sp>
          </p:grpSp>
          <p:sp>
            <p:nvSpPr>
              <p:cNvPr id="46" name="Freeform 93"/>
              <p:cNvSpPr/>
              <p:nvPr/>
            </p:nvSpPr>
            <p:spPr>
              <a:xfrm>
                <a:off x="3806686" y="4332856"/>
                <a:ext cx="256543" cy="261216"/>
              </a:xfrm>
              <a:custGeom>
                <a:gdLst>
                  <a:gd fmla="*/ 0 w 256543" name="connsiteX0"/>
                  <a:gd fmla="*/ 130608 h 261216" name="connsiteY0"/>
                  <a:gd fmla="*/ 36755 w 256543" name="connsiteX1"/>
                  <a:gd fmla="*/ 39091 h 261216" name="connsiteY1"/>
                  <a:gd fmla="*/ 128272 w 256543" name="connsiteX2"/>
                  <a:gd fmla="*/ 0 h 261216" name="connsiteY2"/>
                  <a:gd fmla="*/ 219789 w 256543" name="connsiteX3"/>
                  <a:gd fmla="*/ 39091 h 261216" name="connsiteY3"/>
                  <a:gd fmla="*/ 256544 w 256543" name="connsiteX4"/>
                  <a:gd fmla="*/ 130608 h 261216" name="connsiteY4"/>
                  <a:gd fmla="*/ 219789 w 256543" name="connsiteX5"/>
                  <a:gd fmla="*/ 222125 h 261216" name="connsiteY5"/>
                  <a:gd fmla="*/ 128272 w 256543" name="connsiteX6"/>
                  <a:gd fmla="*/ 261216 h 261216" name="connsiteY6"/>
                  <a:gd fmla="*/ 36755 w 256543" name="connsiteX7"/>
                  <a:gd fmla="*/ 222125 h 261216" name="connsiteY7"/>
                  <a:gd fmla="*/ 0 w 256543" name="connsiteX8"/>
                  <a:gd fmla="*/ 130608 h 26121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61216" w="256543">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700">
                  <a:latin charset="-122" panose="020b0503020204020204" pitchFamily="34" typeface="微软雅黑"/>
                  <a:ea charset="-122" panose="020b0503020204020204" pitchFamily="34" typeface="微软雅黑"/>
                  <a:cs typeface="+mn-ea"/>
                  <a:sym typeface="+mn-lt"/>
                </a:endParaRPr>
              </a:p>
            </p:txBody>
          </p:sp>
          <p:sp>
            <p:nvSpPr>
              <p:cNvPr id="47" name="Freeform 96"/>
              <p:cNvSpPr/>
              <p:nvPr/>
            </p:nvSpPr>
            <p:spPr>
              <a:xfrm>
                <a:off x="3306742" y="1997538"/>
                <a:ext cx="1256433" cy="2276759"/>
              </a:xfrm>
              <a:custGeom>
                <a:gdLst>
                  <a:gd fmla="*/ 0 w 1256433" name="connsiteX0"/>
                  <a:gd fmla="*/ 0 h 2276759" name="connsiteY0"/>
                  <a:gd fmla="*/ 1256433 w 1256433" name="connsiteX1"/>
                  <a:gd fmla="*/ 0 h 2276759" name="connsiteY1"/>
                  <a:gd fmla="*/ 1256433 w 1256433" name="connsiteX2"/>
                  <a:gd fmla="*/ 2276759 h 2276759" name="connsiteY2"/>
                  <a:gd fmla="*/ 0 w 1256433" name="connsiteX3"/>
                  <a:gd fmla="*/ 2276759 h 2276759" name="connsiteY3"/>
                  <a:gd fmla="*/ 0 w 1256433" name="connsiteX4"/>
                  <a:gd fmla="*/ 0 h 22767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76759" w="1256433">
                    <a:moveTo>
                      <a:pt x="0" y="0"/>
                    </a:moveTo>
                    <a:lnTo>
                      <a:pt x="1256433" y="0"/>
                    </a:lnTo>
                    <a:lnTo>
                      <a:pt x="1256433" y="2276759"/>
                    </a:lnTo>
                    <a:lnTo>
                      <a:pt x="0" y="227675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700">
                  <a:latin charset="-122" panose="020b0503020204020204" pitchFamily="34" typeface="微软雅黑"/>
                  <a:ea charset="-122" panose="020b0503020204020204" pitchFamily="34" typeface="微软雅黑"/>
                  <a:cs typeface="+mn-ea"/>
                  <a:sym typeface="+mn-lt"/>
                </a:endParaRPr>
              </a:p>
            </p:txBody>
          </p:sp>
          <p:sp>
            <p:nvSpPr>
              <p:cNvPr id="48" name="Freeform 99"/>
              <p:cNvSpPr/>
              <p:nvPr/>
            </p:nvSpPr>
            <p:spPr>
              <a:xfrm>
                <a:off x="3796931" y="1824436"/>
                <a:ext cx="276054" cy="32124"/>
              </a:xfrm>
              <a:custGeom>
                <a:gdLst>
                  <a:gd fmla="*/ 0 w 276054" name="connsiteX0"/>
                  <a:gd fmla="*/ 16062 h 32124" name="connsiteY0"/>
                  <a:gd fmla="*/ 4704 w 276054" name="connsiteX1"/>
                  <a:gd fmla="*/ 4704 h 32124" name="connsiteY1"/>
                  <a:gd fmla="*/ 16062 w 276054" name="connsiteX2"/>
                  <a:gd fmla="*/ 0 h 32124" name="connsiteY2"/>
                  <a:gd fmla="*/ 259992 w 276054" name="connsiteX3"/>
                  <a:gd fmla="*/ 0 h 32124" name="connsiteY3"/>
                  <a:gd fmla="*/ 271350 w 276054" name="connsiteX4"/>
                  <a:gd fmla="*/ 4704 h 32124" name="connsiteY4"/>
                  <a:gd fmla="*/ 276054 w 276054" name="connsiteX5"/>
                  <a:gd fmla="*/ 16062 h 32124" name="connsiteY5"/>
                  <a:gd fmla="*/ 276054 w 276054" name="connsiteX6"/>
                  <a:gd fmla="*/ 16062 h 32124" name="connsiteY6"/>
                  <a:gd fmla="*/ 271350 w 276054" name="connsiteX7"/>
                  <a:gd fmla="*/ 27420 h 32124" name="connsiteY7"/>
                  <a:gd fmla="*/ 259992 w 276054" name="connsiteX8"/>
                  <a:gd fmla="*/ 32124 h 32124" name="connsiteY8"/>
                  <a:gd fmla="*/ 16062 w 276054" name="connsiteX9"/>
                  <a:gd fmla="*/ 32124 h 32124" name="connsiteY9"/>
                  <a:gd fmla="*/ 4704 w 276054" name="connsiteX10"/>
                  <a:gd fmla="*/ 27420 h 32124" name="connsiteY10"/>
                  <a:gd fmla="*/ 0 w 276054" name="connsiteX11"/>
                  <a:gd fmla="*/ 16062 h 3212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2123" w="27605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700">
                  <a:latin charset="-122" panose="020b0503020204020204" pitchFamily="34" typeface="微软雅黑"/>
                  <a:ea charset="-122" panose="020b0503020204020204" pitchFamily="34" typeface="微软雅黑"/>
                  <a:cs typeface="+mn-ea"/>
                  <a:sym typeface="+mn-lt"/>
                </a:endParaRPr>
              </a:p>
            </p:txBody>
          </p:sp>
          <p:sp>
            <p:nvSpPr>
              <p:cNvPr id="49" name="Freeform 103"/>
              <p:cNvSpPr/>
              <p:nvPr/>
            </p:nvSpPr>
            <p:spPr>
              <a:xfrm>
                <a:off x="3911556" y="1704426"/>
                <a:ext cx="46804" cy="47657"/>
              </a:xfrm>
              <a:custGeom>
                <a:gdLst>
                  <a:gd fmla="*/ 0 w 46804" name="connsiteX0"/>
                  <a:gd fmla="*/ 23829 h 47657" name="connsiteY0"/>
                  <a:gd fmla="*/ 6705 w 46804" name="connsiteX1"/>
                  <a:gd fmla="*/ 7132 h 47657" name="connsiteY1"/>
                  <a:gd fmla="*/ 23402 w 46804" name="connsiteX2"/>
                  <a:gd fmla="*/ 0 h 47657" name="connsiteY2"/>
                  <a:gd fmla="*/ 40099 w 46804" name="connsiteX3"/>
                  <a:gd fmla="*/ 7132 h 47657" name="connsiteY3"/>
                  <a:gd fmla="*/ 46804 w 46804" name="connsiteX4"/>
                  <a:gd fmla="*/ 23829 h 47657" name="connsiteY4"/>
                  <a:gd fmla="*/ 40099 w 46804" name="connsiteX5"/>
                  <a:gd fmla="*/ 40526 h 47657" name="connsiteY5"/>
                  <a:gd fmla="*/ 23402 w 46804" name="connsiteX6"/>
                  <a:gd fmla="*/ 47658 h 47657" name="connsiteY6"/>
                  <a:gd fmla="*/ 6705 w 46804" name="connsiteX7"/>
                  <a:gd fmla="*/ 40526 h 47657" name="connsiteY7"/>
                  <a:gd fmla="*/ 0 w 46804" name="connsiteX8"/>
                  <a:gd fmla="*/ 23829 h 4765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7657" w="46804">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700">
                  <a:latin charset="-122" panose="020b0503020204020204" pitchFamily="34" typeface="微软雅黑"/>
                  <a:ea charset="-122" panose="020b0503020204020204" pitchFamily="34" typeface="微软雅黑"/>
                  <a:cs typeface="+mn-ea"/>
                  <a:sym typeface="+mn-lt"/>
                </a:endParaRPr>
              </a:p>
            </p:txBody>
          </p:sp>
          <p:sp>
            <p:nvSpPr>
              <p:cNvPr id="50" name="Freeform 104"/>
              <p:cNvSpPr/>
              <p:nvPr/>
            </p:nvSpPr>
            <p:spPr>
              <a:xfrm>
                <a:off x="4293042" y="1562392"/>
                <a:ext cx="198758" cy="40154"/>
              </a:xfrm>
              <a:custGeom>
                <a:gdLst>
                  <a:gd fmla="*/ 0 w 198758" name="connsiteX0"/>
                  <a:gd fmla="*/ 0 h 40154" name="connsiteY0"/>
                  <a:gd fmla="*/ 198758 w 198758" name="connsiteX1"/>
                  <a:gd fmla="*/ 0 h 40154" name="connsiteY1"/>
                  <a:gd fmla="*/ 198758 w 198758" name="connsiteX2"/>
                  <a:gd fmla="*/ 40154 h 40154" name="connsiteY2"/>
                  <a:gd fmla="*/ 0 w 198758" name="connsiteX3"/>
                  <a:gd fmla="*/ 40154 h 40154" name="connsiteY3"/>
                  <a:gd fmla="*/ 0 w 198758" name="connsiteX4"/>
                  <a:gd fmla="*/ 0 h 4015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154" w="198758">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700">
                  <a:latin charset="-122" panose="020b0503020204020204" pitchFamily="34" typeface="微软雅黑"/>
                  <a:ea charset="-122" panose="020b0503020204020204" pitchFamily="34" typeface="微软雅黑"/>
                  <a:cs typeface="+mn-ea"/>
                  <a:sym typeface="+mn-lt"/>
                </a:endParaRPr>
              </a:p>
            </p:txBody>
          </p:sp>
        </p:grpSp>
        <p:sp>
          <p:nvSpPr>
            <p:cNvPr id="8" name="矩形 7"/>
            <p:cNvSpPr/>
            <p:nvPr/>
          </p:nvSpPr>
          <p:spPr>
            <a:xfrm>
              <a:off x="3836361" y="2073383"/>
              <a:ext cx="2158318" cy="3719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5" name="组合 9"/>
          <p:cNvGrpSpPr/>
          <p:nvPr/>
        </p:nvGrpSpPr>
        <p:grpSpPr>
          <a:xfrm>
            <a:off x="1953958" y="1474587"/>
            <a:ext cx="853846" cy="854109"/>
            <a:chOff x="2186137" y="1965509"/>
            <a:chExt cx="1138461" cy="1138461"/>
          </a:xfrm>
        </p:grpSpPr>
        <p:sp>
          <p:nvSpPr>
            <p:cNvPr id="54" name="椭圆 53"/>
            <p:cNvSpPr/>
            <p:nvPr/>
          </p:nvSpPr>
          <p:spPr>
            <a:xfrm>
              <a:off x="2186137" y="1965509"/>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algn="ctr" blurRad="203200" dir="4200000" dist="127000" rotWithShape="0" sx="102000" sy="102000">
                <a:schemeClr val="tx1">
                  <a:lumMod val="90000"/>
                  <a:lumOff val="10000"/>
                  <a:alpha val="40000"/>
                </a:schemeClr>
              </a:outerShdw>
            </a:effectLst>
          </p:spPr>
          <p:txBody>
            <a:bodyPr anchor="ctr" wrap="none"/>
            <a:lstStyle/>
            <a:p>
              <a:pPr latinLnBrk="1"/>
              <a:endParaRPr kumimoji="1" lang="en-US">
                <a:solidFill>
                  <a:srgbClr val="000000"/>
                </a:solidFill>
                <a:latin charset="-122" panose="020b0503020204020204" pitchFamily="34" typeface="微软雅黑"/>
                <a:ea charset="-122" panose="020b0503020204020204" pitchFamily="34" typeface="微软雅黑"/>
                <a:cs typeface="+mn-ea"/>
                <a:sym typeface="+mn-lt"/>
              </a:endParaRPr>
            </a:p>
          </p:txBody>
        </p:sp>
        <p:grpSp>
          <p:nvGrpSpPr>
            <p:cNvPr id="6" name="组合 6"/>
            <p:cNvGrpSpPr/>
            <p:nvPr/>
          </p:nvGrpSpPr>
          <p:grpSpPr>
            <a:xfrm>
              <a:off x="2498362" y="2275980"/>
              <a:ext cx="548883" cy="549604"/>
              <a:chOff x="2115194" y="2022668"/>
              <a:chExt cx="885481" cy="886645"/>
            </a:xfrm>
            <a:solidFill>
              <a:schemeClr val="accent1"/>
            </a:solidFill>
          </p:grpSpPr>
          <p:sp>
            <p:nvSpPr>
              <p:cNvPr id="72" name="Freeform 611"/>
              <p:cNvSpPr>
                <a:spLocks noEditPoints="1"/>
              </p:cNvSpPr>
              <p:nvPr/>
            </p:nvSpPr>
            <p:spPr bwMode="auto">
              <a:xfrm>
                <a:off x="2611759" y="2541230"/>
                <a:ext cx="378501" cy="368083"/>
              </a:xfrm>
              <a:custGeom>
                <a:gdLst>
                  <a:gd fmla="*/ 27 w 124" name="T0"/>
                  <a:gd fmla="*/ 1 h 121" name="T1"/>
                  <a:gd fmla="*/ 31 w 124" name="T2"/>
                  <a:gd fmla="*/ 8 h 121" name="T3"/>
                  <a:gd fmla="*/ 23 w 124" name="T4"/>
                  <a:gd fmla="*/ 17 h 121" name="T5"/>
                  <a:gd fmla="*/ 16 w 124" name="T6"/>
                  <a:gd fmla="*/ 24 h 121" name="T7"/>
                  <a:gd fmla="*/ 0 w 124" name="T8"/>
                  <a:gd fmla="*/ 34 h 121" name="T9"/>
                  <a:gd fmla="*/ 51 w 124" name="T10"/>
                  <a:gd fmla="*/ 85 h 121" name="T11"/>
                  <a:gd fmla="*/ 75 w 124" name="T12"/>
                  <a:gd fmla="*/ 117 h 121" name="T13"/>
                  <a:gd fmla="*/ 88 w 124" name="T14"/>
                  <a:gd fmla="*/ 121 h 121" name="T15"/>
                  <a:gd fmla="*/ 124 w 124" name="T16"/>
                  <a:gd fmla="*/ 85 h 121" name="T17"/>
                  <a:gd fmla="*/ 120 w 124" name="T18"/>
                  <a:gd fmla="*/ 72 h 121" name="T19"/>
                  <a:gd fmla="*/ 88 w 124" name="T20"/>
                  <a:gd fmla="*/ 48 h 121" name="T21"/>
                  <a:gd fmla="*/ 40 w 124" name="T22"/>
                  <a:gd fmla="*/ 0 h 121" name="T23"/>
                  <a:gd fmla="*/ 35 w 124" name="T24"/>
                  <a:gd fmla="*/ 5 h 121" name="T25"/>
                  <a:gd fmla="*/ 27 w 124" name="T26"/>
                  <a:gd fmla="*/ 1 h 121" name="T27"/>
                  <a:gd fmla="*/ 85 w 124" name="T28"/>
                  <a:gd fmla="*/ 66 h 121" name="T29"/>
                  <a:gd fmla="*/ 100 w 124" name="T30"/>
                  <a:gd fmla="*/ 81 h 121" name="T31"/>
                  <a:gd fmla="*/ 85 w 124" name="T32"/>
                  <a:gd fmla="*/ 96 h 121" name="T33"/>
                  <a:gd fmla="*/ 70 w 124" name="T34"/>
                  <a:gd fmla="*/ 81 h 121" name="T35"/>
                  <a:gd fmla="*/ 85 w 124" name="T36"/>
                  <a:gd fmla="*/ 66 h 12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20" w="124">
                    <a:moveTo>
                      <a:pt x="27" y="1"/>
                    </a:moveTo>
                    <a:cubicBezTo>
                      <a:pt x="31" y="8"/>
                      <a:pt x="31" y="8"/>
                      <a:pt x="31" y="8"/>
                    </a:cubicBezTo>
                    <a:cubicBezTo>
                      <a:pt x="23" y="17"/>
                      <a:pt x="23" y="17"/>
                      <a:pt x="23" y="17"/>
                    </a:cubicBezTo>
                    <a:cubicBezTo>
                      <a:pt x="16" y="24"/>
                      <a:pt x="16" y="24"/>
                      <a:pt x="16" y="24"/>
                    </a:cubicBezTo>
                    <a:cubicBezTo>
                      <a:pt x="11" y="29"/>
                      <a:pt x="6" y="32"/>
                      <a:pt x="0" y="34"/>
                    </a:cubicBezTo>
                    <a:cubicBezTo>
                      <a:pt x="51" y="85"/>
                      <a:pt x="51" y="85"/>
                      <a:pt x="51" y="85"/>
                    </a:cubicBezTo>
                    <a:cubicBezTo>
                      <a:pt x="75" y="117"/>
                      <a:pt x="75" y="117"/>
                      <a:pt x="75" y="117"/>
                    </a:cubicBezTo>
                    <a:cubicBezTo>
                      <a:pt x="88" y="121"/>
                      <a:pt x="88" y="121"/>
                      <a:pt x="88" y="121"/>
                    </a:cubicBezTo>
                    <a:cubicBezTo>
                      <a:pt x="124" y="85"/>
                      <a:pt x="124" y="85"/>
                      <a:pt x="124" y="85"/>
                    </a:cubicBezTo>
                    <a:cubicBezTo>
                      <a:pt x="120" y="72"/>
                      <a:pt x="120" y="72"/>
                      <a:pt x="120" y="72"/>
                    </a:cubicBezTo>
                    <a:cubicBezTo>
                      <a:pt x="88" y="48"/>
                      <a:pt x="88" y="48"/>
                      <a:pt x="88" y="48"/>
                    </a:cubicBezTo>
                    <a:cubicBezTo>
                      <a:pt x="40" y="0"/>
                      <a:pt x="40" y="0"/>
                      <a:pt x="40" y="0"/>
                    </a:cubicBezTo>
                    <a:cubicBezTo>
                      <a:pt x="35" y="5"/>
                      <a:pt x="35" y="5"/>
                      <a:pt x="35" y="5"/>
                    </a:cubicBezTo>
                    <a:lnTo>
                      <a:pt x="27" y="1"/>
                    </a:lnTo>
                    <a:close/>
                    <a:moveTo>
                      <a:pt x="85" y="66"/>
                    </a:moveTo>
                    <a:cubicBezTo>
                      <a:pt x="93" y="66"/>
                      <a:pt x="100" y="73"/>
                      <a:pt x="100" y="81"/>
                    </a:cubicBezTo>
                    <a:cubicBezTo>
                      <a:pt x="100" y="90"/>
                      <a:pt x="93" y="96"/>
                      <a:pt x="85" y="96"/>
                    </a:cubicBezTo>
                    <a:cubicBezTo>
                      <a:pt x="76" y="96"/>
                      <a:pt x="70" y="90"/>
                      <a:pt x="70" y="81"/>
                    </a:cubicBezTo>
                    <a:cubicBezTo>
                      <a:pt x="70" y="73"/>
                      <a:pt x="76" y="66"/>
                      <a:pt x="85"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sp>
            <p:nvSpPr>
              <p:cNvPr id="73" name="Freeform 612"/>
              <p:cNvSpPr/>
              <p:nvPr/>
            </p:nvSpPr>
            <p:spPr bwMode="auto">
              <a:xfrm>
                <a:off x="2115196" y="2034248"/>
                <a:ext cx="392390" cy="392392"/>
              </a:xfrm>
              <a:custGeom>
                <a:gdLst>
                  <a:gd fmla="*/ 105 w 129" name="T0"/>
                  <a:gd fmla="*/ 102 h 129" name="T1"/>
                  <a:gd fmla="*/ 113 w 129" name="T2"/>
                  <a:gd fmla="*/ 93 h 129" name="T3"/>
                  <a:gd fmla="*/ 121 w 129" name="T4"/>
                  <a:gd fmla="*/ 97 h 129" name="T5"/>
                  <a:gd fmla="*/ 117 w 129" name="T6"/>
                  <a:gd fmla="*/ 90 h 129" name="T7"/>
                  <a:gd fmla="*/ 125 w 129" name="T8"/>
                  <a:gd fmla="*/ 82 h 129" name="T9"/>
                  <a:gd fmla="*/ 126 w 129" name="T10"/>
                  <a:gd fmla="*/ 81 h 129" name="T11"/>
                  <a:gd fmla="*/ 129 w 129" name="T12"/>
                  <a:gd fmla="*/ 67 h 129" name="T13"/>
                  <a:gd fmla="*/ 62 w 129" name="T14"/>
                  <a:gd fmla="*/ 0 h 129" name="T15"/>
                  <a:gd fmla="*/ 56 w 129" name="T16"/>
                  <a:gd fmla="*/ 6 h 129" name="T17"/>
                  <a:gd fmla="*/ 81 w 129" name="T18"/>
                  <a:gd fmla="*/ 46 h 129" name="T19"/>
                  <a:gd fmla="*/ 46 w 129" name="T20"/>
                  <a:gd fmla="*/ 81 h 129" name="T21"/>
                  <a:gd fmla="*/ 6 w 129" name="T22"/>
                  <a:gd fmla="*/ 56 h 129" name="T23"/>
                  <a:gd fmla="*/ 0 w 129" name="T24"/>
                  <a:gd fmla="*/ 62 h 129" name="T25"/>
                  <a:gd fmla="*/ 67 w 129" name="T26"/>
                  <a:gd fmla="*/ 129 h 129" name="T27"/>
                  <a:gd fmla="*/ 86 w 129" name="T28"/>
                  <a:gd fmla="*/ 123 h 129" name="T29"/>
                  <a:gd fmla="*/ 88 w 129" name="T30"/>
                  <a:gd fmla="*/ 125 h 129" name="T31"/>
                  <a:gd fmla="*/ 98 w 129" name="T32"/>
                  <a:gd fmla="*/ 109 h 129" name="T33"/>
                  <a:gd fmla="*/ 105 w 129" name="T34"/>
                  <a:gd fmla="*/ 102 h 12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9" w="129">
                    <a:moveTo>
                      <a:pt x="105" y="102"/>
                    </a:moveTo>
                    <a:cubicBezTo>
                      <a:pt x="113" y="93"/>
                      <a:pt x="113" y="93"/>
                      <a:pt x="113" y="93"/>
                    </a:cubicBezTo>
                    <a:cubicBezTo>
                      <a:pt x="121" y="97"/>
                      <a:pt x="121" y="97"/>
                      <a:pt x="121" y="97"/>
                    </a:cubicBezTo>
                    <a:cubicBezTo>
                      <a:pt x="117" y="90"/>
                      <a:pt x="117" y="90"/>
                      <a:pt x="117" y="90"/>
                    </a:cubicBezTo>
                    <a:cubicBezTo>
                      <a:pt x="125" y="82"/>
                      <a:pt x="125" y="82"/>
                      <a:pt x="125" y="82"/>
                    </a:cubicBezTo>
                    <a:cubicBezTo>
                      <a:pt x="126" y="81"/>
                      <a:pt x="126" y="81"/>
                      <a:pt x="126" y="81"/>
                    </a:cubicBezTo>
                    <a:cubicBezTo>
                      <a:pt x="128" y="76"/>
                      <a:pt x="129" y="71"/>
                      <a:pt x="129" y="67"/>
                    </a:cubicBezTo>
                    <a:cubicBezTo>
                      <a:pt x="129" y="33"/>
                      <a:pt x="96" y="0"/>
                      <a:pt x="62" y="0"/>
                    </a:cubicBezTo>
                    <a:cubicBezTo>
                      <a:pt x="62" y="0"/>
                      <a:pt x="58" y="4"/>
                      <a:pt x="56" y="6"/>
                    </a:cubicBezTo>
                    <a:cubicBezTo>
                      <a:pt x="83" y="33"/>
                      <a:pt x="81" y="29"/>
                      <a:pt x="81" y="46"/>
                    </a:cubicBezTo>
                    <a:cubicBezTo>
                      <a:pt x="81" y="59"/>
                      <a:pt x="59" y="81"/>
                      <a:pt x="46" y="81"/>
                    </a:cubicBezTo>
                    <a:cubicBezTo>
                      <a:pt x="29" y="81"/>
                      <a:pt x="34" y="84"/>
                      <a:pt x="6" y="56"/>
                    </a:cubicBezTo>
                    <a:cubicBezTo>
                      <a:pt x="4" y="58"/>
                      <a:pt x="0" y="62"/>
                      <a:pt x="0" y="62"/>
                    </a:cubicBezTo>
                    <a:cubicBezTo>
                      <a:pt x="1" y="96"/>
                      <a:pt x="33" y="129"/>
                      <a:pt x="67" y="129"/>
                    </a:cubicBezTo>
                    <a:cubicBezTo>
                      <a:pt x="73" y="129"/>
                      <a:pt x="80" y="127"/>
                      <a:pt x="86" y="123"/>
                    </a:cubicBezTo>
                    <a:cubicBezTo>
                      <a:pt x="88" y="125"/>
                      <a:pt x="88" y="125"/>
                      <a:pt x="88" y="125"/>
                    </a:cubicBezTo>
                    <a:cubicBezTo>
                      <a:pt x="90" y="119"/>
                      <a:pt x="93" y="114"/>
                      <a:pt x="98" y="109"/>
                    </a:cubicBezTo>
                    <a:lnTo>
                      <a:pt x="105" y="10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sp>
            <p:nvSpPr>
              <p:cNvPr id="74" name="Freeform 613"/>
              <p:cNvSpPr/>
              <p:nvPr/>
            </p:nvSpPr>
            <p:spPr bwMode="auto">
              <a:xfrm>
                <a:off x="2115194" y="2022668"/>
                <a:ext cx="885481" cy="875065"/>
              </a:xfrm>
              <a:custGeom>
                <a:gdLst>
                  <a:gd fmla="*/ 280 w 291" name="T0"/>
                  <a:gd fmla="*/ 27 h 287" name="T1"/>
                  <a:gd fmla="*/ 260 w 291" name="T2"/>
                  <a:gd fmla="*/ 8 h 287" name="T3"/>
                  <a:gd fmla="*/ 241 w 291" name="T4"/>
                  <a:gd fmla="*/ 0 h 287" name="T5"/>
                  <a:gd fmla="*/ 222 w 291" name="T6"/>
                  <a:gd fmla="*/ 8 h 287" name="T7"/>
                  <a:gd fmla="*/ 137 w 291" name="T8"/>
                  <a:gd fmla="*/ 93 h 287" name="T9"/>
                  <a:gd fmla="*/ 133 w 291" name="T10"/>
                  <a:gd fmla="*/ 110 h 287" name="T11"/>
                  <a:gd fmla="*/ 122 w 291" name="T12"/>
                  <a:gd fmla="*/ 114 h 287" name="T13"/>
                  <a:gd fmla="*/ 116 w 291" name="T14"/>
                  <a:gd fmla="*/ 113 h 287" name="T15"/>
                  <a:gd fmla="*/ 109 w 291" name="T16"/>
                  <a:gd fmla="*/ 120 h 287" name="T17"/>
                  <a:gd fmla="*/ 109 w 291" name="T18"/>
                  <a:gd fmla="*/ 159 h 287" name="T19"/>
                  <a:gd fmla="*/ 110 w 291" name="T20"/>
                  <a:gd fmla="*/ 160 h 287" name="T21"/>
                  <a:gd fmla="*/ 44 w 291" name="T22"/>
                  <a:gd fmla="*/ 227 h 287" name="T23"/>
                  <a:gd fmla="*/ 26 w 291" name="T24"/>
                  <a:gd fmla="*/ 234 h 287" name="T25"/>
                  <a:gd fmla="*/ 0 w 291" name="T26"/>
                  <a:gd fmla="*/ 271 h 287" name="T27"/>
                  <a:gd fmla="*/ 17 w 291" name="T28"/>
                  <a:gd fmla="*/ 287 h 287" name="T29"/>
                  <a:gd fmla="*/ 54 w 291" name="T30"/>
                  <a:gd fmla="*/ 261 h 287" name="T31"/>
                  <a:gd fmla="*/ 60 w 291" name="T32"/>
                  <a:gd fmla="*/ 243 h 287" name="T33"/>
                  <a:gd fmla="*/ 127 w 291" name="T34"/>
                  <a:gd fmla="*/ 177 h 287" name="T35"/>
                  <a:gd fmla="*/ 129 w 291" name="T36"/>
                  <a:gd fmla="*/ 179 h 287" name="T37"/>
                  <a:gd fmla="*/ 148 w 291" name="T38"/>
                  <a:gd fmla="*/ 187 h 287" name="T39"/>
                  <a:gd fmla="*/ 167 w 291" name="T40"/>
                  <a:gd fmla="*/ 179 h 287" name="T41"/>
                  <a:gd fmla="*/ 175 w 291" name="T42"/>
                  <a:gd fmla="*/ 171 h 287" name="T43"/>
                  <a:gd fmla="*/ 178 w 291" name="T44"/>
                  <a:gd fmla="*/ 155 h 287" name="T45"/>
                  <a:gd fmla="*/ 190 w 291" name="T46"/>
                  <a:gd fmla="*/ 150 h 287" name="T47"/>
                  <a:gd fmla="*/ 195 w 291" name="T48"/>
                  <a:gd fmla="*/ 151 h 287" name="T49"/>
                  <a:gd fmla="*/ 280 w 291" name="T50"/>
                  <a:gd fmla="*/ 66 h 287" name="T51"/>
                  <a:gd fmla="*/ 280 w 291" name="T52"/>
                  <a:gd fmla="*/ 27 h 28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87" w="291">
                    <a:moveTo>
                      <a:pt x="280" y="27"/>
                    </a:moveTo>
                    <a:cubicBezTo>
                      <a:pt x="260" y="8"/>
                      <a:pt x="260" y="8"/>
                      <a:pt x="260" y="8"/>
                    </a:cubicBezTo>
                    <a:cubicBezTo>
                      <a:pt x="255" y="2"/>
                      <a:pt x="248" y="0"/>
                      <a:pt x="241" y="0"/>
                    </a:cubicBezTo>
                    <a:cubicBezTo>
                      <a:pt x="234" y="0"/>
                      <a:pt x="227" y="2"/>
                      <a:pt x="222" y="8"/>
                    </a:cubicBezTo>
                    <a:cubicBezTo>
                      <a:pt x="137" y="93"/>
                      <a:pt x="137" y="93"/>
                      <a:pt x="137" y="93"/>
                    </a:cubicBezTo>
                    <a:cubicBezTo>
                      <a:pt x="139" y="98"/>
                      <a:pt x="137" y="106"/>
                      <a:pt x="133" y="110"/>
                    </a:cubicBezTo>
                    <a:cubicBezTo>
                      <a:pt x="130" y="112"/>
                      <a:pt x="126" y="114"/>
                      <a:pt x="122" y="114"/>
                    </a:cubicBezTo>
                    <a:cubicBezTo>
                      <a:pt x="120" y="114"/>
                      <a:pt x="118" y="114"/>
                      <a:pt x="116" y="113"/>
                    </a:cubicBezTo>
                    <a:cubicBezTo>
                      <a:pt x="109" y="120"/>
                      <a:pt x="109" y="120"/>
                      <a:pt x="109" y="120"/>
                    </a:cubicBezTo>
                    <a:cubicBezTo>
                      <a:pt x="98" y="131"/>
                      <a:pt x="98" y="148"/>
                      <a:pt x="109" y="159"/>
                    </a:cubicBezTo>
                    <a:cubicBezTo>
                      <a:pt x="110" y="160"/>
                      <a:pt x="110" y="160"/>
                      <a:pt x="110" y="160"/>
                    </a:cubicBezTo>
                    <a:cubicBezTo>
                      <a:pt x="44" y="227"/>
                      <a:pt x="44" y="227"/>
                      <a:pt x="44" y="227"/>
                    </a:cubicBezTo>
                    <a:cubicBezTo>
                      <a:pt x="26" y="234"/>
                      <a:pt x="26" y="234"/>
                      <a:pt x="26" y="234"/>
                    </a:cubicBezTo>
                    <a:cubicBezTo>
                      <a:pt x="0" y="271"/>
                      <a:pt x="0" y="271"/>
                      <a:pt x="0" y="271"/>
                    </a:cubicBezTo>
                    <a:cubicBezTo>
                      <a:pt x="17" y="287"/>
                      <a:pt x="17" y="287"/>
                      <a:pt x="17" y="287"/>
                    </a:cubicBezTo>
                    <a:cubicBezTo>
                      <a:pt x="54" y="261"/>
                      <a:pt x="54" y="261"/>
                      <a:pt x="54" y="261"/>
                    </a:cubicBezTo>
                    <a:cubicBezTo>
                      <a:pt x="60" y="243"/>
                      <a:pt x="60" y="243"/>
                      <a:pt x="60" y="243"/>
                    </a:cubicBezTo>
                    <a:cubicBezTo>
                      <a:pt x="127" y="177"/>
                      <a:pt x="127" y="177"/>
                      <a:pt x="127" y="177"/>
                    </a:cubicBezTo>
                    <a:cubicBezTo>
                      <a:pt x="129" y="179"/>
                      <a:pt x="129" y="179"/>
                      <a:pt x="129" y="179"/>
                    </a:cubicBezTo>
                    <a:cubicBezTo>
                      <a:pt x="134" y="184"/>
                      <a:pt x="141" y="187"/>
                      <a:pt x="148" y="187"/>
                    </a:cubicBezTo>
                    <a:cubicBezTo>
                      <a:pt x="155" y="187"/>
                      <a:pt x="162" y="184"/>
                      <a:pt x="167" y="179"/>
                    </a:cubicBezTo>
                    <a:cubicBezTo>
                      <a:pt x="175" y="171"/>
                      <a:pt x="175" y="171"/>
                      <a:pt x="175" y="171"/>
                    </a:cubicBezTo>
                    <a:cubicBezTo>
                      <a:pt x="172" y="166"/>
                      <a:pt x="174" y="159"/>
                      <a:pt x="178" y="155"/>
                    </a:cubicBezTo>
                    <a:cubicBezTo>
                      <a:pt x="181" y="152"/>
                      <a:pt x="185" y="150"/>
                      <a:pt x="190" y="150"/>
                    </a:cubicBezTo>
                    <a:cubicBezTo>
                      <a:pt x="191" y="150"/>
                      <a:pt x="193" y="150"/>
                      <a:pt x="195" y="151"/>
                    </a:cubicBezTo>
                    <a:cubicBezTo>
                      <a:pt x="280" y="66"/>
                      <a:pt x="280" y="66"/>
                      <a:pt x="280" y="66"/>
                    </a:cubicBezTo>
                    <a:cubicBezTo>
                      <a:pt x="291" y="55"/>
                      <a:pt x="291" y="38"/>
                      <a:pt x="280"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grpSp>
      </p:grpSp>
      <p:grpSp>
        <p:nvGrpSpPr>
          <p:cNvPr id="7" name="组合 10"/>
          <p:cNvGrpSpPr/>
          <p:nvPr/>
        </p:nvGrpSpPr>
        <p:grpSpPr>
          <a:xfrm>
            <a:off x="1235756" y="2173059"/>
            <a:ext cx="853846" cy="854109"/>
            <a:chOff x="1338210" y="2896517"/>
            <a:chExt cx="1138461" cy="1138461"/>
          </a:xfrm>
        </p:grpSpPr>
        <p:sp>
          <p:nvSpPr>
            <p:cNvPr id="65" name="椭圆 64"/>
            <p:cNvSpPr/>
            <p:nvPr/>
          </p:nvSpPr>
          <p:spPr>
            <a:xfrm>
              <a:off x="1338210" y="2896517"/>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algn="ctr" blurRad="203200" dir="4200000" dist="127000" rotWithShape="0" sx="102000" sy="102000">
                <a:schemeClr val="tx1">
                  <a:lumMod val="90000"/>
                  <a:lumOff val="10000"/>
                  <a:alpha val="40000"/>
                </a:schemeClr>
              </a:outerShdw>
            </a:effectLst>
          </p:spPr>
          <p:txBody>
            <a:bodyPr anchor="ctr" wrap="none"/>
            <a:lstStyle/>
            <a:p>
              <a:pPr latinLnBrk="1"/>
              <a:endParaRPr kumimoji="1" lang="en-US">
                <a:solidFill>
                  <a:srgbClr val="000000"/>
                </a:solidFill>
                <a:latin charset="-122" panose="020b0503020204020204" pitchFamily="34" typeface="微软雅黑"/>
                <a:ea charset="-122" panose="020b0503020204020204" pitchFamily="34" typeface="微软雅黑"/>
                <a:cs typeface="+mn-ea"/>
                <a:sym typeface="+mn-lt"/>
              </a:endParaRPr>
            </a:p>
          </p:txBody>
        </p:sp>
        <p:sp>
          <p:nvSpPr>
            <p:cNvPr id="75" name="Freeform 145"/>
            <p:cNvSpPr>
              <a:spLocks noEditPoints="1"/>
            </p:cNvSpPr>
            <p:nvPr/>
          </p:nvSpPr>
          <p:spPr bwMode="auto">
            <a:xfrm>
              <a:off x="1569040" y="3128247"/>
              <a:ext cx="676800" cy="675000"/>
            </a:xfrm>
            <a:custGeom>
              <a:gdLst>
                <a:gd fmla="*/ 95 w 111" name="T0"/>
                <a:gd fmla="*/ 16 h 111" name="T1"/>
                <a:gd fmla="*/ 95 w 111" name="T2"/>
                <a:gd fmla="*/ 94 h 111" name="T3"/>
                <a:gd fmla="*/ 16 w 111" name="T4"/>
                <a:gd fmla="*/ 94 h 111" name="T5"/>
                <a:gd fmla="*/ 16 w 111" name="T6"/>
                <a:gd fmla="*/ 16 h 111" name="T7"/>
                <a:gd fmla="*/ 51 w 111" name="T8"/>
                <a:gd fmla="*/ 100 h 111" name="T9"/>
                <a:gd fmla="*/ 38 w 111" name="T10"/>
                <a:gd fmla="*/ 85 h 111" name="T11"/>
                <a:gd fmla="*/ 51 w 111" name="T12"/>
                <a:gd fmla="*/ 100 h 111" name="T13"/>
                <a:gd fmla="*/ 51 w 111" name="T14"/>
                <a:gd fmla="*/ 60 h 111" name="T15"/>
                <a:gd fmla="*/ 35 w 111" name="T16"/>
                <a:gd fmla="*/ 75 h 111" name="T17"/>
                <a:gd fmla="*/ 51 w 111" name="T18"/>
                <a:gd fmla="*/ 50 h 111" name="T19"/>
                <a:gd fmla="*/ 35 w 111" name="T20"/>
                <a:gd fmla="*/ 36 h 111" name="T21"/>
                <a:gd fmla="*/ 51 w 111" name="T22"/>
                <a:gd fmla="*/ 50 h 111" name="T23"/>
                <a:gd fmla="*/ 51 w 111" name="T24"/>
                <a:gd fmla="*/ 10 h 111" name="T25"/>
                <a:gd fmla="*/ 38 w 111" name="T26"/>
                <a:gd fmla="*/ 25 h 111" name="T27"/>
                <a:gd fmla="*/ 61 w 111" name="T28"/>
                <a:gd fmla="*/ 10 h 111" name="T29"/>
                <a:gd fmla="*/ 73 w 111" name="T30"/>
                <a:gd fmla="*/ 25 h 111" name="T31"/>
                <a:gd fmla="*/ 61 w 111" name="T32"/>
                <a:gd fmla="*/ 10 h 111" name="T33"/>
                <a:gd fmla="*/ 61 w 111" name="T34"/>
                <a:gd fmla="*/ 50 h 111" name="T35"/>
                <a:gd fmla="*/ 77 w 111" name="T36"/>
                <a:gd fmla="*/ 36 h 111" name="T37"/>
                <a:gd fmla="*/ 61 w 111" name="T38"/>
                <a:gd fmla="*/ 60 h 111" name="T39"/>
                <a:gd fmla="*/ 77 w 111" name="T40"/>
                <a:gd fmla="*/ 75 h 111" name="T41"/>
                <a:gd fmla="*/ 61 w 111" name="T42"/>
                <a:gd fmla="*/ 60 h 111" name="T43"/>
                <a:gd fmla="*/ 61 w 111" name="T44"/>
                <a:gd fmla="*/ 100 h 111" name="T45"/>
                <a:gd fmla="*/ 73 w 111" name="T46"/>
                <a:gd fmla="*/ 85 h 111" name="T47"/>
                <a:gd fmla="*/ 11 w 111" name="T48"/>
                <a:gd fmla="*/ 50 h 111" name="T49"/>
                <a:gd fmla="*/ 24 w 111" name="T50"/>
                <a:gd fmla="*/ 39 h 111" name="T51"/>
                <a:gd fmla="*/ 11 w 111" name="T52"/>
                <a:gd fmla="*/ 50 h 111" name="T53"/>
                <a:gd fmla="*/ 100 w 111" name="T54"/>
                <a:gd fmla="*/ 50 h 111" name="T55"/>
                <a:gd fmla="*/ 87 w 111" name="T56"/>
                <a:gd fmla="*/ 39 h 111" name="T57"/>
                <a:gd fmla="*/ 100 w 111" name="T58"/>
                <a:gd fmla="*/ 60 h 111" name="T59"/>
                <a:gd fmla="*/ 87 w 111" name="T60"/>
                <a:gd fmla="*/ 71 h 111" name="T61"/>
                <a:gd fmla="*/ 100 w 111" name="T62"/>
                <a:gd fmla="*/ 60 h 111" name="T63"/>
                <a:gd fmla="*/ 11 w 111" name="T64"/>
                <a:gd fmla="*/ 60 h 111" name="T65"/>
                <a:gd fmla="*/ 24 w 111" name="T66"/>
                <a:gd fmla="*/ 71 h 111" name="T67"/>
                <a:gd fmla="*/ 96 w 111" name="T68"/>
                <a:gd fmla="*/ 77 h 111" name="T69"/>
                <a:gd fmla="*/ 84 w 111" name="T70"/>
                <a:gd fmla="*/ 82 h 111" name="T71"/>
                <a:gd fmla="*/ 79 w 111" name="T72"/>
                <a:gd fmla="*/ 95 h 111" name="T73"/>
                <a:gd fmla="*/ 96 w 111" name="T74"/>
                <a:gd fmla="*/ 77 h 111" name="T75"/>
                <a:gd fmla="*/ 18 w 111" name="T76"/>
                <a:gd fmla="*/ 78 h 111" name="T77"/>
                <a:gd fmla="*/ 23 w 111" name="T78"/>
                <a:gd fmla="*/ 88 h 111" name="T79"/>
                <a:gd fmla="*/ 32 w 111" name="T80"/>
                <a:gd fmla="*/ 93 h 111" name="T81"/>
                <a:gd fmla="*/ 15 w 111" name="T82"/>
                <a:gd fmla="*/ 33 h 111" name="T83"/>
                <a:gd fmla="*/ 27 w 111" name="T84"/>
                <a:gd fmla="*/ 28 h 111" name="T85"/>
                <a:gd fmla="*/ 33 w 111" name="T86"/>
                <a:gd fmla="*/ 16 h 111" name="T87"/>
                <a:gd fmla="*/ 15 w 111" name="T88"/>
                <a:gd fmla="*/ 33 h 111" name="T89"/>
                <a:gd fmla="*/ 94 w 111" name="T90"/>
                <a:gd fmla="*/ 32 h 111" name="T91"/>
                <a:gd fmla="*/ 88 w 111" name="T92"/>
                <a:gd fmla="*/ 23 h 111" name="T93"/>
                <a:gd fmla="*/ 80 w 111" name="T94"/>
                <a:gd fmla="*/ 17 h 11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0" w="110">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grpSp>
      <p:grpSp>
        <p:nvGrpSpPr>
          <p:cNvPr id="9" name="组合 11"/>
          <p:cNvGrpSpPr/>
          <p:nvPr/>
        </p:nvGrpSpPr>
        <p:grpSpPr>
          <a:xfrm>
            <a:off x="1953958" y="2871531"/>
            <a:ext cx="853846" cy="854109"/>
            <a:chOff x="2423188" y="3827525"/>
            <a:chExt cx="1138461" cy="1138461"/>
          </a:xfrm>
        </p:grpSpPr>
        <p:sp>
          <p:nvSpPr>
            <p:cNvPr id="66" name="椭圆 65"/>
            <p:cNvSpPr/>
            <p:nvPr/>
          </p:nvSpPr>
          <p:spPr>
            <a:xfrm>
              <a:off x="2423188" y="3827525"/>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algn="ctr" blurRad="203200" dir="4200000" dist="127000" rotWithShape="0" sx="102000" sy="102000">
                <a:schemeClr val="tx1">
                  <a:lumMod val="90000"/>
                  <a:lumOff val="10000"/>
                  <a:alpha val="40000"/>
                </a:schemeClr>
              </a:outerShdw>
            </a:effectLst>
          </p:spPr>
          <p:txBody>
            <a:bodyPr anchor="ctr" wrap="none"/>
            <a:lstStyle/>
            <a:p>
              <a:pPr latinLnBrk="1"/>
              <a:endParaRPr kumimoji="1" lang="en-US">
                <a:solidFill>
                  <a:srgbClr val="000000"/>
                </a:solidFill>
                <a:latin charset="-122" panose="020b0503020204020204" pitchFamily="34" typeface="微软雅黑"/>
                <a:ea charset="-122" panose="020b0503020204020204" pitchFamily="34" typeface="微软雅黑"/>
                <a:cs typeface="+mn-ea"/>
                <a:sym typeface="+mn-lt"/>
              </a:endParaRPr>
            </a:p>
          </p:txBody>
        </p:sp>
        <p:sp>
          <p:nvSpPr>
            <p:cNvPr id="76" name="Freeform 357"/>
            <p:cNvSpPr>
              <a:spLocks noChangeAspect="1" noEditPoints="1"/>
            </p:cNvSpPr>
            <p:nvPr/>
          </p:nvSpPr>
          <p:spPr bwMode="auto">
            <a:xfrm>
              <a:off x="2659254" y="4160702"/>
              <a:ext cx="666329" cy="472107"/>
            </a:xfrm>
            <a:custGeom>
              <a:gdLst>
                <a:gd fmla="*/ 47 w 94" name="T0"/>
                <a:gd fmla="*/ 17 h 67" name="T1"/>
                <a:gd fmla="*/ 31 w 94" name="T2"/>
                <a:gd fmla="*/ 33 h 67" name="T3"/>
                <a:gd fmla="*/ 47 w 94" name="T4"/>
                <a:gd fmla="*/ 49 h 67" name="T5"/>
                <a:gd fmla="*/ 63 w 94" name="T6"/>
                <a:gd fmla="*/ 33 h 67" name="T7"/>
                <a:gd fmla="*/ 47 w 94" name="T8"/>
                <a:gd fmla="*/ 17 h 67" name="T9"/>
                <a:gd fmla="*/ 71 w 94" name="T10"/>
                <a:gd fmla="*/ 10 h 67" name="T11"/>
                <a:gd fmla="*/ 65 w 94" name="T12"/>
                <a:gd fmla="*/ 15 h 67" name="T13"/>
                <a:gd fmla="*/ 72 w 94" name="T14"/>
                <a:gd fmla="*/ 33 h 67" name="T15"/>
                <a:gd fmla="*/ 65 w 94" name="T16"/>
                <a:gd fmla="*/ 51 h 67" name="T17"/>
                <a:gd fmla="*/ 71 w 94" name="T18"/>
                <a:gd fmla="*/ 57 h 67" name="T19"/>
                <a:gd fmla="*/ 80 w 94" name="T20"/>
                <a:gd fmla="*/ 33 h 67" name="T21"/>
                <a:gd fmla="*/ 71 w 94" name="T22"/>
                <a:gd fmla="*/ 10 h 67" name="T23"/>
                <a:gd fmla="*/ 81 w 94" name="T24"/>
                <a:gd fmla="*/ 0 h 67" name="T25"/>
                <a:gd fmla="*/ 75 w 94" name="T26"/>
                <a:gd fmla="*/ 5 h 67" name="T27"/>
                <a:gd fmla="*/ 86 w 94" name="T28"/>
                <a:gd fmla="*/ 33 h 67" name="T29"/>
                <a:gd fmla="*/ 75 w 94" name="T30"/>
                <a:gd fmla="*/ 61 h 67" name="T31"/>
                <a:gd fmla="*/ 81 w 94" name="T32"/>
                <a:gd fmla="*/ 67 h 67" name="T33"/>
                <a:gd fmla="*/ 94 w 94" name="T34"/>
                <a:gd fmla="*/ 33 h 67" name="T35"/>
                <a:gd fmla="*/ 81 w 94" name="T36"/>
                <a:gd fmla="*/ 0 h 67" name="T37"/>
                <a:gd fmla="*/ 24 w 94" name="T38"/>
                <a:gd fmla="*/ 10 h 67" name="T39"/>
                <a:gd fmla="*/ 14 w 94" name="T40"/>
                <a:gd fmla="*/ 33 h 67" name="T41"/>
                <a:gd fmla="*/ 24 w 94" name="T42"/>
                <a:gd fmla="*/ 57 h 67" name="T43"/>
                <a:gd fmla="*/ 30 w 94" name="T44"/>
                <a:gd fmla="*/ 51 h 67" name="T45"/>
                <a:gd fmla="*/ 22 w 94" name="T46"/>
                <a:gd fmla="*/ 33 h 67" name="T47"/>
                <a:gd fmla="*/ 30 w 94" name="T48"/>
                <a:gd fmla="*/ 15 h 67" name="T49"/>
                <a:gd fmla="*/ 24 w 94" name="T50"/>
                <a:gd fmla="*/ 10 h 67" name="T51"/>
                <a:gd fmla="*/ 19 w 94" name="T52"/>
                <a:gd fmla="*/ 5 h 67" name="T53"/>
                <a:gd fmla="*/ 14 w 94" name="T54"/>
                <a:gd fmla="*/ 0 h 67" name="T55"/>
                <a:gd fmla="*/ 0 w 94" name="T56"/>
                <a:gd fmla="*/ 33 h 67" name="T57"/>
                <a:gd fmla="*/ 14 w 94" name="T58"/>
                <a:gd fmla="*/ 67 h 67" name="T59"/>
                <a:gd fmla="*/ 19 w 94" name="T60"/>
                <a:gd fmla="*/ 61 h 67" name="T61"/>
                <a:gd fmla="*/ 8 w 94" name="T62"/>
                <a:gd fmla="*/ 33 h 67" name="T63"/>
                <a:gd fmla="*/ 19 w 94" name="T64"/>
                <a:gd fmla="*/ 5 h 6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7" w="94">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accent3"/>
            </a:solid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10" name="组合 12"/>
          <p:cNvGrpSpPr/>
          <p:nvPr/>
        </p:nvGrpSpPr>
        <p:grpSpPr>
          <a:xfrm>
            <a:off x="1235756" y="3570001"/>
            <a:ext cx="853846" cy="854109"/>
            <a:chOff x="1338210" y="4758532"/>
            <a:chExt cx="1138461" cy="1138461"/>
          </a:xfrm>
        </p:grpSpPr>
        <p:sp>
          <p:nvSpPr>
            <p:cNvPr id="67" name="椭圆 66"/>
            <p:cNvSpPr/>
            <p:nvPr/>
          </p:nvSpPr>
          <p:spPr>
            <a:xfrm>
              <a:off x="1338210" y="4758532"/>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algn="ctr" blurRad="203200" dir="4200000" dist="127000" rotWithShape="0" sx="102000" sy="102000">
                <a:schemeClr val="tx1">
                  <a:lumMod val="90000"/>
                  <a:lumOff val="10000"/>
                  <a:alpha val="40000"/>
                </a:schemeClr>
              </a:outerShdw>
            </a:effectLst>
          </p:spPr>
          <p:txBody>
            <a:bodyPr anchor="ctr" wrap="none"/>
            <a:lstStyle/>
            <a:p>
              <a:pPr latinLnBrk="1"/>
              <a:endParaRPr kumimoji="1" lang="en-US">
                <a:solidFill>
                  <a:srgbClr val="000000"/>
                </a:solidFill>
                <a:latin charset="-122" panose="020b0503020204020204" pitchFamily="34" typeface="微软雅黑"/>
                <a:ea charset="-122" panose="020b0503020204020204" pitchFamily="34" typeface="微软雅黑"/>
                <a:cs typeface="+mn-ea"/>
                <a:sym typeface="+mn-lt"/>
              </a:endParaRPr>
            </a:p>
          </p:txBody>
        </p:sp>
        <p:sp>
          <p:nvSpPr>
            <p:cNvPr id="77" name="Freeform 168"/>
            <p:cNvSpPr>
              <a:spLocks noChangeAspect="1" noEditPoints="1"/>
            </p:cNvSpPr>
            <p:nvPr/>
          </p:nvSpPr>
          <p:spPr bwMode="auto">
            <a:xfrm>
              <a:off x="1603967" y="5084352"/>
              <a:ext cx="620295" cy="531284"/>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4"/>
            </a:solid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11" name="组合 14"/>
          <p:cNvGrpSpPr/>
          <p:nvPr/>
        </p:nvGrpSpPr>
        <p:grpSpPr>
          <a:xfrm>
            <a:off x="3109369" y="1557018"/>
            <a:ext cx="1618739" cy="697252"/>
            <a:chOff x="4145825" y="2075383"/>
            <a:chExt cx="2158318" cy="929382"/>
          </a:xfrm>
        </p:grpSpPr>
        <p:sp>
          <p:nvSpPr>
            <p:cNvPr id="40" name="Rectangle 82"/>
            <p:cNvSpPr/>
            <p:nvPr/>
          </p:nvSpPr>
          <p:spPr>
            <a:xfrm>
              <a:off x="4145825" y="2075383"/>
              <a:ext cx="2158318" cy="929382"/>
            </a:xfrm>
            <a:prstGeom prst="rect">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600">
                <a:solidFill>
                  <a:schemeClr val="bg1">
                    <a:lumMod val="95000"/>
                  </a:schemeClr>
                </a:solidFill>
                <a:latin charset="-122" panose="020b0503020204020204" pitchFamily="34" typeface="微软雅黑"/>
                <a:ea charset="-122" panose="020b0503020204020204" pitchFamily="34" typeface="微软雅黑"/>
                <a:cs typeface="+mn-ea"/>
                <a:sym typeface="+mn-lt"/>
              </a:endParaRPr>
            </a:p>
          </p:txBody>
        </p:sp>
        <p:sp>
          <p:nvSpPr>
            <p:cNvPr id="78" name="矩形 77"/>
            <p:cNvSpPr/>
            <p:nvPr/>
          </p:nvSpPr>
          <p:spPr>
            <a:xfrm>
              <a:off x="4152600" y="2319300"/>
              <a:ext cx="2144770" cy="406264"/>
            </a:xfrm>
            <a:prstGeom prst="rect">
              <a:avLst/>
            </a:prstGeom>
          </p:spPr>
          <p:txBody>
            <a:bodyPr bIns="45716" lIns="91431" rIns="91431" tIns="45716" wrap="square">
              <a:spAutoFit/>
            </a:bodyPr>
            <a:lstStyle/>
            <a:p>
              <a:pPr algn="ctr"/>
              <a:r>
                <a:rPr altLang="en-US" lang="zh-CN" smtClean="0" sz="1400">
                  <a:solidFill>
                    <a:schemeClr val="bg1">
                      <a:lumMod val="95000"/>
                    </a:schemeClr>
                  </a:solidFill>
                  <a:latin charset="-122" panose="020b0503020204020204" pitchFamily="34" typeface="微软雅黑"/>
                  <a:ea charset="-122" panose="020b0503020204020204" pitchFamily="34" typeface="微软雅黑"/>
                  <a:cs typeface="+mn-ea"/>
                  <a:sym typeface="+mn-lt"/>
                </a:rPr>
                <a:t>添加标题</a:t>
              </a:r>
            </a:p>
          </p:txBody>
        </p:sp>
      </p:grpSp>
      <p:sp>
        <p:nvSpPr>
          <p:cNvPr id="79" name="矩形 47"/>
          <p:cNvSpPr>
            <a:spLocks noChangeArrowheads="1"/>
          </p:cNvSpPr>
          <p:nvPr/>
        </p:nvSpPr>
        <p:spPr bwMode="auto">
          <a:xfrm>
            <a:off x="4998131" y="1686683"/>
            <a:ext cx="2567257" cy="4343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000">
                <a:solidFill>
                  <a:schemeClr val="bg1"/>
                </a:solidFill>
                <a:cs typeface="+mn-ea"/>
                <a:sym typeface="+mn-lt"/>
              </a:rPr>
              <a:t>在此录入上述图表的综合描述说明，在此录入上述图表的综合描述说明</a:t>
            </a:r>
          </a:p>
        </p:txBody>
      </p:sp>
      <p:grpSp>
        <p:nvGrpSpPr>
          <p:cNvPr id="12" name="组合 15"/>
          <p:cNvGrpSpPr/>
          <p:nvPr/>
        </p:nvGrpSpPr>
        <p:grpSpPr>
          <a:xfrm>
            <a:off x="3109369" y="2254269"/>
            <a:ext cx="1618739" cy="697252"/>
            <a:chOff x="4145825" y="3004764"/>
            <a:chExt cx="2158318" cy="929382"/>
          </a:xfrm>
          <a:gradFill>
            <a:gsLst>
              <a:gs pos="0">
                <a:sysClr lastClr="FFFFFF" val="window"/>
              </a:gs>
              <a:gs pos="100000">
                <a:sysClr lastClr="FFFFFF" val="window">
                  <a:lumMod val="75000"/>
                </a:sysClr>
              </a:gs>
            </a:gsLst>
            <a:lin ang="0" scaled="0"/>
          </a:gradFill>
        </p:grpSpPr>
        <p:sp>
          <p:nvSpPr>
            <p:cNvPr id="41" name="Rectangle 83"/>
            <p:cNvSpPr/>
            <p:nvPr/>
          </p:nvSpPr>
          <p:spPr>
            <a:xfrm>
              <a:off x="4145825" y="3004764"/>
              <a:ext cx="2158318" cy="929382"/>
            </a:xfrm>
            <a:prstGeom prst="rect">
              <a:avLst/>
            </a:prstGeom>
            <a:gr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sz="1600">
                <a:solidFill>
                  <a:srgbClr val="14436A"/>
                </a:solidFill>
                <a:latin charset="-122" panose="020b0503020204020204" pitchFamily="34" typeface="微软雅黑"/>
                <a:ea charset="-122" panose="020b0503020204020204" pitchFamily="34" typeface="微软雅黑"/>
                <a:cs typeface="+mn-ea"/>
                <a:sym typeface="+mn-lt"/>
              </a:endParaRPr>
            </a:p>
          </p:txBody>
        </p:sp>
        <p:sp>
          <p:nvSpPr>
            <p:cNvPr id="80" name="矩形 79"/>
            <p:cNvSpPr/>
            <p:nvPr/>
          </p:nvSpPr>
          <p:spPr>
            <a:xfrm>
              <a:off x="4152598" y="3246665"/>
              <a:ext cx="2144770" cy="406264"/>
            </a:xfrm>
            <a:prstGeom prst="rect">
              <a:avLst/>
            </a:prstGeom>
            <a:noFill/>
          </p:spPr>
          <p:txBody>
            <a:bodyPr bIns="45716" lIns="91431" rIns="91431" tIns="45716" wrap="square">
              <a:spAutoFit/>
            </a:bodyPr>
            <a:lstStyle/>
            <a:p>
              <a:pPr algn="ctr"/>
              <a:r>
                <a:rPr altLang="en-US" lang="zh-CN" smtClean="0" sz="1400">
                  <a:solidFill>
                    <a:srgbClr val="14436A"/>
                  </a:solidFill>
                  <a:latin charset="-122" panose="020b0503020204020204" pitchFamily="34" typeface="微软雅黑"/>
                  <a:ea charset="-122" panose="020b0503020204020204" pitchFamily="34" typeface="微软雅黑"/>
                  <a:cs typeface="+mn-ea"/>
                  <a:sym typeface="+mn-lt"/>
                </a:rPr>
                <a:t>添加标题</a:t>
              </a:r>
            </a:p>
          </p:txBody>
        </p:sp>
      </p:grpSp>
      <p:sp>
        <p:nvSpPr>
          <p:cNvPr id="81" name="矩形 47"/>
          <p:cNvSpPr>
            <a:spLocks noChangeArrowheads="1"/>
          </p:cNvSpPr>
          <p:nvPr/>
        </p:nvSpPr>
        <p:spPr bwMode="auto">
          <a:xfrm>
            <a:off x="4998131" y="2379173"/>
            <a:ext cx="2567257" cy="4343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000">
                <a:solidFill>
                  <a:srgbClr val="14436A"/>
                </a:solidFill>
                <a:cs typeface="+mn-ea"/>
                <a:sym typeface="+mn-lt"/>
              </a:rPr>
              <a:t>在此录入上述图表的综合描述说明，在此录入上述图表的综合描述说明</a:t>
            </a:r>
          </a:p>
        </p:txBody>
      </p:sp>
      <p:grpSp>
        <p:nvGrpSpPr>
          <p:cNvPr id="13" name="组合 16"/>
          <p:cNvGrpSpPr/>
          <p:nvPr/>
        </p:nvGrpSpPr>
        <p:grpSpPr>
          <a:xfrm>
            <a:off x="3109369" y="2951520"/>
            <a:ext cx="1618739" cy="697252"/>
            <a:chOff x="4145825" y="3934146"/>
            <a:chExt cx="2158318" cy="929382"/>
          </a:xfrm>
          <a:solidFill>
            <a:schemeClr val="accent3"/>
          </a:solidFill>
        </p:grpSpPr>
        <p:sp>
          <p:nvSpPr>
            <p:cNvPr id="42" name="Rectangle 84"/>
            <p:cNvSpPr/>
            <p:nvPr/>
          </p:nvSpPr>
          <p:spPr>
            <a:xfrm>
              <a:off x="4145825" y="3934146"/>
              <a:ext cx="2158318" cy="929382"/>
            </a:xfrm>
            <a:prstGeom prst="rect">
              <a:avLst/>
            </a:prstGeom>
            <a:gr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sz="1400">
                <a:solidFill>
                  <a:schemeClr val="bg1">
                    <a:lumMod val="95000"/>
                  </a:schemeClr>
                </a:solidFill>
                <a:latin charset="-122" panose="020b0503020204020204" pitchFamily="34" typeface="微软雅黑"/>
                <a:ea charset="-122" panose="020b0503020204020204" pitchFamily="34" typeface="微软雅黑"/>
                <a:cs typeface="+mn-ea"/>
                <a:sym typeface="+mn-lt"/>
              </a:endParaRPr>
            </a:p>
          </p:txBody>
        </p:sp>
        <p:sp>
          <p:nvSpPr>
            <p:cNvPr id="82" name="矩形 81"/>
            <p:cNvSpPr/>
            <p:nvPr/>
          </p:nvSpPr>
          <p:spPr>
            <a:xfrm>
              <a:off x="4152600" y="4173151"/>
              <a:ext cx="2144770" cy="365636"/>
            </a:xfrm>
            <a:prstGeom prst="rect">
              <a:avLst/>
            </a:prstGeom>
            <a:grpFill/>
          </p:spPr>
          <p:txBody>
            <a:bodyPr bIns="45716" lIns="91431" rIns="91431" tIns="45716" wrap="square">
              <a:spAutoFit/>
            </a:bodyPr>
            <a:lstStyle/>
            <a:p>
              <a:pPr algn="ctr"/>
              <a:r>
                <a:rPr altLang="en-US" lang="zh-CN" smtClean="0" sz="1200">
                  <a:solidFill>
                    <a:schemeClr val="bg1">
                      <a:lumMod val="95000"/>
                    </a:schemeClr>
                  </a:solidFill>
                  <a:latin charset="-122" panose="020b0503020204020204" pitchFamily="34" typeface="微软雅黑"/>
                  <a:ea charset="-122" panose="020b0503020204020204" pitchFamily="34" typeface="微软雅黑"/>
                  <a:cs typeface="+mn-ea"/>
                  <a:sym typeface="+mn-lt"/>
                </a:rPr>
                <a:t>添加标题</a:t>
              </a:r>
            </a:p>
          </p:txBody>
        </p:sp>
      </p:grpSp>
      <p:sp>
        <p:nvSpPr>
          <p:cNvPr id="83" name="矩形 47"/>
          <p:cNvSpPr>
            <a:spLocks noChangeArrowheads="1"/>
          </p:cNvSpPr>
          <p:nvPr/>
        </p:nvSpPr>
        <p:spPr bwMode="auto">
          <a:xfrm>
            <a:off x="4998131" y="3071664"/>
            <a:ext cx="2567257" cy="4343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000">
                <a:solidFill>
                  <a:schemeClr val="bg1"/>
                </a:solidFill>
                <a:cs typeface="+mn-ea"/>
                <a:sym typeface="+mn-lt"/>
              </a:rPr>
              <a:t>在此录入上述图表的综合描述说明，在此录入上述图表的综合描述说明</a:t>
            </a:r>
          </a:p>
        </p:txBody>
      </p:sp>
      <p:grpSp>
        <p:nvGrpSpPr>
          <p:cNvPr id="14" name="组合 17"/>
          <p:cNvGrpSpPr/>
          <p:nvPr/>
        </p:nvGrpSpPr>
        <p:grpSpPr>
          <a:xfrm>
            <a:off x="3109369" y="3648771"/>
            <a:ext cx="1618739" cy="697252"/>
            <a:chOff x="4145825" y="4863526"/>
            <a:chExt cx="2158318" cy="929382"/>
          </a:xfrm>
          <a:gradFill>
            <a:gsLst>
              <a:gs pos="0">
                <a:sysClr lastClr="FFFFFF" val="window"/>
              </a:gs>
              <a:gs pos="100000">
                <a:sysClr lastClr="FFFFFF" val="window">
                  <a:lumMod val="75000"/>
                </a:sysClr>
              </a:gs>
            </a:gsLst>
            <a:lin ang="0" scaled="0"/>
          </a:gradFill>
        </p:grpSpPr>
        <p:sp>
          <p:nvSpPr>
            <p:cNvPr id="43" name="Rectangle 85"/>
            <p:cNvSpPr/>
            <p:nvPr/>
          </p:nvSpPr>
          <p:spPr>
            <a:xfrm>
              <a:off x="4145825" y="4863526"/>
              <a:ext cx="2158318" cy="929382"/>
            </a:xfrm>
            <a:prstGeom prst="rect">
              <a:avLst/>
            </a:prstGeom>
            <a:gr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sz="1600">
                <a:solidFill>
                  <a:srgbClr val="14436A"/>
                </a:solidFill>
                <a:latin charset="-122" panose="020b0503020204020204" pitchFamily="34" typeface="微软雅黑"/>
                <a:ea charset="-122" panose="020b0503020204020204" pitchFamily="34" typeface="微软雅黑"/>
                <a:cs typeface="+mn-ea"/>
                <a:sym typeface="+mn-lt"/>
              </a:endParaRPr>
            </a:p>
          </p:txBody>
        </p:sp>
        <p:sp>
          <p:nvSpPr>
            <p:cNvPr id="84" name="矩形 83"/>
            <p:cNvSpPr/>
            <p:nvPr/>
          </p:nvSpPr>
          <p:spPr>
            <a:xfrm>
              <a:off x="4152600" y="5112322"/>
              <a:ext cx="2144770" cy="406264"/>
            </a:xfrm>
            <a:prstGeom prst="rect">
              <a:avLst/>
            </a:prstGeom>
            <a:noFill/>
          </p:spPr>
          <p:txBody>
            <a:bodyPr bIns="45716" lIns="91431" rIns="91431" tIns="45716" wrap="square">
              <a:spAutoFit/>
            </a:bodyPr>
            <a:lstStyle/>
            <a:p>
              <a:pPr algn="ctr"/>
              <a:r>
                <a:rPr altLang="en-US" lang="zh-CN" smtClean="0" sz="1400">
                  <a:solidFill>
                    <a:srgbClr val="14436A"/>
                  </a:solidFill>
                  <a:latin charset="-122" panose="020b0503020204020204" pitchFamily="34" typeface="微软雅黑"/>
                  <a:ea charset="-122" panose="020b0503020204020204" pitchFamily="34" typeface="微软雅黑"/>
                  <a:cs typeface="+mn-ea"/>
                  <a:sym typeface="+mn-lt"/>
                </a:rPr>
                <a:t>添加标题</a:t>
              </a:r>
            </a:p>
          </p:txBody>
        </p:sp>
      </p:grpSp>
      <p:sp>
        <p:nvSpPr>
          <p:cNvPr id="85" name="矩形 47"/>
          <p:cNvSpPr>
            <a:spLocks noChangeArrowheads="1"/>
          </p:cNvSpPr>
          <p:nvPr/>
        </p:nvSpPr>
        <p:spPr bwMode="auto">
          <a:xfrm>
            <a:off x="4998131" y="3764152"/>
            <a:ext cx="2567257" cy="4343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000">
                <a:solidFill>
                  <a:srgbClr val="14436A"/>
                </a:solidFill>
                <a:cs typeface="+mn-ea"/>
                <a:sym typeface="+mn-lt"/>
              </a:rPr>
              <a:t>在此录入上述图表的综合描述说明，在此录入上述图表的综合描述说明</a:t>
            </a:r>
          </a:p>
        </p:txBody>
      </p:sp>
    </p:spTree>
    <p:extLst>
      <p:ext uri="{BB962C8B-B14F-4D97-AF65-F5344CB8AC3E}">
        <p14:creationId val="342498371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1250" fill="hold" id="13"/>
                                        <p:tgtEl>
                                          <p:spTgt spid="5"/>
                                        </p:tgtEl>
                                        <p:attrNameLst>
                                          <p:attrName>ppt_x</p:attrName>
                                        </p:attrNameLst>
                                      </p:cBhvr>
                                      <p:tavLst>
                                        <p:tav tm="0">
                                          <p:val>
                                            <p:strVal val="0-#ppt_w/2"/>
                                          </p:val>
                                        </p:tav>
                                        <p:tav tm="100000">
                                          <p:val>
                                            <p:strVal val="#ppt_x"/>
                                          </p:val>
                                        </p:tav>
                                      </p:tavLst>
                                    </p:anim>
                                    <p:anim calcmode="lin" valueType="num">
                                      <p:cBhvr additive="base">
                                        <p:cTn dur="1250" fill="hold" id="14"/>
                                        <p:tgtEl>
                                          <p:spTgt spid="5"/>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1250" fill="hold" id="17"/>
                                        <p:tgtEl>
                                          <p:spTgt spid="7"/>
                                        </p:tgtEl>
                                        <p:attrNameLst>
                                          <p:attrName>ppt_x</p:attrName>
                                        </p:attrNameLst>
                                      </p:cBhvr>
                                      <p:tavLst>
                                        <p:tav tm="0">
                                          <p:val>
                                            <p:strVal val="0-#ppt_w/2"/>
                                          </p:val>
                                        </p:tav>
                                        <p:tav tm="100000">
                                          <p:val>
                                            <p:strVal val="#ppt_x"/>
                                          </p:val>
                                        </p:tav>
                                      </p:tavLst>
                                    </p:anim>
                                    <p:anim calcmode="lin" valueType="num">
                                      <p:cBhvr additive="base">
                                        <p:cTn dur="1250" fill="hold" id="18"/>
                                        <p:tgtEl>
                                          <p:spTgt spid="7"/>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additive="base">
                                        <p:cTn dur="1250" fill="hold" id="21"/>
                                        <p:tgtEl>
                                          <p:spTgt spid="9"/>
                                        </p:tgtEl>
                                        <p:attrNameLst>
                                          <p:attrName>ppt_x</p:attrName>
                                        </p:attrNameLst>
                                      </p:cBhvr>
                                      <p:tavLst>
                                        <p:tav tm="0">
                                          <p:val>
                                            <p:strVal val="0-#ppt_w/2"/>
                                          </p:val>
                                        </p:tav>
                                        <p:tav tm="100000">
                                          <p:val>
                                            <p:strVal val="#ppt_x"/>
                                          </p:val>
                                        </p:tav>
                                      </p:tavLst>
                                    </p:anim>
                                    <p:anim calcmode="lin" valueType="num">
                                      <p:cBhvr additive="base">
                                        <p:cTn dur="1250" fill="hold" id="22"/>
                                        <p:tgtEl>
                                          <p:spTgt spid="9"/>
                                        </p:tgtEl>
                                        <p:attrNameLst>
                                          <p:attrName>ppt_y</p:attrName>
                                        </p:attrNameLst>
                                      </p:cBhvr>
                                      <p:tavLst>
                                        <p:tav tm="0">
                                          <p:val>
                                            <p:strVal val="#ppt_y"/>
                                          </p:val>
                                        </p:tav>
                                        <p:tav tm="100000">
                                          <p:val>
                                            <p:strVal val="#ppt_y"/>
                                          </p:val>
                                        </p:tav>
                                      </p:tavLst>
                                    </p:anim>
                                  </p:childTnLst>
                                </p:cTn>
                              </p:par>
                              <p:par>
                                <p:cTn fill="hold" id="23" nodeType="withEffect" presetClass="entr" presetID="2" presetSubtype="8">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additive="base">
                                        <p:cTn dur="1250" fill="hold" id="25"/>
                                        <p:tgtEl>
                                          <p:spTgt spid="10"/>
                                        </p:tgtEl>
                                        <p:attrNameLst>
                                          <p:attrName>ppt_x</p:attrName>
                                        </p:attrNameLst>
                                      </p:cBhvr>
                                      <p:tavLst>
                                        <p:tav tm="0">
                                          <p:val>
                                            <p:strVal val="0-#ppt_w/2"/>
                                          </p:val>
                                        </p:tav>
                                        <p:tav tm="100000">
                                          <p:val>
                                            <p:strVal val="#ppt_x"/>
                                          </p:val>
                                        </p:tav>
                                      </p:tavLst>
                                    </p:anim>
                                    <p:anim calcmode="lin" valueType="num">
                                      <p:cBhvr additive="base">
                                        <p:cTn dur="1250" fill="hold" id="26"/>
                                        <p:tgtEl>
                                          <p:spTgt spid="10"/>
                                        </p:tgtEl>
                                        <p:attrNameLst>
                                          <p:attrName>ppt_y</p:attrName>
                                        </p:attrNameLst>
                                      </p:cBhvr>
                                      <p:tavLst>
                                        <p:tav tm="0">
                                          <p:val>
                                            <p:strVal val="#ppt_y"/>
                                          </p:val>
                                        </p:tav>
                                        <p:tav tm="100000">
                                          <p:val>
                                            <p:strVal val="#ppt_y"/>
                                          </p:val>
                                        </p:tav>
                                      </p:tavLst>
                                    </p:anim>
                                  </p:childTnLst>
                                </p:cTn>
                              </p:par>
                              <p:par>
                                <p:cTn fill="hold" id="27" nodeType="withEffect" presetClass="emph" presetID="8" presetSubtype="0">
                                  <p:stCondLst>
                                    <p:cond delay="0"/>
                                  </p:stCondLst>
                                  <p:childTnLst>
                                    <p:animRot by="21600000">
                                      <p:cBhvr>
                                        <p:cTn dur="1250" fill="hold" id="28"/>
                                        <p:tgtEl>
                                          <p:spTgt spid="5"/>
                                        </p:tgtEl>
                                        <p:attrNameLst>
                                          <p:attrName>r</p:attrName>
                                        </p:attrNameLst>
                                      </p:cBhvr>
                                    </p:animRot>
                                  </p:childTnLst>
                                </p:cTn>
                              </p:par>
                              <p:par>
                                <p:cTn fill="hold" id="29" nodeType="withEffect" presetClass="emph" presetID="8" presetSubtype="0">
                                  <p:stCondLst>
                                    <p:cond delay="0"/>
                                  </p:stCondLst>
                                  <p:childTnLst>
                                    <p:animRot by="21600000">
                                      <p:cBhvr>
                                        <p:cTn dur="1250" fill="hold" id="30"/>
                                        <p:tgtEl>
                                          <p:spTgt spid="7"/>
                                        </p:tgtEl>
                                        <p:attrNameLst>
                                          <p:attrName>r</p:attrName>
                                        </p:attrNameLst>
                                      </p:cBhvr>
                                    </p:animRot>
                                  </p:childTnLst>
                                </p:cTn>
                              </p:par>
                              <p:par>
                                <p:cTn fill="hold" id="31" nodeType="withEffect" presetClass="emph" presetID="8" presetSubtype="0">
                                  <p:stCondLst>
                                    <p:cond delay="0"/>
                                  </p:stCondLst>
                                  <p:childTnLst>
                                    <p:animRot by="21600000">
                                      <p:cBhvr>
                                        <p:cTn dur="1250" fill="hold" id="32"/>
                                        <p:tgtEl>
                                          <p:spTgt spid="9"/>
                                        </p:tgtEl>
                                        <p:attrNameLst>
                                          <p:attrName>r</p:attrName>
                                        </p:attrNameLst>
                                      </p:cBhvr>
                                    </p:animRot>
                                  </p:childTnLst>
                                </p:cTn>
                              </p:par>
                              <p:par>
                                <p:cTn fill="hold" id="33" nodeType="withEffect" presetClass="emph" presetID="8" presetSubtype="0">
                                  <p:stCondLst>
                                    <p:cond delay="0"/>
                                  </p:stCondLst>
                                  <p:childTnLst>
                                    <p:animRot by="21600000">
                                      <p:cBhvr>
                                        <p:cTn dur="1250" fill="hold" id="34"/>
                                        <p:tgtEl>
                                          <p:spTgt spid="10"/>
                                        </p:tgtEl>
                                        <p:attrNameLst>
                                          <p:attrName>r</p:attrName>
                                        </p:attrNameLst>
                                      </p:cBhvr>
                                    </p:animRot>
                                  </p:childTnLst>
                                </p:cTn>
                              </p:par>
                            </p:childTnLst>
                          </p:cTn>
                        </p:par>
                        <p:par>
                          <p:cTn fill="hold" id="35" nodeType="afterGroup">
                            <p:stCondLst>
                              <p:cond delay="1750"/>
                            </p:stCondLst>
                            <p:childTnLst>
                              <p:par>
                                <p:cTn fill="hold" grpId="0" id="36" nodeType="afterEffect" presetClass="entr" presetID="22" presetSubtype="8">
                                  <p:stCondLst>
                                    <p:cond delay="0"/>
                                  </p:stCondLst>
                                  <p:childTnLst>
                                    <p:set>
                                      <p:cBhvr>
                                        <p:cTn dur="1" fill="hold" id="37">
                                          <p:stCondLst>
                                            <p:cond delay="0"/>
                                          </p:stCondLst>
                                        </p:cTn>
                                        <p:tgtEl>
                                          <p:spTgt spid="56"/>
                                        </p:tgtEl>
                                        <p:attrNameLst>
                                          <p:attrName>style.visibility</p:attrName>
                                        </p:attrNameLst>
                                      </p:cBhvr>
                                      <p:to>
                                        <p:strVal val="visible"/>
                                      </p:to>
                                    </p:set>
                                    <p:animEffect filter="wipe(left)" transition="in">
                                      <p:cBhvr>
                                        <p:cTn dur="250" id="38"/>
                                        <p:tgtEl>
                                          <p:spTgt spid="56"/>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57"/>
                                        </p:tgtEl>
                                        <p:attrNameLst>
                                          <p:attrName>style.visibility</p:attrName>
                                        </p:attrNameLst>
                                      </p:cBhvr>
                                      <p:to>
                                        <p:strVal val="visible"/>
                                      </p:to>
                                    </p:set>
                                    <p:animEffect filter="wipe(left)" transition="in">
                                      <p:cBhvr>
                                        <p:cTn dur="500" id="41"/>
                                        <p:tgtEl>
                                          <p:spTgt spid="57"/>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58"/>
                                        </p:tgtEl>
                                        <p:attrNameLst>
                                          <p:attrName>style.visibility</p:attrName>
                                        </p:attrNameLst>
                                      </p:cBhvr>
                                      <p:to>
                                        <p:strVal val="visible"/>
                                      </p:to>
                                    </p:set>
                                    <p:animEffect filter="wipe(left)" transition="in">
                                      <p:cBhvr>
                                        <p:cTn dur="250" id="44"/>
                                        <p:tgtEl>
                                          <p:spTgt spid="58"/>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59"/>
                                        </p:tgtEl>
                                        <p:attrNameLst>
                                          <p:attrName>style.visibility</p:attrName>
                                        </p:attrNameLst>
                                      </p:cBhvr>
                                      <p:to>
                                        <p:strVal val="visible"/>
                                      </p:to>
                                    </p:set>
                                    <p:animEffect filter="wipe(left)" transition="in">
                                      <p:cBhvr>
                                        <p:cTn dur="500" id="47"/>
                                        <p:tgtEl>
                                          <p:spTgt spid="59"/>
                                        </p:tgtEl>
                                      </p:cBhvr>
                                    </p:animEffect>
                                  </p:childTnLst>
                                </p:cTn>
                              </p:par>
                              <p:par>
                                <p:cTn fill="hold" id="48" nodeType="withEffect" presetClass="entr" presetID="22" presetSubtype="8">
                                  <p:stCondLst>
                                    <p:cond delay="250"/>
                                  </p:stCondLst>
                                  <p:childTnLst>
                                    <p:set>
                                      <p:cBhvr>
                                        <p:cTn dur="1" fill="hold" id="49">
                                          <p:stCondLst>
                                            <p:cond delay="0"/>
                                          </p:stCondLst>
                                        </p:cTn>
                                        <p:tgtEl>
                                          <p:spTgt spid="11"/>
                                        </p:tgtEl>
                                        <p:attrNameLst>
                                          <p:attrName>style.visibility</p:attrName>
                                        </p:attrNameLst>
                                      </p:cBhvr>
                                      <p:to>
                                        <p:strVal val="visible"/>
                                      </p:to>
                                    </p:set>
                                    <p:animEffect filter="wipe(left)" transition="in">
                                      <p:cBhvr>
                                        <p:cTn dur="500" id="50"/>
                                        <p:tgtEl>
                                          <p:spTgt spid="11"/>
                                        </p:tgtEl>
                                      </p:cBhvr>
                                    </p:animEffect>
                                  </p:childTnLst>
                                </p:cTn>
                              </p:par>
                              <p:par>
                                <p:cTn fill="hold" id="51" nodeType="withEffect" presetClass="entr" presetID="22" presetSubtype="8">
                                  <p:stCondLst>
                                    <p:cond delay="250"/>
                                  </p:stCondLst>
                                  <p:childTnLst>
                                    <p:set>
                                      <p:cBhvr>
                                        <p:cTn dur="1" fill="hold" id="52">
                                          <p:stCondLst>
                                            <p:cond delay="0"/>
                                          </p:stCondLst>
                                        </p:cTn>
                                        <p:tgtEl>
                                          <p:spTgt spid="13"/>
                                        </p:tgtEl>
                                        <p:attrNameLst>
                                          <p:attrName>style.visibility</p:attrName>
                                        </p:attrNameLst>
                                      </p:cBhvr>
                                      <p:to>
                                        <p:strVal val="visible"/>
                                      </p:to>
                                    </p:set>
                                    <p:animEffect filter="wipe(left)" transition="in">
                                      <p:cBhvr>
                                        <p:cTn dur="500" id="53"/>
                                        <p:tgtEl>
                                          <p:spTgt spid="13"/>
                                        </p:tgtEl>
                                      </p:cBhvr>
                                    </p:animEffect>
                                  </p:childTnLst>
                                </p:cTn>
                              </p:par>
                              <p:par>
                                <p:cTn fill="hold" id="54" nodeType="withEffect" presetClass="entr" presetID="22" presetSubtype="8">
                                  <p:stCondLst>
                                    <p:cond delay="500"/>
                                  </p:stCondLst>
                                  <p:childTnLst>
                                    <p:set>
                                      <p:cBhvr>
                                        <p:cTn dur="1" fill="hold" id="55">
                                          <p:stCondLst>
                                            <p:cond delay="0"/>
                                          </p:stCondLst>
                                        </p:cTn>
                                        <p:tgtEl>
                                          <p:spTgt spid="12"/>
                                        </p:tgtEl>
                                        <p:attrNameLst>
                                          <p:attrName>style.visibility</p:attrName>
                                        </p:attrNameLst>
                                      </p:cBhvr>
                                      <p:to>
                                        <p:strVal val="visible"/>
                                      </p:to>
                                    </p:set>
                                    <p:animEffect filter="wipe(left)" transition="in">
                                      <p:cBhvr>
                                        <p:cTn dur="500" id="56"/>
                                        <p:tgtEl>
                                          <p:spTgt spid="12"/>
                                        </p:tgtEl>
                                      </p:cBhvr>
                                    </p:animEffect>
                                  </p:childTnLst>
                                </p:cTn>
                              </p:par>
                              <p:par>
                                <p:cTn fill="hold" id="57" nodeType="withEffect" presetClass="entr" presetID="22" presetSubtype="8">
                                  <p:stCondLst>
                                    <p:cond delay="500"/>
                                  </p:stCondLst>
                                  <p:childTnLst>
                                    <p:set>
                                      <p:cBhvr>
                                        <p:cTn dur="1" fill="hold" id="58">
                                          <p:stCondLst>
                                            <p:cond delay="0"/>
                                          </p:stCondLst>
                                        </p:cTn>
                                        <p:tgtEl>
                                          <p:spTgt spid="14"/>
                                        </p:tgtEl>
                                        <p:attrNameLst>
                                          <p:attrName>style.visibility</p:attrName>
                                        </p:attrNameLst>
                                      </p:cBhvr>
                                      <p:to>
                                        <p:strVal val="visible"/>
                                      </p:to>
                                    </p:set>
                                    <p:animEffect filter="wipe(left)" transition="in">
                                      <p:cBhvr>
                                        <p:cTn dur="500" id="59"/>
                                        <p:tgtEl>
                                          <p:spTgt spid="14"/>
                                        </p:tgtEl>
                                      </p:cBhvr>
                                    </p:animEffect>
                                  </p:childTnLst>
                                </p:cTn>
                              </p:par>
                              <p:par>
                                <p:cTn fill="hold" grpId="0" id="60" nodeType="withEffect" presetClass="entr" presetID="22" presetSubtype="8">
                                  <p:stCondLst>
                                    <p:cond delay="750"/>
                                  </p:stCondLst>
                                  <p:childTnLst>
                                    <p:set>
                                      <p:cBhvr>
                                        <p:cTn dur="1" fill="hold" id="61">
                                          <p:stCondLst>
                                            <p:cond delay="0"/>
                                          </p:stCondLst>
                                        </p:cTn>
                                        <p:tgtEl>
                                          <p:spTgt spid="79"/>
                                        </p:tgtEl>
                                        <p:attrNameLst>
                                          <p:attrName>style.visibility</p:attrName>
                                        </p:attrNameLst>
                                      </p:cBhvr>
                                      <p:to>
                                        <p:strVal val="visible"/>
                                      </p:to>
                                    </p:set>
                                    <p:animEffect filter="wipe(left)" transition="in">
                                      <p:cBhvr>
                                        <p:cTn dur="500" id="62"/>
                                        <p:tgtEl>
                                          <p:spTgt spid="79"/>
                                        </p:tgtEl>
                                      </p:cBhvr>
                                    </p:animEffect>
                                  </p:childTnLst>
                                </p:cTn>
                              </p:par>
                              <p:par>
                                <p:cTn fill="hold" grpId="0" id="63" nodeType="withEffect" presetClass="entr" presetID="22" presetSubtype="8">
                                  <p:stCondLst>
                                    <p:cond delay="750"/>
                                  </p:stCondLst>
                                  <p:childTnLst>
                                    <p:set>
                                      <p:cBhvr>
                                        <p:cTn dur="1" fill="hold" id="64">
                                          <p:stCondLst>
                                            <p:cond delay="0"/>
                                          </p:stCondLst>
                                        </p:cTn>
                                        <p:tgtEl>
                                          <p:spTgt spid="61"/>
                                        </p:tgtEl>
                                        <p:attrNameLst>
                                          <p:attrName>style.visibility</p:attrName>
                                        </p:attrNameLst>
                                      </p:cBhvr>
                                      <p:to>
                                        <p:strVal val="visible"/>
                                      </p:to>
                                    </p:set>
                                    <p:animEffect filter="wipe(left)" transition="in">
                                      <p:cBhvr>
                                        <p:cTn dur="500" id="65"/>
                                        <p:tgtEl>
                                          <p:spTgt spid="61"/>
                                        </p:tgtEl>
                                      </p:cBhvr>
                                    </p:animEffect>
                                  </p:childTnLst>
                                </p:cTn>
                              </p:par>
                              <p:par>
                                <p:cTn fill="hold" grpId="0" id="66" nodeType="withEffect" presetClass="entr" presetID="22" presetSubtype="8">
                                  <p:stCondLst>
                                    <p:cond delay="750"/>
                                  </p:stCondLst>
                                  <p:childTnLst>
                                    <p:set>
                                      <p:cBhvr>
                                        <p:cTn dur="1" fill="hold" id="67">
                                          <p:stCondLst>
                                            <p:cond delay="0"/>
                                          </p:stCondLst>
                                        </p:cTn>
                                        <p:tgtEl>
                                          <p:spTgt spid="83"/>
                                        </p:tgtEl>
                                        <p:attrNameLst>
                                          <p:attrName>style.visibility</p:attrName>
                                        </p:attrNameLst>
                                      </p:cBhvr>
                                      <p:to>
                                        <p:strVal val="visible"/>
                                      </p:to>
                                    </p:set>
                                    <p:animEffect filter="wipe(left)" transition="in">
                                      <p:cBhvr>
                                        <p:cTn dur="500" id="68"/>
                                        <p:tgtEl>
                                          <p:spTgt spid="83"/>
                                        </p:tgtEl>
                                      </p:cBhvr>
                                    </p:animEffect>
                                  </p:childTnLst>
                                </p:cTn>
                              </p:par>
                              <p:par>
                                <p:cTn fill="hold" grpId="0" id="69" nodeType="withEffect" presetClass="entr" presetID="22" presetSubtype="8">
                                  <p:stCondLst>
                                    <p:cond delay="750"/>
                                  </p:stCondLst>
                                  <p:childTnLst>
                                    <p:set>
                                      <p:cBhvr>
                                        <p:cTn dur="1" fill="hold" id="70">
                                          <p:stCondLst>
                                            <p:cond delay="0"/>
                                          </p:stCondLst>
                                        </p:cTn>
                                        <p:tgtEl>
                                          <p:spTgt spid="63"/>
                                        </p:tgtEl>
                                        <p:attrNameLst>
                                          <p:attrName>style.visibility</p:attrName>
                                        </p:attrNameLst>
                                      </p:cBhvr>
                                      <p:to>
                                        <p:strVal val="visible"/>
                                      </p:to>
                                    </p:set>
                                    <p:animEffect filter="wipe(left)" transition="in">
                                      <p:cBhvr>
                                        <p:cTn dur="500" id="71"/>
                                        <p:tgtEl>
                                          <p:spTgt spid="63"/>
                                        </p:tgtEl>
                                      </p:cBhvr>
                                    </p:animEffect>
                                  </p:childTnLst>
                                </p:cTn>
                              </p:par>
                              <p:par>
                                <p:cTn fill="hold" grpId="0" id="72" nodeType="withEffect" presetClass="entr" presetID="22" presetSubtype="8">
                                  <p:stCondLst>
                                    <p:cond delay="1000"/>
                                  </p:stCondLst>
                                  <p:childTnLst>
                                    <p:set>
                                      <p:cBhvr>
                                        <p:cTn dur="1" fill="hold" id="73">
                                          <p:stCondLst>
                                            <p:cond delay="0"/>
                                          </p:stCondLst>
                                        </p:cTn>
                                        <p:tgtEl>
                                          <p:spTgt spid="81"/>
                                        </p:tgtEl>
                                        <p:attrNameLst>
                                          <p:attrName>style.visibility</p:attrName>
                                        </p:attrNameLst>
                                      </p:cBhvr>
                                      <p:to>
                                        <p:strVal val="visible"/>
                                      </p:to>
                                    </p:set>
                                    <p:animEffect filter="wipe(left)" transition="in">
                                      <p:cBhvr>
                                        <p:cTn dur="500" id="74"/>
                                        <p:tgtEl>
                                          <p:spTgt spid="81"/>
                                        </p:tgtEl>
                                      </p:cBhvr>
                                    </p:animEffect>
                                  </p:childTnLst>
                                </p:cTn>
                              </p:par>
                              <p:par>
                                <p:cTn fill="hold" grpId="0" id="75" nodeType="withEffect" presetClass="entr" presetID="22" presetSubtype="8">
                                  <p:stCondLst>
                                    <p:cond delay="1000"/>
                                  </p:stCondLst>
                                  <p:childTnLst>
                                    <p:set>
                                      <p:cBhvr>
                                        <p:cTn dur="1" fill="hold" id="76">
                                          <p:stCondLst>
                                            <p:cond delay="0"/>
                                          </p:stCondLst>
                                        </p:cTn>
                                        <p:tgtEl>
                                          <p:spTgt spid="62"/>
                                        </p:tgtEl>
                                        <p:attrNameLst>
                                          <p:attrName>style.visibility</p:attrName>
                                        </p:attrNameLst>
                                      </p:cBhvr>
                                      <p:to>
                                        <p:strVal val="visible"/>
                                      </p:to>
                                    </p:set>
                                    <p:animEffect filter="wipe(left)" transition="in">
                                      <p:cBhvr>
                                        <p:cTn dur="500" id="77"/>
                                        <p:tgtEl>
                                          <p:spTgt spid="62"/>
                                        </p:tgtEl>
                                      </p:cBhvr>
                                    </p:animEffect>
                                  </p:childTnLst>
                                </p:cTn>
                              </p:par>
                              <p:par>
                                <p:cTn fill="hold" grpId="0" id="78" nodeType="withEffect" presetClass="entr" presetID="22" presetSubtype="8">
                                  <p:stCondLst>
                                    <p:cond delay="1000"/>
                                  </p:stCondLst>
                                  <p:childTnLst>
                                    <p:set>
                                      <p:cBhvr>
                                        <p:cTn dur="1" fill="hold" id="79">
                                          <p:stCondLst>
                                            <p:cond delay="0"/>
                                          </p:stCondLst>
                                        </p:cTn>
                                        <p:tgtEl>
                                          <p:spTgt spid="85"/>
                                        </p:tgtEl>
                                        <p:attrNameLst>
                                          <p:attrName>style.visibility</p:attrName>
                                        </p:attrNameLst>
                                      </p:cBhvr>
                                      <p:to>
                                        <p:strVal val="visible"/>
                                      </p:to>
                                    </p:set>
                                    <p:animEffect filter="wipe(left)" transition="in">
                                      <p:cBhvr>
                                        <p:cTn dur="500" id="80"/>
                                        <p:tgtEl>
                                          <p:spTgt spid="85"/>
                                        </p:tgtEl>
                                      </p:cBhvr>
                                    </p:animEffect>
                                  </p:childTnLst>
                                </p:cTn>
                              </p:par>
                              <p:par>
                                <p:cTn fill="hold" grpId="0" id="81" nodeType="withEffect" presetClass="entr" presetID="22" presetSubtype="8">
                                  <p:stCondLst>
                                    <p:cond delay="1000"/>
                                  </p:stCondLst>
                                  <p:childTnLst>
                                    <p:set>
                                      <p:cBhvr>
                                        <p:cTn dur="1" fill="hold" id="82">
                                          <p:stCondLst>
                                            <p:cond delay="0"/>
                                          </p:stCondLst>
                                        </p:cTn>
                                        <p:tgtEl>
                                          <p:spTgt spid="64"/>
                                        </p:tgtEl>
                                        <p:attrNameLst>
                                          <p:attrName>style.visibility</p:attrName>
                                        </p:attrNameLst>
                                      </p:cBhvr>
                                      <p:to>
                                        <p:strVal val="visible"/>
                                      </p:to>
                                    </p:set>
                                    <p:animEffect filter="wipe(left)" transition="in">
                                      <p:cBhvr>
                                        <p:cTn dur="500" id="83"/>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64"/>
      <p:bldP grpId="0" spid="58"/>
      <p:bldP grpId="0" spid="63"/>
      <p:bldP grpId="0" spid="57"/>
      <p:bldP grpId="0" spid="62"/>
      <p:bldP grpId="0" spid="56"/>
      <p:bldP grpId="0" spid="61"/>
      <p:bldP grpId="0" spid="79"/>
      <p:bldP grpId="0" spid="81"/>
      <p:bldP grpId="0" spid="83"/>
      <p:bldP grpId="0" spid="8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任意多边形 35"/>
          <p:cNvSpPr/>
          <p:nvPr/>
        </p:nvSpPr>
        <p:spPr>
          <a:xfrm>
            <a:off x="3925152" y="798469"/>
            <a:ext cx="1170058" cy="1852590"/>
          </a:xfrm>
          <a:custGeom>
            <a:gdLst>
              <a:gd fmla="*/ 662731 w 1308684" name="connsiteX0"/>
              <a:gd fmla="*/ 2072081 h 2072081" name="connsiteY0"/>
              <a:gd fmla="*/ 0 w 1308684" name="connsiteX1"/>
              <a:gd fmla="*/ 1442907 h 2072081" name="connsiteY1"/>
              <a:gd fmla="*/ 0 w 1308684" name="connsiteX2"/>
              <a:gd fmla="*/ 0 h 2072081" name="connsiteY2"/>
              <a:gd fmla="*/ 671120 w 1308684" name="connsiteX3"/>
              <a:gd fmla="*/ 662731 h 2072081" name="connsiteY3"/>
              <a:gd fmla="*/ 1308684 w 1308684" name="connsiteX4"/>
              <a:gd fmla="*/ 25167 h 2072081" name="connsiteY4"/>
              <a:gd fmla="*/ 1308684 w 1308684" name="connsiteX5"/>
              <a:gd fmla="*/ 1442907 h 2072081" name="connsiteY5"/>
              <a:gd fmla="*/ 662731 w 1308684" name="connsiteX6"/>
              <a:gd fmla="*/ 2072081 h 20720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72081" w="1308684">
                <a:moveTo>
                  <a:pt x="662731" y="2072081"/>
                </a:moveTo>
                <a:lnTo>
                  <a:pt x="0" y="1442907"/>
                </a:lnTo>
                <a:lnTo>
                  <a:pt x="0" y="0"/>
                </a:lnTo>
                <a:lnTo>
                  <a:pt x="671120" y="662731"/>
                </a:lnTo>
                <a:lnTo>
                  <a:pt x="1308684" y="25167"/>
                </a:lnTo>
                <a:lnTo>
                  <a:pt x="1308684" y="1442907"/>
                </a:lnTo>
                <a:lnTo>
                  <a:pt x="662731" y="2072081"/>
                </a:lnTo>
                <a:close/>
              </a:path>
            </a:pathLst>
          </a:custGeom>
          <a:solidFill>
            <a:srgbClr val="123E61"/>
          </a:soli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37" name="任意多边形 36"/>
          <p:cNvSpPr/>
          <p:nvPr/>
        </p:nvSpPr>
        <p:spPr>
          <a:xfrm rot="8100000">
            <a:off x="3882608" y="957354"/>
            <a:ext cx="1291874" cy="1292012"/>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8" name="任意多边形 37"/>
          <p:cNvSpPr/>
          <p:nvPr/>
        </p:nvSpPr>
        <p:spPr>
          <a:xfrm rot="5400000">
            <a:off x="5041830" y="1908895"/>
            <a:ext cx="1170058" cy="1852590"/>
          </a:xfrm>
          <a:custGeom>
            <a:gdLst>
              <a:gd fmla="*/ 662731 w 1308684" name="connsiteX0"/>
              <a:gd fmla="*/ 2072081 h 2072081" name="connsiteY0"/>
              <a:gd fmla="*/ 0 w 1308684" name="connsiteX1"/>
              <a:gd fmla="*/ 1442907 h 2072081" name="connsiteY1"/>
              <a:gd fmla="*/ 0 w 1308684" name="connsiteX2"/>
              <a:gd fmla="*/ 0 h 2072081" name="connsiteY2"/>
              <a:gd fmla="*/ 671120 w 1308684" name="connsiteX3"/>
              <a:gd fmla="*/ 662731 h 2072081" name="connsiteY3"/>
              <a:gd fmla="*/ 1308684 w 1308684" name="connsiteX4"/>
              <a:gd fmla="*/ 25167 h 2072081" name="connsiteY4"/>
              <a:gd fmla="*/ 1308684 w 1308684" name="connsiteX5"/>
              <a:gd fmla="*/ 1442907 h 2072081" name="connsiteY5"/>
              <a:gd fmla="*/ 662731 w 1308684" name="connsiteX6"/>
              <a:gd fmla="*/ 2072081 h 20720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72081" w="1308684">
                <a:moveTo>
                  <a:pt x="662731" y="2072081"/>
                </a:moveTo>
                <a:lnTo>
                  <a:pt x="0" y="1442907"/>
                </a:lnTo>
                <a:lnTo>
                  <a:pt x="0" y="0"/>
                </a:lnTo>
                <a:lnTo>
                  <a:pt x="671120" y="662731"/>
                </a:lnTo>
                <a:lnTo>
                  <a:pt x="1308684" y="25167"/>
                </a:lnTo>
                <a:lnTo>
                  <a:pt x="1308684" y="1442907"/>
                </a:lnTo>
                <a:lnTo>
                  <a:pt x="662731" y="2072081"/>
                </a:lnTo>
                <a:close/>
              </a:path>
            </a:pathLst>
          </a:custGeom>
          <a:gradFill>
            <a:gsLst>
              <a:gs pos="0">
                <a:sysClr lastClr="FFFFFF" val="window"/>
              </a:gs>
              <a:gs pos="100000">
                <a:sysClr lastClr="FFFFFF" val="window">
                  <a:lumMod val="75000"/>
                </a:sysClr>
              </a:gs>
            </a:gsLst>
            <a:lin ang="0" scaled="0"/>
          </a:gra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39" name="任意多边形 38"/>
          <p:cNvSpPr/>
          <p:nvPr/>
        </p:nvSpPr>
        <p:spPr>
          <a:xfrm rot="13500000">
            <a:off x="5102326" y="2207550"/>
            <a:ext cx="1291874" cy="1292012"/>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0" name="任意多边形 39"/>
          <p:cNvSpPr/>
          <p:nvPr/>
        </p:nvSpPr>
        <p:spPr>
          <a:xfrm rot="10800000">
            <a:off x="3942993" y="3021745"/>
            <a:ext cx="1170058" cy="1852590"/>
          </a:xfrm>
          <a:custGeom>
            <a:gdLst>
              <a:gd fmla="*/ 662731 w 1308684" name="connsiteX0"/>
              <a:gd fmla="*/ 2072081 h 2072081" name="connsiteY0"/>
              <a:gd fmla="*/ 0 w 1308684" name="connsiteX1"/>
              <a:gd fmla="*/ 1442907 h 2072081" name="connsiteY1"/>
              <a:gd fmla="*/ 0 w 1308684" name="connsiteX2"/>
              <a:gd fmla="*/ 0 h 2072081" name="connsiteY2"/>
              <a:gd fmla="*/ 671120 w 1308684" name="connsiteX3"/>
              <a:gd fmla="*/ 662731 h 2072081" name="connsiteY3"/>
              <a:gd fmla="*/ 1308684 w 1308684" name="connsiteX4"/>
              <a:gd fmla="*/ 25167 h 2072081" name="connsiteY4"/>
              <a:gd fmla="*/ 1308684 w 1308684" name="connsiteX5"/>
              <a:gd fmla="*/ 1442907 h 2072081" name="connsiteY5"/>
              <a:gd fmla="*/ 662731 w 1308684" name="connsiteX6"/>
              <a:gd fmla="*/ 2072081 h 20720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72081" w="1308684">
                <a:moveTo>
                  <a:pt x="662731" y="2072081"/>
                </a:moveTo>
                <a:lnTo>
                  <a:pt x="0" y="1442907"/>
                </a:lnTo>
                <a:lnTo>
                  <a:pt x="0" y="0"/>
                </a:lnTo>
                <a:lnTo>
                  <a:pt x="671120" y="662731"/>
                </a:lnTo>
                <a:lnTo>
                  <a:pt x="1308684" y="25167"/>
                </a:lnTo>
                <a:lnTo>
                  <a:pt x="1308684" y="1442907"/>
                </a:lnTo>
                <a:lnTo>
                  <a:pt x="662731" y="2072081"/>
                </a:lnTo>
                <a:close/>
              </a:path>
            </a:pathLst>
          </a:custGeom>
          <a:solidFill>
            <a:srgbClr val="123E61"/>
          </a:soli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41" name="任意多边形 40"/>
          <p:cNvSpPr/>
          <p:nvPr/>
        </p:nvSpPr>
        <p:spPr>
          <a:xfrm rot="18900000">
            <a:off x="3863720" y="3423438"/>
            <a:ext cx="1291874" cy="1292012"/>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2" name="任意多边形 41"/>
          <p:cNvSpPr/>
          <p:nvPr/>
        </p:nvSpPr>
        <p:spPr>
          <a:xfrm rot="16200000">
            <a:off x="2826315" y="1907014"/>
            <a:ext cx="1170058" cy="1852590"/>
          </a:xfrm>
          <a:custGeom>
            <a:gdLst>
              <a:gd fmla="*/ 662731 w 1308684" name="connsiteX0"/>
              <a:gd fmla="*/ 2072081 h 2072081" name="connsiteY0"/>
              <a:gd fmla="*/ 0 w 1308684" name="connsiteX1"/>
              <a:gd fmla="*/ 1442907 h 2072081" name="connsiteY1"/>
              <a:gd fmla="*/ 0 w 1308684" name="connsiteX2"/>
              <a:gd fmla="*/ 0 h 2072081" name="connsiteY2"/>
              <a:gd fmla="*/ 671120 w 1308684" name="connsiteX3"/>
              <a:gd fmla="*/ 662731 h 2072081" name="connsiteY3"/>
              <a:gd fmla="*/ 1308684 w 1308684" name="connsiteX4"/>
              <a:gd fmla="*/ 25167 h 2072081" name="connsiteY4"/>
              <a:gd fmla="*/ 1308684 w 1308684" name="connsiteX5"/>
              <a:gd fmla="*/ 1442907 h 2072081" name="connsiteY5"/>
              <a:gd fmla="*/ 662731 w 1308684" name="connsiteX6"/>
              <a:gd fmla="*/ 2072081 h 20720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72081" w="1308684">
                <a:moveTo>
                  <a:pt x="662731" y="2072081"/>
                </a:moveTo>
                <a:lnTo>
                  <a:pt x="0" y="1442907"/>
                </a:lnTo>
                <a:lnTo>
                  <a:pt x="0" y="0"/>
                </a:lnTo>
                <a:lnTo>
                  <a:pt x="671120" y="662731"/>
                </a:lnTo>
                <a:lnTo>
                  <a:pt x="1308684" y="25167"/>
                </a:lnTo>
                <a:lnTo>
                  <a:pt x="1308684" y="1442907"/>
                </a:lnTo>
                <a:lnTo>
                  <a:pt x="662731" y="2072081"/>
                </a:lnTo>
                <a:close/>
              </a:path>
            </a:pathLst>
          </a:custGeom>
          <a:gradFill>
            <a:gsLst>
              <a:gs pos="0">
                <a:sysClr lastClr="FFFFFF" val="window"/>
              </a:gs>
              <a:gs pos="100000">
                <a:sysClr lastClr="FFFFFF" val="window">
                  <a:lumMod val="75000"/>
                </a:sysClr>
              </a:gs>
            </a:gsLst>
            <a:lin ang="0" scaled="0"/>
          </a:gra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43" name="任意多边形 42"/>
          <p:cNvSpPr/>
          <p:nvPr/>
        </p:nvSpPr>
        <p:spPr>
          <a:xfrm rot="2700000">
            <a:off x="2644003" y="2168940"/>
            <a:ext cx="1291874" cy="1292012"/>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grpSp>
        <p:nvGrpSpPr>
          <p:cNvPr id="12" name="组合 11"/>
          <p:cNvGrpSpPr/>
          <p:nvPr/>
        </p:nvGrpSpPr>
        <p:grpSpPr>
          <a:xfrm>
            <a:off x="4331524" y="3765216"/>
            <a:ext cx="329759" cy="421721"/>
            <a:chOff x="1605186" y="572440"/>
            <a:chExt cx="563562" cy="720725"/>
          </a:xfrm>
          <a:solidFill>
            <a:schemeClr val="bg1"/>
          </a:solidFill>
        </p:grpSpPr>
        <p:sp>
          <p:nvSpPr>
            <p:cNvPr id="33"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4"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5"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grpSp>
      <p:sp>
        <p:nvSpPr>
          <p:cNvPr id="13" name="Freeform 223"/>
          <p:cNvSpPr/>
          <p:nvPr/>
        </p:nvSpPr>
        <p:spPr bwMode="auto">
          <a:xfrm>
            <a:off x="5493068" y="2677659"/>
            <a:ext cx="376688" cy="305502"/>
          </a:xfrm>
          <a:custGeom>
            <a:gdLst>
              <a:gd fmla="*/ 107 w 107" name="T0"/>
              <a:gd fmla="*/ 10 h 87" name="T1"/>
              <a:gd fmla="*/ 95 w 107" name="T2"/>
              <a:gd fmla="*/ 13 h 87" name="T3"/>
              <a:gd fmla="*/ 104 w 107" name="T4"/>
              <a:gd fmla="*/ 1 h 87" name="T5"/>
              <a:gd fmla="*/ 90 w 107" name="T6"/>
              <a:gd fmla="*/ 7 h 87" name="T7"/>
              <a:gd fmla="*/ 74 w 107" name="T8"/>
              <a:gd fmla="*/ 0 h 87" name="T9"/>
              <a:gd fmla="*/ 52 w 107" name="T10"/>
              <a:gd fmla="*/ 22 h 87" name="T11"/>
              <a:gd fmla="*/ 53 w 107" name="T12"/>
              <a:gd fmla="*/ 27 h 87" name="T13"/>
              <a:gd fmla="*/ 7 w 107" name="T14"/>
              <a:gd fmla="*/ 4 h 87" name="T15"/>
              <a:gd fmla="*/ 4 w 107" name="T16"/>
              <a:gd fmla="*/ 15 h 87" name="T17"/>
              <a:gd fmla="*/ 14 w 107" name="T18"/>
              <a:gd fmla="*/ 33 h 87" name="T19"/>
              <a:gd fmla="*/ 4 w 107" name="T20"/>
              <a:gd fmla="*/ 30 h 87" name="T21"/>
              <a:gd fmla="*/ 4 w 107" name="T22"/>
              <a:gd fmla="*/ 31 h 87" name="T23"/>
              <a:gd fmla="*/ 22 w 107" name="T24"/>
              <a:gd fmla="*/ 52 h 87" name="T25"/>
              <a:gd fmla="*/ 16 w 107" name="T26"/>
              <a:gd fmla="*/ 53 h 87" name="T27"/>
              <a:gd fmla="*/ 12 w 107" name="T28"/>
              <a:gd fmla="*/ 53 h 87" name="T29"/>
              <a:gd fmla="*/ 32 w 107" name="T30"/>
              <a:gd fmla="*/ 68 h 87" name="T31"/>
              <a:gd fmla="*/ 5 w 107" name="T32"/>
              <a:gd fmla="*/ 77 h 87" name="T33"/>
              <a:gd fmla="*/ 0 w 107" name="T34"/>
              <a:gd fmla="*/ 77 h 87" name="T35"/>
              <a:gd fmla="*/ 33 w 107" name="T36"/>
              <a:gd fmla="*/ 87 h 87" name="T37"/>
              <a:gd fmla="*/ 96 w 107" name="T38"/>
              <a:gd fmla="*/ 24 h 87" name="T39"/>
              <a:gd fmla="*/ 96 w 107" name="T40"/>
              <a:gd fmla="*/ 21 h 87" name="T41"/>
              <a:gd fmla="*/ 107 w 107" name="T42"/>
              <a:gd fmla="*/ 10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10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123E61"/>
          </a:solidFill>
          <a:ln>
            <a:noFill/>
          </a:ln>
        </p:spPr>
        <p:txBody>
          <a:bodyPr anchor="t" anchorCtr="0" bIns="34290" compatLnSpc="1" lIns="68580" numCol="1" rIns="68580" tIns="34290" vert="horz" wrap="square">
            <a:prstTxWarp prst="textNoShape">
              <a:avLst/>
            </a:prstTxWarp>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grpSp>
        <p:nvGrpSpPr>
          <p:cNvPr id="14" name="组合 13"/>
          <p:cNvGrpSpPr/>
          <p:nvPr/>
        </p:nvGrpSpPr>
        <p:grpSpPr>
          <a:xfrm>
            <a:off x="3164800" y="2627090"/>
            <a:ext cx="385926" cy="371140"/>
            <a:chOff x="9791183" y="5224434"/>
            <a:chExt cx="645684" cy="620945"/>
          </a:xfrm>
          <a:solidFill>
            <a:srgbClr val="123E61"/>
          </a:solidFill>
        </p:grpSpPr>
        <p:sp>
          <p:nvSpPr>
            <p:cNvPr id="31" name="Oval 131"/>
            <p:cNvSpPr>
              <a:spLocks noChangeArrowheads="1"/>
            </p:cNvSpPr>
            <p:nvPr/>
          </p:nvSpPr>
          <p:spPr bwMode="auto">
            <a:xfrm>
              <a:off x="9968746" y="5224434"/>
              <a:ext cx="290558" cy="2942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2" name="Freeform 134"/>
            <p:cNvSpPr/>
            <p:nvPr/>
          </p:nvSpPr>
          <p:spPr bwMode="auto">
            <a:xfrm>
              <a:off x="9791183" y="5564604"/>
              <a:ext cx="645684" cy="280775"/>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grpSp>
      <p:grpSp>
        <p:nvGrpSpPr>
          <p:cNvPr id="19" name="组合 18"/>
          <p:cNvGrpSpPr/>
          <p:nvPr/>
        </p:nvGrpSpPr>
        <p:grpSpPr>
          <a:xfrm>
            <a:off x="4369763" y="1495173"/>
            <a:ext cx="309884" cy="459182"/>
            <a:chOff x="1788810" y="2276744"/>
            <a:chExt cx="392113" cy="581026"/>
          </a:xfrm>
          <a:solidFill>
            <a:schemeClr val="bg1"/>
          </a:solidFill>
        </p:grpSpPr>
        <p:sp>
          <p:nvSpPr>
            <p:cNvPr id="28" name="Freeform 9"/>
            <p:cNvSpPr>
              <a:spLocks noEditPoints="1"/>
            </p:cNvSpPr>
            <p:nvPr/>
          </p:nvSpPr>
          <p:spPr bwMode="auto">
            <a:xfrm>
              <a:off x="1788810" y="2276744"/>
              <a:ext cx="392113" cy="430213"/>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29" name="Freeform 10"/>
            <p:cNvSpPr/>
            <p:nvPr/>
          </p:nvSpPr>
          <p:spPr bwMode="auto">
            <a:xfrm>
              <a:off x="1884060" y="2729182"/>
              <a:ext cx="195263" cy="128588"/>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30" name="Freeform 11"/>
            <p:cNvSpPr/>
            <p:nvPr/>
          </p:nvSpPr>
          <p:spPr bwMode="auto">
            <a:xfrm>
              <a:off x="1872947"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grpSp>
      <p:sp>
        <p:nvSpPr>
          <p:cNvPr id="20" name="矩形 19"/>
          <p:cNvSpPr/>
          <p:nvPr/>
        </p:nvSpPr>
        <p:spPr>
          <a:xfrm>
            <a:off x="4239918" y="2082336"/>
            <a:ext cx="558368" cy="297180"/>
          </a:xfrm>
          <a:prstGeom prst="rect">
            <a:avLst/>
          </a:prstGeom>
        </p:spPr>
        <p:txBody>
          <a:bodyPr wrap="square">
            <a:spAutoFit/>
          </a:bodyPr>
          <a:lstStyle/>
          <a:p>
            <a:pPr algn="ctr"/>
            <a:r>
              <a:rPr altLang="zh-CN" lang="en-US" sz="1350">
                <a:solidFill>
                  <a:srgbClr val="18478F"/>
                </a:solidFill>
                <a:latin charset="-122" panose="020b0503020204020204" pitchFamily="34" typeface="微软雅黑"/>
                <a:ea charset="-122" panose="020b0503020204020204" pitchFamily="34" typeface="微软雅黑"/>
                <a:cs typeface="+mn-ea"/>
                <a:sym typeface="+mn-lt"/>
              </a:rPr>
              <a:t>01</a:t>
            </a:r>
          </a:p>
        </p:txBody>
      </p:sp>
      <p:sp>
        <p:nvSpPr>
          <p:cNvPr id="21" name="矩形 20"/>
          <p:cNvSpPr/>
          <p:nvPr/>
        </p:nvSpPr>
        <p:spPr>
          <a:xfrm>
            <a:off x="4754133" y="2715573"/>
            <a:ext cx="779545" cy="297180"/>
          </a:xfrm>
          <a:prstGeom prst="rect">
            <a:avLst/>
          </a:prstGeom>
        </p:spPr>
        <p:txBody>
          <a:bodyPr wrap="square">
            <a:spAutoFit/>
          </a:bodyPr>
          <a:lstStyle/>
          <a:p>
            <a:pPr algn="ctr"/>
            <a:r>
              <a:rPr altLang="zh-CN" lang="en-US" sz="1350">
                <a:solidFill>
                  <a:srgbClr val="18478F"/>
                </a:solidFill>
                <a:latin charset="-122" panose="020b0503020204020204" pitchFamily="34" typeface="微软雅黑"/>
                <a:ea charset="-122" panose="020b0503020204020204" pitchFamily="34" typeface="微软雅黑"/>
                <a:cs typeface="+mn-ea"/>
                <a:sym typeface="+mn-lt"/>
              </a:rPr>
              <a:t>02</a:t>
            </a:r>
          </a:p>
        </p:txBody>
      </p:sp>
      <p:sp>
        <p:nvSpPr>
          <p:cNvPr id="22" name="矩形 21"/>
          <p:cNvSpPr/>
          <p:nvPr/>
        </p:nvSpPr>
        <p:spPr>
          <a:xfrm>
            <a:off x="4129076" y="3312044"/>
            <a:ext cx="779545" cy="297180"/>
          </a:xfrm>
          <a:prstGeom prst="rect">
            <a:avLst/>
          </a:prstGeom>
        </p:spPr>
        <p:txBody>
          <a:bodyPr wrap="square">
            <a:spAutoFit/>
          </a:bodyPr>
          <a:lstStyle/>
          <a:p>
            <a:pPr algn="ctr"/>
            <a:r>
              <a:rPr altLang="zh-CN" lang="en-US" sz="1350">
                <a:solidFill>
                  <a:srgbClr val="18478F"/>
                </a:solidFill>
                <a:latin charset="-122" panose="020b0503020204020204" pitchFamily="34" typeface="微软雅黑"/>
                <a:ea charset="-122" panose="020b0503020204020204" pitchFamily="34" typeface="微软雅黑"/>
                <a:cs typeface="+mn-ea"/>
                <a:sym typeface="+mn-lt"/>
              </a:rPr>
              <a:t>03</a:t>
            </a:r>
          </a:p>
        </p:txBody>
      </p:sp>
      <p:sp>
        <p:nvSpPr>
          <p:cNvPr id="23" name="矩形 22"/>
          <p:cNvSpPr/>
          <p:nvPr/>
        </p:nvSpPr>
        <p:spPr>
          <a:xfrm>
            <a:off x="3509037" y="2681536"/>
            <a:ext cx="779545" cy="297180"/>
          </a:xfrm>
          <a:prstGeom prst="rect">
            <a:avLst/>
          </a:prstGeom>
        </p:spPr>
        <p:txBody>
          <a:bodyPr wrap="square">
            <a:spAutoFit/>
          </a:bodyPr>
          <a:lstStyle/>
          <a:p>
            <a:pPr algn="ctr"/>
            <a:r>
              <a:rPr altLang="zh-CN" lang="en-US" sz="1350">
                <a:solidFill>
                  <a:srgbClr val="18478F"/>
                </a:solidFill>
                <a:latin charset="-122" panose="020b0503020204020204" pitchFamily="34" typeface="微软雅黑"/>
                <a:ea charset="-122" panose="020b0503020204020204" pitchFamily="34" typeface="微软雅黑"/>
                <a:cs typeface="+mn-ea"/>
                <a:sym typeface="+mn-lt"/>
              </a:rPr>
              <a:t>04</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4" name="Rectangle 89"/>
          <p:cNvSpPr/>
          <p:nvPr/>
        </p:nvSpPr>
        <p:spPr>
          <a:xfrm>
            <a:off x="5724122" y="1330850"/>
            <a:ext cx="2512554" cy="1115568"/>
          </a:xfrm>
          <a:prstGeom prst="rect">
            <a:avLst/>
          </a:prstGeom>
        </p:spPr>
        <p:txBody>
          <a:bodyPr wrap="square">
            <a:spAutoFit/>
          </a:bodyPr>
          <a:lstStyle/>
          <a:p>
            <a:pP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添加标题</a:t>
            </a:r>
          </a:p>
          <a:p>
            <a:pP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5" name="Rectangle 89"/>
          <p:cNvSpPr/>
          <p:nvPr/>
        </p:nvSpPr>
        <p:spPr>
          <a:xfrm>
            <a:off x="780042" y="1326625"/>
            <a:ext cx="2594636" cy="1115568"/>
          </a:xfrm>
          <a:prstGeom prst="rect">
            <a:avLst/>
          </a:prstGeom>
        </p:spPr>
        <p:txBody>
          <a:bodyPr wrap="square">
            <a:spAutoFit/>
          </a:bodyPr>
          <a:lstStyle/>
          <a:p>
            <a:pPr algn="r">
              <a:lnSpc>
                <a:spcPct val="120000"/>
              </a:lnSpc>
              <a:spcBef>
                <a:spcPct val="0"/>
              </a:spcBef>
              <a:buNone/>
            </a:pPr>
            <a:r>
              <a:rPr altLang="en-US" lang="zh-CN" smtClean="0" sz="1400">
                <a:solidFill>
                  <a:srgbClr val="123E61"/>
                </a:solidFill>
                <a:latin charset="-122" panose="020b0503020204020204" pitchFamily="34" typeface="微软雅黑"/>
                <a:ea charset="-122" panose="020b0503020204020204" pitchFamily="34" typeface="微软雅黑"/>
                <a:cs typeface="+mn-ea"/>
                <a:sym typeface="+mn-lt"/>
              </a:rPr>
              <a:t>添加标题</a:t>
            </a:r>
          </a:p>
          <a:p>
            <a:pPr algn="r">
              <a:lnSpc>
                <a:spcPct val="120000"/>
              </a:lnSpc>
              <a:spcBef>
                <a:spcPct val="0"/>
              </a:spcBef>
              <a:buNone/>
            </a:pPr>
            <a:r>
              <a:rPr altLang="en-US" lang="zh-CN" smtClean="0" sz="1400">
                <a:solidFill>
                  <a:srgbClr val="123E61"/>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6" name="Rectangle 89"/>
          <p:cNvSpPr/>
          <p:nvPr/>
        </p:nvSpPr>
        <p:spPr>
          <a:xfrm>
            <a:off x="5724122" y="3715024"/>
            <a:ext cx="2512554" cy="1115568"/>
          </a:xfrm>
          <a:prstGeom prst="rect">
            <a:avLst/>
          </a:prstGeom>
        </p:spPr>
        <p:txBody>
          <a:bodyPr wrap="square">
            <a:spAutoFit/>
          </a:bodyPr>
          <a:lstStyle/>
          <a:p>
            <a:pP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添加标题</a:t>
            </a:r>
          </a:p>
          <a:p>
            <a:pP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7" name="Rectangle 89"/>
          <p:cNvSpPr/>
          <p:nvPr/>
        </p:nvSpPr>
        <p:spPr>
          <a:xfrm>
            <a:off x="780042" y="3715024"/>
            <a:ext cx="2594636" cy="1115568"/>
          </a:xfrm>
          <a:prstGeom prst="rect">
            <a:avLst/>
          </a:prstGeom>
        </p:spPr>
        <p:txBody>
          <a:bodyPr wrap="square">
            <a:spAutoFit/>
          </a:bodyPr>
          <a:lstStyle/>
          <a:p>
            <a:pPr algn="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添加标题</a:t>
            </a:r>
          </a:p>
          <a:p>
            <a:pPr algn="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Tree>
    <p:extLst>
      <p:ext uri="{BB962C8B-B14F-4D97-AF65-F5344CB8AC3E}">
        <p14:creationId val="356670036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200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1000" fill="hold" id="7"/>
                                        <p:tgtEl>
                                          <p:spTgt spid="36"/>
                                        </p:tgtEl>
                                        <p:attrNameLst>
                                          <p:attrName>ppt_x</p:attrName>
                                        </p:attrNameLst>
                                      </p:cBhvr>
                                      <p:tavLst>
                                        <p:tav tm="0">
                                          <p:val>
                                            <p:strVal val="#ppt_x"/>
                                          </p:val>
                                        </p:tav>
                                        <p:tav tm="100000">
                                          <p:val>
                                            <p:strVal val="#ppt_x"/>
                                          </p:val>
                                        </p:tav>
                                      </p:tavLst>
                                    </p:anim>
                                    <p:anim calcmode="lin" valueType="num">
                                      <p:cBhvr additive="base">
                                        <p:cTn dur="1000" fill="hold" id="8"/>
                                        <p:tgtEl>
                                          <p:spTgt spid="36"/>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8">
                                  <p:stCondLst>
                                    <p:cond delay="2000"/>
                                  </p:stCondLst>
                                  <p:childTnLst>
                                    <p:set>
                                      <p:cBhvr>
                                        <p:cTn dur="1" fill="hold" id="10">
                                          <p:stCondLst>
                                            <p:cond delay="0"/>
                                          </p:stCondLst>
                                        </p:cTn>
                                        <p:tgtEl>
                                          <p:spTgt spid="42"/>
                                        </p:tgtEl>
                                        <p:attrNameLst>
                                          <p:attrName>style.visibility</p:attrName>
                                        </p:attrNameLst>
                                      </p:cBhvr>
                                      <p:to>
                                        <p:strVal val="visible"/>
                                      </p:to>
                                    </p:set>
                                    <p:anim calcmode="lin" valueType="num">
                                      <p:cBhvr additive="base">
                                        <p:cTn dur="1000" fill="hold" id="11"/>
                                        <p:tgtEl>
                                          <p:spTgt spid="42"/>
                                        </p:tgtEl>
                                        <p:attrNameLst>
                                          <p:attrName>ppt_x</p:attrName>
                                        </p:attrNameLst>
                                      </p:cBhvr>
                                      <p:tavLst>
                                        <p:tav tm="0">
                                          <p:val>
                                            <p:strVal val="0-#ppt_w/2"/>
                                          </p:val>
                                        </p:tav>
                                        <p:tav tm="100000">
                                          <p:val>
                                            <p:strVal val="#ppt_x"/>
                                          </p:val>
                                        </p:tav>
                                      </p:tavLst>
                                    </p:anim>
                                    <p:anim calcmode="lin" valueType="num">
                                      <p:cBhvr additive="base">
                                        <p:cTn dur="1000" fill="hold" id="12"/>
                                        <p:tgtEl>
                                          <p:spTgt spid="4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2000"/>
                                  </p:stCondLst>
                                  <p:childTnLst>
                                    <p:set>
                                      <p:cBhvr>
                                        <p:cTn dur="1" fill="hold" id="14">
                                          <p:stCondLst>
                                            <p:cond delay="0"/>
                                          </p:stCondLst>
                                        </p:cTn>
                                        <p:tgtEl>
                                          <p:spTgt spid="38"/>
                                        </p:tgtEl>
                                        <p:attrNameLst>
                                          <p:attrName>style.visibility</p:attrName>
                                        </p:attrNameLst>
                                      </p:cBhvr>
                                      <p:to>
                                        <p:strVal val="visible"/>
                                      </p:to>
                                    </p:set>
                                    <p:anim calcmode="lin" valueType="num">
                                      <p:cBhvr additive="base">
                                        <p:cTn dur="1000" fill="hold" id="15"/>
                                        <p:tgtEl>
                                          <p:spTgt spid="38"/>
                                        </p:tgtEl>
                                        <p:attrNameLst>
                                          <p:attrName>ppt_x</p:attrName>
                                        </p:attrNameLst>
                                      </p:cBhvr>
                                      <p:tavLst>
                                        <p:tav tm="0">
                                          <p:val>
                                            <p:strVal val="1+#ppt_w/2"/>
                                          </p:val>
                                        </p:tav>
                                        <p:tav tm="100000">
                                          <p:val>
                                            <p:strVal val="#ppt_x"/>
                                          </p:val>
                                        </p:tav>
                                      </p:tavLst>
                                    </p:anim>
                                    <p:anim calcmode="lin" valueType="num">
                                      <p:cBhvr additive="base">
                                        <p:cTn dur="1000" fill="hold" id="16"/>
                                        <p:tgtEl>
                                          <p:spTgt spid="3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4">
                                  <p:stCondLst>
                                    <p:cond delay="2000"/>
                                  </p:stCondLst>
                                  <p:childTnLst>
                                    <p:set>
                                      <p:cBhvr>
                                        <p:cTn dur="1" fill="hold" id="18">
                                          <p:stCondLst>
                                            <p:cond delay="0"/>
                                          </p:stCondLst>
                                        </p:cTn>
                                        <p:tgtEl>
                                          <p:spTgt spid="40"/>
                                        </p:tgtEl>
                                        <p:attrNameLst>
                                          <p:attrName>style.visibility</p:attrName>
                                        </p:attrNameLst>
                                      </p:cBhvr>
                                      <p:to>
                                        <p:strVal val="visible"/>
                                      </p:to>
                                    </p:set>
                                    <p:anim calcmode="lin" valueType="num">
                                      <p:cBhvr additive="base">
                                        <p:cTn dur="1000" fill="hold" id="19"/>
                                        <p:tgtEl>
                                          <p:spTgt spid="40"/>
                                        </p:tgtEl>
                                        <p:attrNameLst>
                                          <p:attrName>ppt_x</p:attrName>
                                        </p:attrNameLst>
                                      </p:cBhvr>
                                      <p:tavLst>
                                        <p:tav tm="0">
                                          <p:val>
                                            <p:strVal val="#ppt_x"/>
                                          </p:val>
                                        </p:tav>
                                        <p:tav tm="100000">
                                          <p:val>
                                            <p:strVal val="#ppt_x"/>
                                          </p:val>
                                        </p:tav>
                                      </p:tavLst>
                                    </p:anim>
                                    <p:anim calcmode="lin" valueType="num">
                                      <p:cBhvr additive="base">
                                        <p:cTn dur="1000" fill="hold" id="20"/>
                                        <p:tgtEl>
                                          <p:spTgt spid="40"/>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1">
                                  <p:stCondLst>
                                    <p:cond delay="2250"/>
                                  </p:stCondLst>
                                  <p:childTnLst>
                                    <p:set>
                                      <p:cBhvr>
                                        <p:cTn dur="1" fill="hold" id="22">
                                          <p:stCondLst>
                                            <p:cond delay="0"/>
                                          </p:stCondLst>
                                        </p:cTn>
                                        <p:tgtEl>
                                          <p:spTgt spid="37"/>
                                        </p:tgtEl>
                                        <p:attrNameLst>
                                          <p:attrName>style.visibility</p:attrName>
                                        </p:attrNameLst>
                                      </p:cBhvr>
                                      <p:to>
                                        <p:strVal val="visible"/>
                                      </p:to>
                                    </p:set>
                                    <p:anim calcmode="lin" valueType="num">
                                      <p:cBhvr additive="base">
                                        <p:cTn dur="1000" fill="hold" id="23"/>
                                        <p:tgtEl>
                                          <p:spTgt spid="37"/>
                                        </p:tgtEl>
                                        <p:attrNameLst>
                                          <p:attrName>ppt_x</p:attrName>
                                        </p:attrNameLst>
                                      </p:cBhvr>
                                      <p:tavLst>
                                        <p:tav tm="0">
                                          <p:val>
                                            <p:strVal val="#ppt_x"/>
                                          </p:val>
                                        </p:tav>
                                        <p:tav tm="100000">
                                          <p:val>
                                            <p:strVal val="#ppt_x"/>
                                          </p:val>
                                        </p:tav>
                                      </p:tavLst>
                                    </p:anim>
                                    <p:anim calcmode="lin" valueType="num">
                                      <p:cBhvr additive="base">
                                        <p:cTn dur="1000" fill="hold" id="24"/>
                                        <p:tgtEl>
                                          <p:spTgt spid="37"/>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8">
                                  <p:stCondLst>
                                    <p:cond delay="2250"/>
                                  </p:stCondLst>
                                  <p:childTnLst>
                                    <p:set>
                                      <p:cBhvr>
                                        <p:cTn dur="1" fill="hold" id="26">
                                          <p:stCondLst>
                                            <p:cond delay="0"/>
                                          </p:stCondLst>
                                        </p:cTn>
                                        <p:tgtEl>
                                          <p:spTgt spid="43"/>
                                        </p:tgtEl>
                                        <p:attrNameLst>
                                          <p:attrName>style.visibility</p:attrName>
                                        </p:attrNameLst>
                                      </p:cBhvr>
                                      <p:to>
                                        <p:strVal val="visible"/>
                                      </p:to>
                                    </p:set>
                                    <p:anim calcmode="lin" valueType="num">
                                      <p:cBhvr additive="base">
                                        <p:cTn dur="1000" fill="hold" id="27"/>
                                        <p:tgtEl>
                                          <p:spTgt spid="43"/>
                                        </p:tgtEl>
                                        <p:attrNameLst>
                                          <p:attrName>ppt_x</p:attrName>
                                        </p:attrNameLst>
                                      </p:cBhvr>
                                      <p:tavLst>
                                        <p:tav tm="0">
                                          <p:val>
                                            <p:strVal val="0-#ppt_w/2"/>
                                          </p:val>
                                        </p:tav>
                                        <p:tav tm="100000">
                                          <p:val>
                                            <p:strVal val="#ppt_x"/>
                                          </p:val>
                                        </p:tav>
                                      </p:tavLst>
                                    </p:anim>
                                    <p:anim calcmode="lin" valueType="num">
                                      <p:cBhvr additive="base">
                                        <p:cTn dur="1000" fill="hold" id="28"/>
                                        <p:tgtEl>
                                          <p:spTgt spid="43"/>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4">
                                  <p:stCondLst>
                                    <p:cond delay="2250"/>
                                  </p:stCondLst>
                                  <p:childTnLst>
                                    <p:set>
                                      <p:cBhvr>
                                        <p:cTn dur="1" fill="hold" id="30">
                                          <p:stCondLst>
                                            <p:cond delay="0"/>
                                          </p:stCondLst>
                                        </p:cTn>
                                        <p:tgtEl>
                                          <p:spTgt spid="41"/>
                                        </p:tgtEl>
                                        <p:attrNameLst>
                                          <p:attrName>style.visibility</p:attrName>
                                        </p:attrNameLst>
                                      </p:cBhvr>
                                      <p:to>
                                        <p:strVal val="visible"/>
                                      </p:to>
                                    </p:set>
                                    <p:anim calcmode="lin" valueType="num">
                                      <p:cBhvr additive="base">
                                        <p:cTn dur="1000" fill="hold" id="31"/>
                                        <p:tgtEl>
                                          <p:spTgt spid="41"/>
                                        </p:tgtEl>
                                        <p:attrNameLst>
                                          <p:attrName>ppt_x</p:attrName>
                                        </p:attrNameLst>
                                      </p:cBhvr>
                                      <p:tavLst>
                                        <p:tav tm="0">
                                          <p:val>
                                            <p:strVal val="#ppt_x"/>
                                          </p:val>
                                        </p:tav>
                                        <p:tav tm="100000">
                                          <p:val>
                                            <p:strVal val="#ppt_x"/>
                                          </p:val>
                                        </p:tav>
                                      </p:tavLst>
                                    </p:anim>
                                    <p:anim calcmode="lin" valueType="num">
                                      <p:cBhvr additive="base">
                                        <p:cTn dur="1000" fill="hold" id="32"/>
                                        <p:tgtEl>
                                          <p:spTgt spid="41"/>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2">
                                  <p:stCondLst>
                                    <p:cond delay="2250"/>
                                  </p:stCondLst>
                                  <p:childTnLst>
                                    <p:set>
                                      <p:cBhvr>
                                        <p:cTn dur="1" fill="hold" id="34">
                                          <p:stCondLst>
                                            <p:cond delay="0"/>
                                          </p:stCondLst>
                                        </p:cTn>
                                        <p:tgtEl>
                                          <p:spTgt spid="39"/>
                                        </p:tgtEl>
                                        <p:attrNameLst>
                                          <p:attrName>style.visibility</p:attrName>
                                        </p:attrNameLst>
                                      </p:cBhvr>
                                      <p:to>
                                        <p:strVal val="visible"/>
                                      </p:to>
                                    </p:set>
                                    <p:anim calcmode="lin" valueType="num">
                                      <p:cBhvr additive="base">
                                        <p:cTn dur="1000" fill="hold" id="35"/>
                                        <p:tgtEl>
                                          <p:spTgt spid="39"/>
                                        </p:tgtEl>
                                        <p:attrNameLst>
                                          <p:attrName>ppt_x</p:attrName>
                                        </p:attrNameLst>
                                      </p:cBhvr>
                                      <p:tavLst>
                                        <p:tav tm="0">
                                          <p:val>
                                            <p:strVal val="1+#ppt_w/2"/>
                                          </p:val>
                                        </p:tav>
                                        <p:tav tm="100000">
                                          <p:val>
                                            <p:strVal val="#ppt_x"/>
                                          </p:val>
                                        </p:tav>
                                      </p:tavLst>
                                    </p:anim>
                                    <p:anim calcmode="lin" valueType="num">
                                      <p:cBhvr additive="base">
                                        <p:cTn dur="1000" fill="hold" id="36"/>
                                        <p:tgtEl>
                                          <p:spTgt spid="39"/>
                                        </p:tgtEl>
                                        <p:attrNameLst>
                                          <p:attrName>ppt_y</p:attrName>
                                        </p:attrNameLst>
                                      </p:cBhvr>
                                      <p:tavLst>
                                        <p:tav tm="0">
                                          <p:val>
                                            <p:strVal val="#ppt_y"/>
                                          </p:val>
                                        </p:tav>
                                        <p:tav tm="100000">
                                          <p:val>
                                            <p:strVal val="#ppt_y"/>
                                          </p:val>
                                        </p:tav>
                                      </p:tavLst>
                                    </p:anim>
                                  </p:childTnLst>
                                </p:cTn>
                              </p:par>
                              <p:par>
                                <p:cTn fill="hold" id="37" nodeType="withEffect" presetClass="entr" presetID="53" presetSubtype="0">
                                  <p:stCondLst>
                                    <p:cond delay="3000"/>
                                  </p:stCondLst>
                                  <p:childTnLst>
                                    <p:set>
                                      <p:cBhvr>
                                        <p:cTn dur="1" fill="hold" id="38">
                                          <p:stCondLst>
                                            <p:cond delay="0"/>
                                          </p:stCondLst>
                                        </p:cTn>
                                        <p:tgtEl>
                                          <p:spTgt spid="19"/>
                                        </p:tgtEl>
                                        <p:attrNameLst>
                                          <p:attrName>style.visibility</p:attrName>
                                        </p:attrNameLst>
                                      </p:cBhvr>
                                      <p:to>
                                        <p:strVal val="visible"/>
                                      </p:to>
                                    </p:set>
                                    <p:anim calcmode="lin" valueType="num">
                                      <p:cBhvr>
                                        <p:cTn dur="500" fill="hold" id="39"/>
                                        <p:tgtEl>
                                          <p:spTgt spid="19"/>
                                        </p:tgtEl>
                                        <p:attrNameLst>
                                          <p:attrName>ppt_w</p:attrName>
                                        </p:attrNameLst>
                                      </p:cBhvr>
                                      <p:tavLst>
                                        <p:tav tm="0">
                                          <p:val>
                                            <p:fltVal val="0"/>
                                          </p:val>
                                        </p:tav>
                                        <p:tav tm="100000">
                                          <p:val>
                                            <p:strVal val="#ppt_w"/>
                                          </p:val>
                                        </p:tav>
                                      </p:tavLst>
                                    </p:anim>
                                    <p:anim calcmode="lin" valueType="num">
                                      <p:cBhvr>
                                        <p:cTn dur="500" fill="hold" id="40"/>
                                        <p:tgtEl>
                                          <p:spTgt spid="19"/>
                                        </p:tgtEl>
                                        <p:attrNameLst>
                                          <p:attrName>ppt_h</p:attrName>
                                        </p:attrNameLst>
                                      </p:cBhvr>
                                      <p:tavLst>
                                        <p:tav tm="0">
                                          <p:val>
                                            <p:fltVal val="0"/>
                                          </p:val>
                                        </p:tav>
                                        <p:tav tm="100000">
                                          <p:val>
                                            <p:strVal val="#ppt_h"/>
                                          </p:val>
                                        </p:tav>
                                      </p:tavLst>
                                    </p:anim>
                                    <p:animEffect filter="fade" transition="in">
                                      <p:cBhvr>
                                        <p:cTn dur="500" id="41"/>
                                        <p:tgtEl>
                                          <p:spTgt spid="19"/>
                                        </p:tgtEl>
                                      </p:cBhvr>
                                    </p:animEffect>
                                  </p:childTnLst>
                                </p:cTn>
                              </p:par>
                              <p:par>
                                <p:cTn fill="hold" grpId="0" id="42" nodeType="withEffect" presetClass="entr" presetID="53" presetSubtype="0">
                                  <p:stCondLst>
                                    <p:cond delay="3000"/>
                                  </p:stCondLst>
                                  <p:childTnLst>
                                    <p:set>
                                      <p:cBhvr>
                                        <p:cTn dur="1" fill="hold" id="43">
                                          <p:stCondLst>
                                            <p:cond delay="0"/>
                                          </p:stCondLst>
                                        </p:cTn>
                                        <p:tgtEl>
                                          <p:spTgt spid="13"/>
                                        </p:tgtEl>
                                        <p:attrNameLst>
                                          <p:attrName>style.visibility</p:attrName>
                                        </p:attrNameLst>
                                      </p:cBhvr>
                                      <p:to>
                                        <p:strVal val="visible"/>
                                      </p:to>
                                    </p:set>
                                    <p:anim calcmode="lin" valueType="num">
                                      <p:cBhvr>
                                        <p:cTn dur="500" fill="hold" id="44"/>
                                        <p:tgtEl>
                                          <p:spTgt spid="13"/>
                                        </p:tgtEl>
                                        <p:attrNameLst>
                                          <p:attrName>ppt_w</p:attrName>
                                        </p:attrNameLst>
                                      </p:cBhvr>
                                      <p:tavLst>
                                        <p:tav tm="0">
                                          <p:val>
                                            <p:fltVal val="0"/>
                                          </p:val>
                                        </p:tav>
                                        <p:tav tm="100000">
                                          <p:val>
                                            <p:strVal val="#ppt_w"/>
                                          </p:val>
                                        </p:tav>
                                      </p:tavLst>
                                    </p:anim>
                                    <p:anim calcmode="lin" valueType="num">
                                      <p:cBhvr>
                                        <p:cTn dur="500" fill="hold" id="45"/>
                                        <p:tgtEl>
                                          <p:spTgt spid="13"/>
                                        </p:tgtEl>
                                        <p:attrNameLst>
                                          <p:attrName>ppt_h</p:attrName>
                                        </p:attrNameLst>
                                      </p:cBhvr>
                                      <p:tavLst>
                                        <p:tav tm="0">
                                          <p:val>
                                            <p:fltVal val="0"/>
                                          </p:val>
                                        </p:tav>
                                        <p:tav tm="100000">
                                          <p:val>
                                            <p:strVal val="#ppt_h"/>
                                          </p:val>
                                        </p:tav>
                                      </p:tavLst>
                                    </p:anim>
                                    <p:animEffect filter="fade" transition="in">
                                      <p:cBhvr>
                                        <p:cTn dur="500" id="46"/>
                                        <p:tgtEl>
                                          <p:spTgt spid="13"/>
                                        </p:tgtEl>
                                      </p:cBhvr>
                                    </p:animEffect>
                                  </p:childTnLst>
                                </p:cTn>
                              </p:par>
                              <p:par>
                                <p:cTn fill="hold" id="47" nodeType="withEffect" presetClass="entr" presetID="53" presetSubtype="0">
                                  <p:stCondLst>
                                    <p:cond delay="3000"/>
                                  </p:stCondLst>
                                  <p:childTnLst>
                                    <p:set>
                                      <p:cBhvr>
                                        <p:cTn dur="1" fill="hold" id="48">
                                          <p:stCondLst>
                                            <p:cond delay="0"/>
                                          </p:stCondLst>
                                        </p:cTn>
                                        <p:tgtEl>
                                          <p:spTgt spid="12"/>
                                        </p:tgtEl>
                                        <p:attrNameLst>
                                          <p:attrName>style.visibility</p:attrName>
                                        </p:attrNameLst>
                                      </p:cBhvr>
                                      <p:to>
                                        <p:strVal val="visible"/>
                                      </p:to>
                                    </p:set>
                                    <p:anim calcmode="lin" valueType="num">
                                      <p:cBhvr>
                                        <p:cTn dur="500" fill="hold" id="49"/>
                                        <p:tgtEl>
                                          <p:spTgt spid="12"/>
                                        </p:tgtEl>
                                        <p:attrNameLst>
                                          <p:attrName>ppt_w</p:attrName>
                                        </p:attrNameLst>
                                      </p:cBhvr>
                                      <p:tavLst>
                                        <p:tav tm="0">
                                          <p:val>
                                            <p:fltVal val="0"/>
                                          </p:val>
                                        </p:tav>
                                        <p:tav tm="100000">
                                          <p:val>
                                            <p:strVal val="#ppt_w"/>
                                          </p:val>
                                        </p:tav>
                                      </p:tavLst>
                                    </p:anim>
                                    <p:anim calcmode="lin" valueType="num">
                                      <p:cBhvr>
                                        <p:cTn dur="500" fill="hold" id="50"/>
                                        <p:tgtEl>
                                          <p:spTgt spid="12"/>
                                        </p:tgtEl>
                                        <p:attrNameLst>
                                          <p:attrName>ppt_h</p:attrName>
                                        </p:attrNameLst>
                                      </p:cBhvr>
                                      <p:tavLst>
                                        <p:tav tm="0">
                                          <p:val>
                                            <p:fltVal val="0"/>
                                          </p:val>
                                        </p:tav>
                                        <p:tav tm="100000">
                                          <p:val>
                                            <p:strVal val="#ppt_h"/>
                                          </p:val>
                                        </p:tav>
                                      </p:tavLst>
                                    </p:anim>
                                    <p:animEffect filter="fade" transition="in">
                                      <p:cBhvr>
                                        <p:cTn dur="500" id="51"/>
                                        <p:tgtEl>
                                          <p:spTgt spid="12"/>
                                        </p:tgtEl>
                                      </p:cBhvr>
                                    </p:animEffect>
                                  </p:childTnLst>
                                </p:cTn>
                              </p:par>
                              <p:par>
                                <p:cTn fill="hold" id="52" nodeType="withEffect" presetClass="entr" presetID="53" presetSubtype="0">
                                  <p:stCondLst>
                                    <p:cond delay="3000"/>
                                  </p:stCondLst>
                                  <p:childTnLst>
                                    <p:set>
                                      <p:cBhvr>
                                        <p:cTn dur="1" fill="hold" id="53">
                                          <p:stCondLst>
                                            <p:cond delay="0"/>
                                          </p:stCondLst>
                                        </p:cTn>
                                        <p:tgtEl>
                                          <p:spTgt spid="14"/>
                                        </p:tgtEl>
                                        <p:attrNameLst>
                                          <p:attrName>style.visibility</p:attrName>
                                        </p:attrNameLst>
                                      </p:cBhvr>
                                      <p:to>
                                        <p:strVal val="visible"/>
                                      </p:to>
                                    </p:set>
                                    <p:anim calcmode="lin" valueType="num">
                                      <p:cBhvr>
                                        <p:cTn dur="500" fill="hold" id="54"/>
                                        <p:tgtEl>
                                          <p:spTgt spid="14"/>
                                        </p:tgtEl>
                                        <p:attrNameLst>
                                          <p:attrName>ppt_w</p:attrName>
                                        </p:attrNameLst>
                                      </p:cBhvr>
                                      <p:tavLst>
                                        <p:tav tm="0">
                                          <p:val>
                                            <p:fltVal val="0"/>
                                          </p:val>
                                        </p:tav>
                                        <p:tav tm="100000">
                                          <p:val>
                                            <p:strVal val="#ppt_w"/>
                                          </p:val>
                                        </p:tav>
                                      </p:tavLst>
                                    </p:anim>
                                    <p:anim calcmode="lin" valueType="num">
                                      <p:cBhvr>
                                        <p:cTn dur="500" fill="hold" id="55"/>
                                        <p:tgtEl>
                                          <p:spTgt spid="14"/>
                                        </p:tgtEl>
                                        <p:attrNameLst>
                                          <p:attrName>ppt_h</p:attrName>
                                        </p:attrNameLst>
                                      </p:cBhvr>
                                      <p:tavLst>
                                        <p:tav tm="0">
                                          <p:val>
                                            <p:fltVal val="0"/>
                                          </p:val>
                                        </p:tav>
                                        <p:tav tm="100000">
                                          <p:val>
                                            <p:strVal val="#ppt_h"/>
                                          </p:val>
                                        </p:tav>
                                      </p:tavLst>
                                    </p:anim>
                                    <p:animEffect filter="fade" transition="in">
                                      <p:cBhvr>
                                        <p:cTn dur="500" id="56"/>
                                        <p:tgtEl>
                                          <p:spTgt spid="14"/>
                                        </p:tgtEl>
                                      </p:cBhvr>
                                    </p:animEffect>
                                  </p:childTnLst>
                                </p:cTn>
                              </p:par>
                              <p:par>
                                <p:cTn fill="hold" grpId="0" id="57" nodeType="withEffect" presetClass="entr" presetID="53" presetSubtype="0">
                                  <p:stCondLst>
                                    <p:cond delay="3000"/>
                                  </p:stCondLst>
                                  <p:childTnLst>
                                    <p:set>
                                      <p:cBhvr>
                                        <p:cTn dur="1" fill="hold" id="58">
                                          <p:stCondLst>
                                            <p:cond delay="0"/>
                                          </p:stCondLst>
                                        </p:cTn>
                                        <p:tgtEl>
                                          <p:spTgt spid="23"/>
                                        </p:tgtEl>
                                        <p:attrNameLst>
                                          <p:attrName>style.visibility</p:attrName>
                                        </p:attrNameLst>
                                      </p:cBhvr>
                                      <p:to>
                                        <p:strVal val="visible"/>
                                      </p:to>
                                    </p:set>
                                    <p:anim calcmode="lin" valueType="num">
                                      <p:cBhvr>
                                        <p:cTn dur="500" fill="hold" id="59"/>
                                        <p:tgtEl>
                                          <p:spTgt spid="23"/>
                                        </p:tgtEl>
                                        <p:attrNameLst>
                                          <p:attrName>ppt_w</p:attrName>
                                        </p:attrNameLst>
                                      </p:cBhvr>
                                      <p:tavLst>
                                        <p:tav tm="0">
                                          <p:val>
                                            <p:fltVal val="0"/>
                                          </p:val>
                                        </p:tav>
                                        <p:tav tm="100000">
                                          <p:val>
                                            <p:strVal val="#ppt_w"/>
                                          </p:val>
                                        </p:tav>
                                      </p:tavLst>
                                    </p:anim>
                                    <p:anim calcmode="lin" valueType="num">
                                      <p:cBhvr>
                                        <p:cTn dur="500" fill="hold" id="60"/>
                                        <p:tgtEl>
                                          <p:spTgt spid="23"/>
                                        </p:tgtEl>
                                        <p:attrNameLst>
                                          <p:attrName>ppt_h</p:attrName>
                                        </p:attrNameLst>
                                      </p:cBhvr>
                                      <p:tavLst>
                                        <p:tav tm="0">
                                          <p:val>
                                            <p:fltVal val="0"/>
                                          </p:val>
                                        </p:tav>
                                        <p:tav tm="100000">
                                          <p:val>
                                            <p:strVal val="#ppt_h"/>
                                          </p:val>
                                        </p:tav>
                                      </p:tavLst>
                                    </p:anim>
                                    <p:animEffect filter="fade" transition="in">
                                      <p:cBhvr>
                                        <p:cTn dur="500" id="61"/>
                                        <p:tgtEl>
                                          <p:spTgt spid="23"/>
                                        </p:tgtEl>
                                      </p:cBhvr>
                                    </p:animEffect>
                                  </p:childTnLst>
                                </p:cTn>
                              </p:par>
                              <p:par>
                                <p:cTn fill="hold" grpId="0" id="62" nodeType="withEffect" presetClass="entr" presetID="53" presetSubtype="0">
                                  <p:stCondLst>
                                    <p:cond delay="3000"/>
                                  </p:stCondLst>
                                  <p:childTnLst>
                                    <p:set>
                                      <p:cBhvr>
                                        <p:cTn dur="1" fill="hold" id="63">
                                          <p:stCondLst>
                                            <p:cond delay="0"/>
                                          </p:stCondLst>
                                        </p:cTn>
                                        <p:tgtEl>
                                          <p:spTgt spid="20"/>
                                        </p:tgtEl>
                                        <p:attrNameLst>
                                          <p:attrName>style.visibility</p:attrName>
                                        </p:attrNameLst>
                                      </p:cBhvr>
                                      <p:to>
                                        <p:strVal val="visible"/>
                                      </p:to>
                                    </p:set>
                                    <p:anim calcmode="lin" valueType="num">
                                      <p:cBhvr>
                                        <p:cTn dur="500" fill="hold" id="64"/>
                                        <p:tgtEl>
                                          <p:spTgt spid="20"/>
                                        </p:tgtEl>
                                        <p:attrNameLst>
                                          <p:attrName>ppt_w</p:attrName>
                                        </p:attrNameLst>
                                      </p:cBhvr>
                                      <p:tavLst>
                                        <p:tav tm="0">
                                          <p:val>
                                            <p:fltVal val="0"/>
                                          </p:val>
                                        </p:tav>
                                        <p:tav tm="100000">
                                          <p:val>
                                            <p:strVal val="#ppt_w"/>
                                          </p:val>
                                        </p:tav>
                                      </p:tavLst>
                                    </p:anim>
                                    <p:anim calcmode="lin" valueType="num">
                                      <p:cBhvr>
                                        <p:cTn dur="500" fill="hold" id="65"/>
                                        <p:tgtEl>
                                          <p:spTgt spid="20"/>
                                        </p:tgtEl>
                                        <p:attrNameLst>
                                          <p:attrName>ppt_h</p:attrName>
                                        </p:attrNameLst>
                                      </p:cBhvr>
                                      <p:tavLst>
                                        <p:tav tm="0">
                                          <p:val>
                                            <p:fltVal val="0"/>
                                          </p:val>
                                        </p:tav>
                                        <p:tav tm="100000">
                                          <p:val>
                                            <p:strVal val="#ppt_h"/>
                                          </p:val>
                                        </p:tav>
                                      </p:tavLst>
                                    </p:anim>
                                    <p:animEffect filter="fade" transition="in">
                                      <p:cBhvr>
                                        <p:cTn dur="500" id="66"/>
                                        <p:tgtEl>
                                          <p:spTgt spid="20"/>
                                        </p:tgtEl>
                                      </p:cBhvr>
                                    </p:animEffect>
                                  </p:childTnLst>
                                </p:cTn>
                              </p:par>
                              <p:par>
                                <p:cTn fill="hold" grpId="0" id="67" nodeType="withEffect" presetClass="entr" presetID="53" presetSubtype="0">
                                  <p:stCondLst>
                                    <p:cond delay="3000"/>
                                  </p:stCondLst>
                                  <p:childTnLst>
                                    <p:set>
                                      <p:cBhvr>
                                        <p:cTn dur="1" fill="hold" id="68">
                                          <p:stCondLst>
                                            <p:cond delay="0"/>
                                          </p:stCondLst>
                                        </p:cTn>
                                        <p:tgtEl>
                                          <p:spTgt spid="21"/>
                                        </p:tgtEl>
                                        <p:attrNameLst>
                                          <p:attrName>style.visibility</p:attrName>
                                        </p:attrNameLst>
                                      </p:cBhvr>
                                      <p:to>
                                        <p:strVal val="visible"/>
                                      </p:to>
                                    </p:set>
                                    <p:anim calcmode="lin" valueType="num">
                                      <p:cBhvr>
                                        <p:cTn dur="500" fill="hold" id="69"/>
                                        <p:tgtEl>
                                          <p:spTgt spid="21"/>
                                        </p:tgtEl>
                                        <p:attrNameLst>
                                          <p:attrName>ppt_w</p:attrName>
                                        </p:attrNameLst>
                                      </p:cBhvr>
                                      <p:tavLst>
                                        <p:tav tm="0">
                                          <p:val>
                                            <p:fltVal val="0"/>
                                          </p:val>
                                        </p:tav>
                                        <p:tav tm="100000">
                                          <p:val>
                                            <p:strVal val="#ppt_w"/>
                                          </p:val>
                                        </p:tav>
                                      </p:tavLst>
                                    </p:anim>
                                    <p:anim calcmode="lin" valueType="num">
                                      <p:cBhvr>
                                        <p:cTn dur="500" fill="hold" id="70"/>
                                        <p:tgtEl>
                                          <p:spTgt spid="21"/>
                                        </p:tgtEl>
                                        <p:attrNameLst>
                                          <p:attrName>ppt_h</p:attrName>
                                        </p:attrNameLst>
                                      </p:cBhvr>
                                      <p:tavLst>
                                        <p:tav tm="0">
                                          <p:val>
                                            <p:fltVal val="0"/>
                                          </p:val>
                                        </p:tav>
                                        <p:tav tm="100000">
                                          <p:val>
                                            <p:strVal val="#ppt_h"/>
                                          </p:val>
                                        </p:tav>
                                      </p:tavLst>
                                    </p:anim>
                                    <p:animEffect filter="fade" transition="in">
                                      <p:cBhvr>
                                        <p:cTn dur="500" id="71"/>
                                        <p:tgtEl>
                                          <p:spTgt spid="21"/>
                                        </p:tgtEl>
                                      </p:cBhvr>
                                    </p:animEffect>
                                  </p:childTnLst>
                                </p:cTn>
                              </p:par>
                              <p:par>
                                <p:cTn fill="hold" grpId="0" id="72" nodeType="withEffect" presetClass="entr" presetID="53" presetSubtype="0">
                                  <p:stCondLst>
                                    <p:cond delay="3000"/>
                                  </p:stCondLst>
                                  <p:childTnLst>
                                    <p:set>
                                      <p:cBhvr>
                                        <p:cTn dur="1" fill="hold" id="73">
                                          <p:stCondLst>
                                            <p:cond delay="0"/>
                                          </p:stCondLst>
                                        </p:cTn>
                                        <p:tgtEl>
                                          <p:spTgt spid="22"/>
                                        </p:tgtEl>
                                        <p:attrNameLst>
                                          <p:attrName>style.visibility</p:attrName>
                                        </p:attrNameLst>
                                      </p:cBhvr>
                                      <p:to>
                                        <p:strVal val="visible"/>
                                      </p:to>
                                    </p:set>
                                    <p:anim calcmode="lin" valueType="num">
                                      <p:cBhvr>
                                        <p:cTn dur="500" fill="hold" id="74"/>
                                        <p:tgtEl>
                                          <p:spTgt spid="22"/>
                                        </p:tgtEl>
                                        <p:attrNameLst>
                                          <p:attrName>ppt_w</p:attrName>
                                        </p:attrNameLst>
                                      </p:cBhvr>
                                      <p:tavLst>
                                        <p:tav tm="0">
                                          <p:val>
                                            <p:fltVal val="0"/>
                                          </p:val>
                                        </p:tav>
                                        <p:tav tm="100000">
                                          <p:val>
                                            <p:strVal val="#ppt_w"/>
                                          </p:val>
                                        </p:tav>
                                      </p:tavLst>
                                    </p:anim>
                                    <p:anim calcmode="lin" valueType="num">
                                      <p:cBhvr>
                                        <p:cTn dur="500" fill="hold" id="75"/>
                                        <p:tgtEl>
                                          <p:spTgt spid="22"/>
                                        </p:tgtEl>
                                        <p:attrNameLst>
                                          <p:attrName>ppt_h</p:attrName>
                                        </p:attrNameLst>
                                      </p:cBhvr>
                                      <p:tavLst>
                                        <p:tav tm="0">
                                          <p:val>
                                            <p:fltVal val="0"/>
                                          </p:val>
                                        </p:tav>
                                        <p:tav tm="100000">
                                          <p:val>
                                            <p:strVal val="#ppt_h"/>
                                          </p:val>
                                        </p:tav>
                                      </p:tavLst>
                                    </p:anim>
                                    <p:animEffect filter="fade" transition="in">
                                      <p:cBhvr>
                                        <p:cTn dur="500" id="76"/>
                                        <p:tgtEl>
                                          <p:spTgt spid="22"/>
                                        </p:tgtEl>
                                      </p:cBhvr>
                                    </p:animEffect>
                                  </p:childTnLst>
                                </p:cTn>
                              </p:par>
                              <p:par>
                                <p:cTn fill="hold" grpId="0" id="77" nodeType="withEffect" presetClass="entr" presetID="22" presetSubtype="2">
                                  <p:stCondLst>
                                    <p:cond delay="3250"/>
                                  </p:stCondLst>
                                  <p:childTnLst>
                                    <p:set>
                                      <p:cBhvr>
                                        <p:cTn dur="1" fill="hold" id="78">
                                          <p:stCondLst>
                                            <p:cond delay="0"/>
                                          </p:stCondLst>
                                        </p:cTn>
                                        <p:tgtEl>
                                          <p:spTgt spid="45"/>
                                        </p:tgtEl>
                                        <p:attrNameLst>
                                          <p:attrName>style.visibility</p:attrName>
                                        </p:attrNameLst>
                                      </p:cBhvr>
                                      <p:to>
                                        <p:strVal val="visible"/>
                                      </p:to>
                                    </p:set>
                                    <p:animEffect filter="wipe(right)" transition="in">
                                      <p:cBhvr>
                                        <p:cTn dur="1000" id="79"/>
                                        <p:tgtEl>
                                          <p:spTgt spid="45"/>
                                        </p:tgtEl>
                                      </p:cBhvr>
                                    </p:animEffect>
                                  </p:childTnLst>
                                </p:cTn>
                              </p:par>
                              <p:par>
                                <p:cTn fill="hold" grpId="0" id="80" nodeType="withEffect" presetClass="entr" presetID="22" presetSubtype="2">
                                  <p:stCondLst>
                                    <p:cond delay="3250"/>
                                  </p:stCondLst>
                                  <p:childTnLst>
                                    <p:set>
                                      <p:cBhvr>
                                        <p:cTn dur="1" fill="hold" id="81">
                                          <p:stCondLst>
                                            <p:cond delay="0"/>
                                          </p:stCondLst>
                                        </p:cTn>
                                        <p:tgtEl>
                                          <p:spTgt spid="47"/>
                                        </p:tgtEl>
                                        <p:attrNameLst>
                                          <p:attrName>style.visibility</p:attrName>
                                        </p:attrNameLst>
                                      </p:cBhvr>
                                      <p:to>
                                        <p:strVal val="visible"/>
                                      </p:to>
                                    </p:set>
                                    <p:animEffect filter="wipe(right)" transition="in">
                                      <p:cBhvr>
                                        <p:cTn dur="1000" id="82"/>
                                        <p:tgtEl>
                                          <p:spTgt spid="47"/>
                                        </p:tgtEl>
                                      </p:cBhvr>
                                    </p:animEffect>
                                  </p:childTnLst>
                                </p:cTn>
                              </p:par>
                              <p:par>
                                <p:cTn fill="hold" grpId="0" id="83" nodeType="withEffect" presetClass="entr" presetID="22" presetSubtype="8">
                                  <p:stCondLst>
                                    <p:cond delay="3250"/>
                                  </p:stCondLst>
                                  <p:childTnLst>
                                    <p:set>
                                      <p:cBhvr>
                                        <p:cTn dur="1" fill="hold" id="84">
                                          <p:stCondLst>
                                            <p:cond delay="0"/>
                                          </p:stCondLst>
                                        </p:cTn>
                                        <p:tgtEl>
                                          <p:spTgt spid="44"/>
                                        </p:tgtEl>
                                        <p:attrNameLst>
                                          <p:attrName>style.visibility</p:attrName>
                                        </p:attrNameLst>
                                      </p:cBhvr>
                                      <p:to>
                                        <p:strVal val="visible"/>
                                      </p:to>
                                    </p:set>
                                    <p:animEffect filter="wipe(left)" transition="in">
                                      <p:cBhvr>
                                        <p:cTn dur="1000" id="85"/>
                                        <p:tgtEl>
                                          <p:spTgt spid="44"/>
                                        </p:tgtEl>
                                      </p:cBhvr>
                                    </p:animEffect>
                                  </p:childTnLst>
                                </p:cTn>
                              </p:par>
                              <p:par>
                                <p:cTn fill="hold" grpId="0" id="86" nodeType="withEffect" presetClass="entr" presetID="22" presetSubtype="8">
                                  <p:stCondLst>
                                    <p:cond delay="3250"/>
                                  </p:stCondLst>
                                  <p:childTnLst>
                                    <p:set>
                                      <p:cBhvr>
                                        <p:cTn dur="1" fill="hold" id="87">
                                          <p:stCondLst>
                                            <p:cond delay="0"/>
                                          </p:stCondLst>
                                        </p:cTn>
                                        <p:tgtEl>
                                          <p:spTgt spid="46"/>
                                        </p:tgtEl>
                                        <p:attrNameLst>
                                          <p:attrName>style.visibility</p:attrName>
                                        </p:attrNameLst>
                                      </p:cBhvr>
                                      <p:to>
                                        <p:strVal val="visible"/>
                                      </p:to>
                                    </p:set>
                                    <p:animEffect filter="wipe(left)" transition="in">
                                      <p:cBhvr>
                                        <p:cTn dur="1000" id="88"/>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1"/>
      <p:bldP grpId="0" spid="42"/>
      <p:bldP grpId="0" spid="43"/>
      <p:bldP grpId="0" spid="13"/>
      <p:bldP grpId="0" spid="20"/>
      <p:bldP grpId="0" spid="21"/>
      <p:bldP grpId="0" spid="22"/>
      <p:bldP grpId="0" spid="23"/>
      <p:bldP grpId="0" spid="44"/>
      <p:bldP grpId="0" spid="45"/>
      <p:bldP grpId="0" spid="46"/>
      <p:bldP grpId="0" spid="4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36"/>
          <p:cNvGrpSpPr/>
          <p:nvPr/>
        </p:nvGrpSpPr>
        <p:grpSpPr>
          <a:xfrm>
            <a:off x="5059271" y="1011886"/>
            <a:ext cx="435498" cy="3616749"/>
            <a:chOff x="6063797" y="1570125"/>
            <a:chExt cx="513956" cy="4267013"/>
          </a:xfrm>
        </p:grpSpPr>
        <p:sp>
          <p:nvSpPr>
            <p:cNvPr id="38" name="Freeform 11"/>
            <p:cNvSpPr/>
            <p:nvPr/>
          </p:nvSpPr>
          <p:spPr bwMode="auto">
            <a:xfrm>
              <a:off x="6086997" y="5298198"/>
              <a:ext cx="467557" cy="538940"/>
            </a:xfrm>
            <a:custGeom>
              <a:gdLst>
                <a:gd fmla="*/ 94 w 111" name="T0"/>
                <a:gd fmla="*/ 0 h 128" name="T1"/>
                <a:gd fmla="*/ 105 w 111" name="T2"/>
                <a:gd fmla="*/ 25 h 128" name="T3"/>
                <a:gd fmla="*/ 66 w 111" name="T4"/>
                <a:gd fmla="*/ 114 h 128" name="T5"/>
                <a:gd fmla="*/ 44 w 111" name="T6"/>
                <a:gd fmla="*/ 114 h 128" name="T7"/>
                <a:gd fmla="*/ 6 w 111" name="T8"/>
                <a:gd fmla="*/ 25 h 128" name="T9"/>
                <a:gd fmla="*/ 17 w 111" name="T10"/>
                <a:gd fmla="*/ 0 h 128" name="T11"/>
                <a:gd fmla="*/ 94 w 111" name="T12"/>
                <a:gd fmla="*/ 0 h 128" name="T13"/>
              </a:gdLst>
              <a:cxnLst>
                <a:cxn ang="0">
                  <a:pos x="T0" y="T1"/>
                </a:cxn>
                <a:cxn ang="0">
                  <a:pos x="T2" y="T3"/>
                </a:cxn>
                <a:cxn ang="0">
                  <a:pos x="T4" y="T5"/>
                </a:cxn>
                <a:cxn ang="0">
                  <a:pos x="T6" y="T7"/>
                </a:cxn>
                <a:cxn ang="0">
                  <a:pos x="T8" y="T9"/>
                </a:cxn>
                <a:cxn ang="0">
                  <a:pos x="T10" y="T11"/>
                </a:cxn>
                <a:cxn ang="0">
                  <a:pos x="T12" y="T13"/>
                </a:cxn>
              </a:cxnLst>
              <a:rect b="b" l="0" r="r" t="0"/>
              <a:pathLst>
                <a:path h="128" w="110">
                  <a:moveTo>
                    <a:pt x="94" y="0"/>
                  </a:moveTo>
                  <a:cubicBezTo>
                    <a:pt x="106" y="0"/>
                    <a:pt x="111" y="11"/>
                    <a:pt x="105" y="25"/>
                  </a:cubicBezTo>
                  <a:cubicBezTo>
                    <a:pt x="66" y="114"/>
                    <a:pt x="66" y="114"/>
                    <a:pt x="66" y="114"/>
                  </a:cubicBezTo>
                  <a:cubicBezTo>
                    <a:pt x="60" y="128"/>
                    <a:pt x="50" y="128"/>
                    <a:pt x="44" y="114"/>
                  </a:cubicBezTo>
                  <a:cubicBezTo>
                    <a:pt x="6" y="25"/>
                    <a:pt x="6" y="25"/>
                    <a:pt x="6" y="25"/>
                  </a:cubicBezTo>
                  <a:cubicBezTo>
                    <a:pt x="0" y="11"/>
                    <a:pt x="5" y="0"/>
                    <a:pt x="17" y="0"/>
                  </a:cubicBezTo>
                  <a:lnTo>
                    <a:pt x="94" y="0"/>
                  </a:lnTo>
                  <a:close/>
                </a:path>
              </a:pathLst>
            </a:custGeom>
            <a:gradFill>
              <a:gsLst>
                <a:gs pos="100000">
                  <a:srgbClr val="666666"/>
                </a:gs>
                <a:gs pos="0">
                  <a:srgbClr val="1D1D1D"/>
                </a:gs>
              </a:gsLst>
              <a:lin ang="10800000" scaled="1"/>
            </a:gradFill>
            <a:ln>
              <a:noFill/>
            </a:ln>
          </p:spPr>
          <p:txBody>
            <a:bodyPr anchor="t" anchorCtr="0" bIns="45720" compatLnSpc="1" lIns="91440" numCol="1" rIns="91440" tIns="45720" vert="horz" wrap="square"/>
            <a:lstStyle/>
            <a:p>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39" name="Freeform 12"/>
            <p:cNvSpPr/>
            <p:nvPr/>
          </p:nvSpPr>
          <p:spPr bwMode="auto">
            <a:xfrm>
              <a:off x="6066474" y="1570125"/>
              <a:ext cx="508603" cy="3781504"/>
            </a:xfrm>
            <a:custGeom>
              <a:gdLst>
                <a:gd fmla="*/ 121 w 121" name="T0"/>
                <a:gd fmla="*/ 892 h 897" name="T1"/>
                <a:gd fmla="*/ 60 w 121" name="T2"/>
                <a:gd fmla="*/ 897 h 897" name="T3"/>
                <a:gd fmla="*/ 60 w 121" name="T4"/>
                <a:gd fmla="*/ 897 h 897" name="T5"/>
                <a:gd fmla="*/ 0 w 121" name="T6"/>
                <a:gd fmla="*/ 891 h 897" name="T7"/>
                <a:gd fmla="*/ 0 w 121" name="T8"/>
                <a:gd fmla="*/ 40 h 897" name="T9"/>
                <a:gd fmla="*/ 60 w 121" name="T10"/>
                <a:gd fmla="*/ 0 h 897" name="T11"/>
                <a:gd fmla="*/ 60 w 121" name="T12"/>
                <a:gd fmla="*/ 0 h 897" name="T13"/>
                <a:gd fmla="*/ 121 w 121" name="T14"/>
                <a:gd fmla="*/ 40 h 897" name="T15"/>
                <a:gd fmla="*/ 121 w 121" name="T16"/>
                <a:gd fmla="*/ 892 h 8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97" w="120">
                  <a:moveTo>
                    <a:pt x="121" y="892"/>
                  </a:moveTo>
                  <a:cubicBezTo>
                    <a:pt x="121" y="892"/>
                    <a:pt x="94" y="897"/>
                    <a:pt x="60" y="897"/>
                  </a:cubicBezTo>
                  <a:cubicBezTo>
                    <a:pt x="60" y="897"/>
                    <a:pt x="60" y="897"/>
                    <a:pt x="60" y="897"/>
                  </a:cubicBezTo>
                  <a:cubicBezTo>
                    <a:pt x="27" y="897"/>
                    <a:pt x="0" y="891"/>
                    <a:pt x="0" y="891"/>
                  </a:cubicBezTo>
                  <a:cubicBezTo>
                    <a:pt x="0" y="40"/>
                    <a:pt x="0" y="40"/>
                    <a:pt x="0" y="40"/>
                  </a:cubicBezTo>
                  <a:cubicBezTo>
                    <a:pt x="0" y="18"/>
                    <a:pt x="27" y="0"/>
                    <a:pt x="60" y="0"/>
                  </a:cubicBezTo>
                  <a:cubicBezTo>
                    <a:pt x="60" y="0"/>
                    <a:pt x="60" y="0"/>
                    <a:pt x="60" y="0"/>
                  </a:cubicBezTo>
                  <a:cubicBezTo>
                    <a:pt x="94" y="0"/>
                    <a:pt x="121" y="18"/>
                    <a:pt x="121" y="40"/>
                  </a:cubicBezTo>
                  <a:lnTo>
                    <a:pt x="121" y="892"/>
                  </a:lnTo>
                  <a:close/>
                </a:path>
              </a:pathLst>
            </a:custGeom>
            <a:solidFill>
              <a:schemeClr val="accent4"/>
            </a:solidFill>
            <a:ln>
              <a:noFill/>
            </a:ln>
            <a:effectLst/>
          </p:spPr>
          <p:txBody>
            <a:bodyPr anchor="t" anchorCtr="0" bIns="45720" compatLnSpc="1" lIns="91440" numCol="1" rIns="91440" tIns="45720" vert="horz" wrap="square"/>
            <a:lstStyle/>
            <a:p>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0" name="Freeform 16"/>
            <p:cNvSpPr/>
            <p:nvPr/>
          </p:nvSpPr>
          <p:spPr bwMode="auto">
            <a:xfrm>
              <a:off x="6065582" y="1580512"/>
              <a:ext cx="510387" cy="253409"/>
            </a:xfrm>
            <a:custGeom>
              <a:gdLst>
                <a:gd fmla="*/ 61 w 121" name="T0"/>
                <a:gd fmla="*/ 42 h 60" name="T1"/>
                <a:gd fmla="*/ 121 w 121" name="T2"/>
                <a:gd fmla="*/ 60 h 60" name="T3"/>
                <a:gd fmla="*/ 121 w 121" name="T4"/>
                <a:gd fmla="*/ 36 h 60" name="T5"/>
                <a:gd fmla="*/ 61 w 121" name="T6"/>
                <a:gd fmla="*/ 0 h 60" name="T7"/>
                <a:gd fmla="*/ 0 w 121" name="T8"/>
                <a:gd fmla="*/ 36 h 60" name="T9"/>
                <a:gd fmla="*/ 0 w 121" name="T10"/>
                <a:gd fmla="*/ 58 h 60" name="T11"/>
                <a:gd fmla="*/ 61 w 121" name="T12"/>
                <a:gd fmla="*/ 42 h 60" name="T13"/>
              </a:gdLst>
              <a:cxnLst>
                <a:cxn ang="0">
                  <a:pos x="T0" y="T1"/>
                </a:cxn>
                <a:cxn ang="0">
                  <a:pos x="T2" y="T3"/>
                </a:cxn>
                <a:cxn ang="0">
                  <a:pos x="T4" y="T5"/>
                </a:cxn>
                <a:cxn ang="0">
                  <a:pos x="T6" y="T7"/>
                </a:cxn>
                <a:cxn ang="0">
                  <a:pos x="T8" y="T9"/>
                </a:cxn>
                <a:cxn ang="0">
                  <a:pos x="T10" y="T11"/>
                </a:cxn>
                <a:cxn ang="0">
                  <a:pos x="T12" y="T13"/>
                </a:cxn>
              </a:cxnLst>
              <a:rect b="b" l="0" r="r" t="0"/>
              <a:pathLst>
                <a:path h="60" w="120">
                  <a:moveTo>
                    <a:pt x="61" y="42"/>
                  </a:moveTo>
                  <a:cubicBezTo>
                    <a:pt x="84" y="42"/>
                    <a:pt x="105" y="53"/>
                    <a:pt x="121" y="60"/>
                  </a:cubicBezTo>
                  <a:cubicBezTo>
                    <a:pt x="121" y="36"/>
                    <a:pt x="121" y="36"/>
                    <a:pt x="121" y="36"/>
                  </a:cubicBezTo>
                  <a:cubicBezTo>
                    <a:pt x="121" y="9"/>
                    <a:pt x="94" y="0"/>
                    <a:pt x="61" y="0"/>
                  </a:cubicBezTo>
                  <a:cubicBezTo>
                    <a:pt x="27" y="0"/>
                    <a:pt x="0" y="9"/>
                    <a:pt x="0" y="36"/>
                  </a:cubicBezTo>
                  <a:cubicBezTo>
                    <a:pt x="0" y="58"/>
                    <a:pt x="0" y="58"/>
                    <a:pt x="0" y="58"/>
                  </a:cubicBezTo>
                  <a:cubicBezTo>
                    <a:pt x="16" y="51"/>
                    <a:pt x="38" y="42"/>
                    <a:pt x="61" y="42"/>
                  </a:cubicBezTo>
                  <a:close/>
                </a:path>
              </a:pathLst>
            </a:custGeom>
            <a:solidFill>
              <a:schemeClr val="accent1"/>
            </a:solidFill>
            <a:ln>
              <a:noFill/>
            </a:ln>
          </p:spPr>
          <p:txBody>
            <a:bodyPr anchor="t" anchorCtr="0" bIns="45720" compatLnSpc="1" lIns="91440" numCol="1" rIns="91440" tIns="45720" vert="horz" wrap="square"/>
            <a:lstStyle/>
            <a:p>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1" name="Freeform 17"/>
            <p:cNvSpPr/>
            <p:nvPr/>
          </p:nvSpPr>
          <p:spPr bwMode="auto">
            <a:xfrm>
              <a:off x="6063797" y="1733051"/>
              <a:ext cx="513956" cy="160611"/>
            </a:xfrm>
            <a:custGeom>
              <a:gdLst>
                <a:gd fmla="*/ 61 w 122" name="T0"/>
                <a:gd fmla="*/ 0 h 38" name="T1"/>
                <a:gd fmla="*/ 0 w 122" name="T2"/>
                <a:gd fmla="*/ 20 h 38" name="T3"/>
                <a:gd fmla="*/ 0 w 122" name="T4"/>
                <a:gd fmla="*/ 38 h 38" name="T5"/>
                <a:gd fmla="*/ 61 w 122" name="T6"/>
                <a:gd fmla="*/ 18 h 38" name="T7"/>
                <a:gd fmla="*/ 122 w 122" name="T8"/>
                <a:gd fmla="*/ 38 h 38" name="T9"/>
                <a:gd fmla="*/ 122 w 122" name="T10"/>
                <a:gd fmla="*/ 20 h 38" name="T11"/>
                <a:gd fmla="*/ 61 w 122" name="T12"/>
                <a:gd fmla="*/ 0 h 38" name="T13"/>
              </a:gdLst>
              <a:cxnLst>
                <a:cxn ang="0">
                  <a:pos x="T0" y="T1"/>
                </a:cxn>
                <a:cxn ang="0">
                  <a:pos x="T2" y="T3"/>
                </a:cxn>
                <a:cxn ang="0">
                  <a:pos x="T4" y="T5"/>
                </a:cxn>
                <a:cxn ang="0">
                  <a:pos x="T6" y="T7"/>
                </a:cxn>
                <a:cxn ang="0">
                  <a:pos x="T8" y="T9"/>
                </a:cxn>
                <a:cxn ang="0">
                  <a:pos x="T10" y="T11"/>
                </a:cxn>
                <a:cxn ang="0">
                  <a:pos x="T12" y="T13"/>
                </a:cxn>
              </a:cxnLst>
              <a:rect b="b" l="0" r="r" t="0"/>
              <a:pathLst>
                <a:path h="38" w="122">
                  <a:moveTo>
                    <a:pt x="61" y="0"/>
                  </a:moveTo>
                  <a:cubicBezTo>
                    <a:pt x="27" y="0"/>
                    <a:pt x="0" y="9"/>
                    <a:pt x="0" y="20"/>
                  </a:cubicBezTo>
                  <a:cubicBezTo>
                    <a:pt x="0" y="38"/>
                    <a:pt x="0" y="38"/>
                    <a:pt x="0" y="38"/>
                  </a:cubicBezTo>
                  <a:cubicBezTo>
                    <a:pt x="0" y="27"/>
                    <a:pt x="27" y="18"/>
                    <a:pt x="61" y="18"/>
                  </a:cubicBezTo>
                  <a:cubicBezTo>
                    <a:pt x="95" y="18"/>
                    <a:pt x="122" y="27"/>
                    <a:pt x="122" y="38"/>
                  </a:cubicBezTo>
                  <a:cubicBezTo>
                    <a:pt x="122" y="20"/>
                    <a:pt x="122" y="20"/>
                    <a:pt x="122" y="20"/>
                  </a:cubicBezTo>
                  <a:cubicBezTo>
                    <a:pt x="122" y="9"/>
                    <a:pt x="95" y="0"/>
                    <a:pt x="61" y="0"/>
                  </a:cubicBezTo>
                  <a:close/>
                </a:path>
              </a:pathLst>
            </a:custGeom>
            <a:gradFill flip="none" rotWithShape="1">
              <a:gsLst>
                <a:gs pos="0">
                  <a:srgbClr val="DDDAD6"/>
                </a:gs>
                <a:gs pos="38000">
                  <a:srgbClr val="8B878D"/>
                </a:gs>
                <a:gs pos="63000">
                  <a:srgbClr val="F3F4F4">
                    <a:alpha val="51765"/>
                  </a:srgbClr>
                </a:gs>
                <a:gs pos="100000">
                  <a:srgbClr val="D1DDD4"/>
                </a:gs>
              </a:gsLst>
              <a:lin ang="10800000" scaled="1"/>
            </a:gradFill>
            <a:ln>
              <a:noFill/>
            </a:ln>
          </p:spPr>
          <p:txBody>
            <a:bodyPr anchor="t" anchorCtr="0" bIns="45720" compatLnSpc="1" lIns="91440" numCol="1" rIns="91440" tIns="45720" vert="horz" wrap="square"/>
            <a:lstStyle/>
            <a:p>
              <a:endParaRPr altLang="en-US" lang="zh-CN" sz="1400">
                <a:latin charset="-122" panose="020b0503020204020204" pitchFamily="34" typeface="微软雅黑"/>
                <a:ea charset="-122" panose="020b0503020204020204" pitchFamily="34" typeface="微软雅黑"/>
                <a:cs typeface="+mn-ea"/>
                <a:sym typeface="+mn-lt"/>
              </a:endParaRPr>
            </a:p>
          </p:txBody>
        </p:sp>
        <p:grpSp>
          <p:nvGrpSpPr>
            <p:cNvPr id="3" name="组合 41"/>
            <p:cNvGrpSpPr/>
            <p:nvPr/>
          </p:nvGrpSpPr>
          <p:grpSpPr>
            <a:xfrm>
              <a:off x="6065583" y="5246774"/>
              <a:ext cx="510383" cy="389037"/>
              <a:chOff x="6065583" y="5246774"/>
              <a:chExt cx="510383" cy="389037"/>
            </a:xfrm>
          </p:grpSpPr>
          <p:sp>
            <p:nvSpPr>
              <p:cNvPr id="43" name="Freeform 33"/>
              <p:cNvSpPr/>
              <p:nvPr/>
            </p:nvSpPr>
            <p:spPr bwMode="auto">
              <a:xfrm>
                <a:off x="6065583" y="5281936"/>
                <a:ext cx="201656" cy="349776"/>
              </a:xfrm>
              <a:custGeom>
                <a:gdLst>
                  <a:gd fmla="*/ 28 w 48" name="T0"/>
                  <a:gd fmla="*/ 0 h 83" name="T1"/>
                  <a:gd fmla="*/ 0 w 48" name="T2"/>
                  <a:gd fmla="*/ 9 h 83" name="T3"/>
                  <a:gd fmla="*/ 31 w 48" name="T4"/>
                  <a:gd fmla="*/ 78 h 83" name="T5"/>
                  <a:gd fmla="*/ 47 w 48" name="T6"/>
                  <a:gd fmla="*/ 83 h 83" name="T7"/>
                  <a:gd fmla="*/ 48 w 48" name="T8"/>
                  <a:gd fmla="*/ 83 h 83" name="T9"/>
                  <a:gd fmla="*/ 28 w 48" name="T10"/>
                  <a:gd fmla="*/ 0 h 83" name="T11"/>
                </a:gdLst>
                <a:cxnLst>
                  <a:cxn ang="0">
                    <a:pos x="T0" y="T1"/>
                  </a:cxn>
                  <a:cxn ang="0">
                    <a:pos x="T2" y="T3"/>
                  </a:cxn>
                  <a:cxn ang="0">
                    <a:pos x="T4" y="T5"/>
                  </a:cxn>
                  <a:cxn ang="0">
                    <a:pos x="T6" y="T7"/>
                  </a:cxn>
                  <a:cxn ang="0">
                    <a:pos x="T8" y="T9"/>
                  </a:cxn>
                  <a:cxn ang="0">
                    <a:pos x="T10" y="T11"/>
                  </a:cxn>
                </a:cxnLst>
                <a:rect b="b" l="0" r="r" t="0"/>
                <a:pathLst>
                  <a:path h="83" w="48">
                    <a:moveTo>
                      <a:pt x="28" y="0"/>
                    </a:moveTo>
                    <a:cubicBezTo>
                      <a:pt x="21" y="4"/>
                      <a:pt x="13" y="8"/>
                      <a:pt x="0" y="9"/>
                    </a:cubicBezTo>
                    <a:cubicBezTo>
                      <a:pt x="31" y="78"/>
                      <a:pt x="31" y="78"/>
                      <a:pt x="31" y="78"/>
                    </a:cubicBezTo>
                    <a:cubicBezTo>
                      <a:pt x="47" y="83"/>
                      <a:pt x="47" y="83"/>
                      <a:pt x="47" y="83"/>
                    </a:cubicBezTo>
                    <a:cubicBezTo>
                      <a:pt x="48" y="83"/>
                      <a:pt x="48" y="83"/>
                      <a:pt x="48" y="83"/>
                    </a:cubicBezTo>
                    <a:lnTo>
                      <a:pt x="28" y="0"/>
                    </a:lnTo>
                    <a:close/>
                  </a:path>
                </a:pathLst>
              </a:custGeom>
              <a:gradFill>
                <a:gsLst>
                  <a:gs pos="0">
                    <a:srgbClr val="F3E1CB">
                      <a:alpha val="51765"/>
                    </a:srgbClr>
                  </a:gs>
                  <a:gs pos="100000">
                    <a:srgbClr val="E7C397"/>
                  </a:gs>
                </a:gsLst>
                <a:lin ang="10800000" scaled="1"/>
              </a:gra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4" name="Freeform 34"/>
              <p:cNvSpPr/>
              <p:nvPr/>
            </p:nvSpPr>
            <p:spPr bwMode="auto">
              <a:xfrm>
                <a:off x="6383233" y="5287290"/>
                <a:ext cx="192733" cy="346207"/>
              </a:xfrm>
              <a:custGeom>
                <a:gdLst>
                  <a:gd fmla="*/ 0 w 46" name="T0"/>
                  <a:gd fmla="*/ 82 h 82" name="T1"/>
                  <a:gd fmla="*/ 14 w 46" name="T2"/>
                  <a:gd fmla="*/ 79 h 82" name="T3"/>
                  <a:gd fmla="*/ 46 w 46" name="T4"/>
                  <a:gd fmla="*/ 8 h 82" name="T5"/>
                  <a:gd fmla="*/ 19 w 46" name="T6"/>
                  <a:gd fmla="*/ 0 h 82" name="T7"/>
                  <a:gd fmla="*/ 0 w 46" name="T8"/>
                  <a:gd fmla="*/ 82 h 82" name="T9"/>
                </a:gdLst>
                <a:cxnLst>
                  <a:cxn ang="0">
                    <a:pos x="T0" y="T1"/>
                  </a:cxn>
                  <a:cxn ang="0">
                    <a:pos x="T2" y="T3"/>
                  </a:cxn>
                  <a:cxn ang="0">
                    <a:pos x="T4" y="T5"/>
                  </a:cxn>
                  <a:cxn ang="0">
                    <a:pos x="T6" y="T7"/>
                  </a:cxn>
                  <a:cxn ang="0">
                    <a:pos x="T8" y="T9"/>
                  </a:cxn>
                </a:cxnLst>
                <a:rect b="b" l="0" r="r" t="0"/>
                <a:pathLst>
                  <a:path h="82" w="46">
                    <a:moveTo>
                      <a:pt x="0" y="82"/>
                    </a:moveTo>
                    <a:cubicBezTo>
                      <a:pt x="14" y="79"/>
                      <a:pt x="14" y="79"/>
                      <a:pt x="14" y="79"/>
                    </a:cubicBezTo>
                    <a:cubicBezTo>
                      <a:pt x="46" y="8"/>
                      <a:pt x="46" y="8"/>
                      <a:pt x="46" y="8"/>
                    </a:cubicBezTo>
                    <a:cubicBezTo>
                      <a:pt x="33" y="8"/>
                      <a:pt x="25" y="4"/>
                      <a:pt x="19" y="0"/>
                    </a:cubicBezTo>
                    <a:lnTo>
                      <a:pt x="0" y="82"/>
                    </a:lnTo>
                    <a:close/>
                  </a:path>
                </a:pathLst>
              </a:custGeom>
              <a:gradFill>
                <a:gsLst>
                  <a:gs pos="0">
                    <a:srgbClr val="C6A781">
                      <a:alpha val="51765"/>
                    </a:srgbClr>
                  </a:gs>
                  <a:gs pos="100000">
                    <a:srgbClr val="E7C397"/>
                  </a:gs>
                </a:gsLst>
                <a:lin ang="10800000" scaled="1"/>
              </a:gra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45" name="Freeform 35"/>
              <p:cNvSpPr/>
              <p:nvPr/>
            </p:nvSpPr>
            <p:spPr bwMode="auto">
              <a:xfrm>
                <a:off x="6186037" y="5246774"/>
                <a:ext cx="278393" cy="389037"/>
              </a:xfrm>
              <a:custGeom>
                <a:gdLst>
                  <a:gd fmla="*/ 54 w 66" name="T0"/>
                  <a:gd fmla="*/ 4 h 92" name="T1"/>
                  <a:gd fmla="*/ 33 w 66" name="T2"/>
                  <a:gd fmla="*/ 0 h 92" name="T3"/>
                  <a:gd fmla="*/ 13 w 66" name="T4"/>
                  <a:gd fmla="*/ 3 h 92" name="T5"/>
                  <a:gd fmla="*/ 0 w 66" name="T6"/>
                  <a:gd fmla="*/ 9 h 92" name="T7"/>
                  <a:gd fmla="*/ 19 w 66" name="T8"/>
                  <a:gd fmla="*/ 92 h 92" name="T9"/>
                  <a:gd fmla="*/ 47 w 66" name="T10"/>
                  <a:gd fmla="*/ 92 h 92" name="T11"/>
                  <a:gd fmla="*/ 47 w 66" name="T12"/>
                  <a:gd fmla="*/ 91 h 92" name="T13"/>
                  <a:gd fmla="*/ 66 w 66" name="T14"/>
                  <a:gd fmla="*/ 10 h 92" name="T15"/>
                  <a:gd fmla="*/ 54 w 66" name="T16"/>
                  <a:gd fmla="*/ 4 h 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2" w="66">
                    <a:moveTo>
                      <a:pt x="54" y="4"/>
                    </a:moveTo>
                    <a:cubicBezTo>
                      <a:pt x="48" y="1"/>
                      <a:pt x="42" y="0"/>
                      <a:pt x="33" y="0"/>
                    </a:cubicBezTo>
                    <a:cubicBezTo>
                      <a:pt x="24" y="0"/>
                      <a:pt x="18" y="1"/>
                      <a:pt x="13" y="3"/>
                    </a:cubicBezTo>
                    <a:cubicBezTo>
                      <a:pt x="8" y="5"/>
                      <a:pt x="4" y="7"/>
                      <a:pt x="0" y="9"/>
                    </a:cubicBezTo>
                    <a:cubicBezTo>
                      <a:pt x="19" y="92"/>
                      <a:pt x="19" y="92"/>
                      <a:pt x="19" y="92"/>
                    </a:cubicBezTo>
                    <a:cubicBezTo>
                      <a:pt x="47" y="92"/>
                      <a:pt x="47" y="92"/>
                      <a:pt x="47" y="92"/>
                    </a:cubicBezTo>
                    <a:cubicBezTo>
                      <a:pt x="47" y="91"/>
                      <a:pt x="47" y="91"/>
                      <a:pt x="47" y="91"/>
                    </a:cubicBezTo>
                    <a:cubicBezTo>
                      <a:pt x="66" y="10"/>
                      <a:pt x="66" y="10"/>
                      <a:pt x="66" y="10"/>
                    </a:cubicBezTo>
                    <a:cubicBezTo>
                      <a:pt x="62" y="8"/>
                      <a:pt x="58" y="5"/>
                      <a:pt x="54" y="4"/>
                    </a:cubicBezTo>
                    <a:close/>
                  </a:path>
                </a:pathLst>
              </a:custGeom>
              <a:gradFill>
                <a:gsLst>
                  <a:gs pos="0">
                    <a:srgbClr val="E7C397">
                      <a:alpha val="51765"/>
                    </a:srgbClr>
                  </a:gs>
                  <a:gs pos="100000">
                    <a:srgbClr val="C6A781"/>
                  </a:gs>
                </a:gsLst>
                <a:lin ang="10800000" scaled="1"/>
              </a:gra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1400">
                  <a:latin charset="-122" panose="020b0503020204020204" pitchFamily="34" typeface="微软雅黑"/>
                  <a:ea charset="-122" panose="020b0503020204020204" pitchFamily="34" typeface="微软雅黑"/>
                  <a:cs typeface="+mn-ea"/>
                  <a:sym typeface="+mn-lt"/>
                </a:endParaRPr>
              </a:p>
            </p:txBody>
          </p:sp>
        </p:grpSp>
      </p:grpSp>
      <p:grpSp>
        <p:nvGrpSpPr>
          <p:cNvPr id="4" name="组合 45"/>
          <p:cNvGrpSpPr/>
          <p:nvPr/>
        </p:nvGrpSpPr>
        <p:grpSpPr>
          <a:xfrm>
            <a:off x="3624818" y="1317181"/>
            <a:ext cx="4399372" cy="823938"/>
            <a:chOff x="3624818" y="1316774"/>
            <a:chExt cx="4399372" cy="823684"/>
          </a:xfrm>
        </p:grpSpPr>
        <p:grpSp>
          <p:nvGrpSpPr>
            <p:cNvPr id="5" name="组合 46"/>
            <p:cNvGrpSpPr/>
            <p:nvPr/>
          </p:nvGrpSpPr>
          <p:grpSpPr>
            <a:xfrm>
              <a:off x="6517609" y="1497956"/>
              <a:ext cx="1506581" cy="552861"/>
              <a:chOff x="7777163" y="1976438"/>
              <a:chExt cx="1778001" cy="652462"/>
            </a:xfrm>
          </p:grpSpPr>
          <p:sp>
            <p:nvSpPr>
              <p:cNvPr id="60" name="AutoShape 64"/>
              <p:cNvSpPr>
                <a:spLocks noChangeArrowheads="1" noChangeAspect="1" noTextEdit="1"/>
              </p:cNvSpPr>
              <p:nvPr/>
            </p:nvSpPr>
            <p:spPr bwMode="auto">
              <a:xfrm>
                <a:off x="7777163" y="1976438"/>
                <a:ext cx="1778000" cy="6524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61" name="Freeform 66"/>
              <p:cNvSpPr>
                <a:spLocks noEditPoints="1"/>
              </p:cNvSpPr>
              <p:nvPr/>
            </p:nvSpPr>
            <p:spPr bwMode="auto">
              <a:xfrm>
                <a:off x="9420226" y="2025650"/>
                <a:ext cx="134938" cy="452437"/>
              </a:xfrm>
              <a:custGeom>
                <a:gdLst>
                  <a:gd fmla="*/ 85 w 85" name="T0"/>
                  <a:gd fmla="*/ 245 h 285" name="T1"/>
                  <a:gd fmla="*/ 71 w 85" name="T2"/>
                  <a:gd fmla="*/ 285 h 285" name="T3"/>
                  <a:gd fmla="*/ 59 w 85" name="T4"/>
                  <a:gd fmla="*/ 250 h 285" name="T5"/>
                  <a:gd fmla="*/ 59 w 85" name="T6"/>
                  <a:gd fmla="*/ 250 h 285" name="T7"/>
                  <a:gd fmla="*/ 0 w 85" name="T8"/>
                  <a:gd fmla="*/ 7 h 285" name="T9"/>
                  <a:gd fmla="*/ 26 w 85" name="T10"/>
                  <a:gd fmla="*/ 0 h 285" name="T11"/>
                  <a:gd fmla="*/ 85 w 85" name="T12"/>
                  <a:gd fmla="*/ 245 h 285" name="T13"/>
                  <a:gd fmla="*/ 85 w 85" name="T14"/>
                  <a:gd fmla="*/ 245 h 285" name="T15"/>
                  <a:gd fmla="*/ 83 w 85" name="T16"/>
                  <a:gd fmla="*/ 245 h 285" name="T17"/>
                  <a:gd fmla="*/ 23 w 85" name="T18"/>
                  <a:gd fmla="*/ 2 h 285" name="T19"/>
                  <a:gd fmla="*/ 2 w 85" name="T20"/>
                  <a:gd fmla="*/ 7 h 285" name="T21"/>
                  <a:gd fmla="*/ 61 w 85" name="T22"/>
                  <a:gd fmla="*/ 250 h 285" name="T23"/>
                  <a:gd fmla="*/ 71 w 85" name="T24"/>
                  <a:gd fmla="*/ 278 h 285" name="T25"/>
                  <a:gd fmla="*/ 83 w 85" name="T26"/>
                  <a:gd fmla="*/ 245 h 285" name="T27"/>
                  <a:gd fmla="*/ 83 w 85" name="T28"/>
                  <a:gd fmla="*/ 245 h 28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5" w="85">
                    <a:moveTo>
                      <a:pt x="85" y="245"/>
                    </a:moveTo>
                    <a:lnTo>
                      <a:pt x="71" y="285"/>
                    </a:lnTo>
                    <a:lnTo>
                      <a:pt x="59" y="250"/>
                    </a:lnTo>
                    <a:lnTo>
                      <a:pt x="59" y="250"/>
                    </a:lnTo>
                    <a:lnTo>
                      <a:pt x="0" y="7"/>
                    </a:lnTo>
                    <a:lnTo>
                      <a:pt x="26" y="0"/>
                    </a:lnTo>
                    <a:lnTo>
                      <a:pt x="85" y="245"/>
                    </a:lnTo>
                    <a:lnTo>
                      <a:pt x="85" y="245"/>
                    </a:lnTo>
                    <a:close/>
                    <a:moveTo>
                      <a:pt x="83" y="245"/>
                    </a:moveTo>
                    <a:lnTo>
                      <a:pt x="23" y="2"/>
                    </a:lnTo>
                    <a:lnTo>
                      <a:pt x="2" y="7"/>
                    </a:lnTo>
                    <a:lnTo>
                      <a:pt x="61" y="250"/>
                    </a:lnTo>
                    <a:lnTo>
                      <a:pt x="71" y="278"/>
                    </a:lnTo>
                    <a:lnTo>
                      <a:pt x="83" y="245"/>
                    </a:lnTo>
                    <a:lnTo>
                      <a:pt x="83" y="245"/>
                    </a:ln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62" name="Freeform 67"/>
              <p:cNvSpPr>
                <a:spLocks noEditPoints="1"/>
              </p:cNvSpPr>
              <p:nvPr/>
            </p:nvSpPr>
            <p:spPr bwMode="auto">
              <a:xfrm>
                <a:off x="9386888" y="2036763"/>
                <a:ext cx="134938" cy="468312"/>
              </a:xfrm>
              <a:custGeom>
                <a:gdLst>
                  <a:gd fmla="*/ 85 w 85" name="T0"/>
                  <a:gd fmla="*/ 293 h 295" name="T1"/>
                  <a:gd fmla="*/ 82 w 85" name="T2"/>
                  <a:gd fmla="*/ 295 h 295" name="T3"/>
                  <a:gd fmla="*/ 56 w 85" name="T4"/>
                  <a:gd fmla="*/ 250 h 295" name="T5"/>
                  <a:gd fmla="*/ 56 w 85" name="T6"/>
                  <a:gd fmla="*/ 250 h 295" name="T7"/>
                  <a:gd fmla="*/ 0 w 85" name="T8"/>
                  <a:gd fmla="*/ 5 h 295" name="T9"/>
                  <a:gd fmla="*/ 23 w 85" name="T10"/>
                  <a:gd fmla="*/ 0 h 295" name="T11"/>
                  <a:gd fmla="*/ 82 w 85" name="T12"/>
                  <a:gd fmla="*/ 243 h 295" name="T13"/>
                  <a:gd fmla="*/ 85 w 85" name="T14"/>
                  <a:gd fmla="*/ 293 h 295" name="T15"/>
                  <a:gd fmla="*/ 85 w 85" name="T16"/>
                  <a:gd fmla="*/ 293 h 295" name="T17"/>
                  <a:gd fmla="*/ 80 w 85" name="T18"/>
                  <a:gd fmla="*/ 243 h 295" name="T19"/>
                  <a:gd fmla="*/ 21 w 85" name="T20"/>
                  <a:gd fmla="*/ 2 h 295" name="T21"/>
                  <a:gd fmla="*/ 2 w 85" name="T22"/>
                  <a:gd fmla="*/ 7 h 295" name="T23"/>
                  <a:gd fmla="*/ 59 w 85" name="T24"/>
                  <a:gd fmla="*/ 248 h 295" name="T25"/>
                  <a:gd fmla="*/ 82 w 85" name="T26"/>
                  <a:gd fmla="*/ 290 h 295" name="T27"/>
                  <a:gd fmla="*/ 80 w 85" name="T28"/>
                  <a:gd fmla="*/ 243 h 295" name="T29"/>
                  <a:gd fmla="*/ 80 w 85" name="T30"/>
                  <a:gd fmla="*/ 243 h 29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95" w="85">
                    <a:moveTo>
                      <a:pt x="85" y="293"/>
                    </a:moveTo>
                    <a:lnTo>
                      <a:pt x="82" y="295"/>
                    </a:lnTo>
                    <a:lnTo>
                      <a:pt x="56" y="250"/>
                    </a:lnTo>
                    <a:lnTo>
                      <a:pt x="56" y="250"/>
                    </a:lnTo>
                    <a:lnTo>
                      <a:pt x="0" y="5"/>
                    </a:lnTo>
                    <a:lnTo>
                      <a:pt x="23" y="0"/>
                    </a:lnTo>
                    <a:lnTo>
                      <a:pt x="82" y="243"/>
                    </a:lnTo>
                    <a:lnTo>
                      <a:pt x="85" y="293"/>
                    </a:lnTo>
                    <a:lnTo>
                      <a:pt x="85" y="293"/>
                    </a:lnTo>
                    <a:close/>
                    <a:moveTo>
                      <a:pt x="80" y="243"/>
                    </a:moveTo>
                    <a:lnTo>
                      <a:pt x="21" y="2"/>
                    </a:lnTo>
                    <a:lnTo>
                      <a:pt x="2" y="7"/>
                    </a:lnTo>
                    <a:lnTo>
                      <a:pt x="59" y="248"/>
                    </a:lnTo>
                    <a:lnTo>
                      <a:pt x="82" y="290"/>
                    </a:lnTo>
                    <a:lnTo>
                      <a:pt x="80" y="243"/>
                    </a:lnTo>
                    <a:lnTo>
                      <a:pt x="80" y="243"/>
                    </a:lnTo>
                    <a:close/>
                  </a:path>
                </a:pathLst>
              </a:custGeom>
              <a:solidFill>
                <a:srgbClr val="1A1A1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63" name="Freeform 68"/>
              <p:cNvSpPr>
                <a:spLocks noEditPoints="1"/>
              </p:cNvSpPr>
              <p:nvPr/>
            </p:nvSpPr>
            <p:spPr bwMode="auto">
              <a:xfrm>
                <a:off x="9348788" y="2044700"/>
                <a:ext cx="142875" cy="441325"/>
              </a:xfrm>
              <a:custGeom>
                <a:gdLst>
                  <a:gd fmla="*/ 83 w 90" name="T0"/>
                  <a:gd fmla="*/ 243 h 278" name="T1"/>
                  <a:gd fmla="*/ 90 w 90" name="T2"/>
                  <a:gd fmla="*/ 278 h 278" name="T3"/>
                  <a:gd fmla="*/ 59 w 90" name="T4"/>
                  <a:gd fmla="*/ 250 h 278" name="T5"/>
                  <a:gd fmla="*/ 59 w 90" name="T6"/>
                  <a:gd fmla="*/ 250 h 278" name="T7"/>
                  <a:gd fmla="*/ 0 w 90" name="T8"/>
                  <a:gd fmla="*/ 7 h 278" name="T9"/>
                  <a:gd fmla="*/ 24 w 90" name="T10"/>
                  <a:gd fmla="*/ 0 h 278" name="T11"/>
                  <a:gd fmla="*/ 83 w 90" name="T12"/>
                  <a:gd fmla="*/ 243 h 278" name="T13"/>
                  <a:gd fmla="*/ 83 w 90" name="T14"/>
                  <a:gd fmla="*/ 243 h 278" name="T15"/>
                  <a:gd fmla="*/ 80 w 90" name="T16"/>
                  <a:gd fmla="*/ 245 h 278" name="T17"/>
                  <a:gd fmla="*/ 21 w 90" name="T18"/>
                  <a:gd fmla="*/ 2 h 278" name="T19"/>
                  <a:gd fmla="*/ 2 w 90" name="T20"/>
                  <a:gd fmla="*/ 7 h 278" name="T21"/>
                  <a:gd fmla="*/ 59 w 90" name="T22"/>
                  <a:gd fmla="*/ 250 h 278" name="T23"/>
                  <a:gd fmla="*/ 85 w 90" name="T24"/>
                  <a:gd fmla="*/ 273 h 278" name="T25"/>
                  <a:gd fmla="*/ 80 w 90" name="T26"/>
                  <a:gd fmla="*/ 245 h 278" name="T27"/>
                  <a:gd fmla="*/ 80 w 90" name="T28"/>
                  <a:gd fmla="*/ 245 h 27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78" w="90">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64" name="Freeform 69"/>
              <p:cNvSpPr/>
              <p:nvPr/>
            </p:nvSpPr>
            <p:spPr bwMode="auto">
              <a:xfrm>
                <a:off x="9517063" y="2560638"/>
                <a:ext cx="26988" cy="57150"/>
              </a:xfrm>
              <a:custGeom>
                <a:gdLst>
                  <a:gd fmla="*/ 0 w 17" name="T0"/>
                  <a:gd fmla="*/ 5 h 36" name="T1"/>
                  <a:gd fmla="*/ 17 w 17" name="T2"/>
                  <a:gd fmla="*/ 36 h 36" name="T3"/>
                  <a:gd fmla="*/ 17 w 17" name="T4"/>
                  <a:gd fmla="*/ 0 h 36" name="T5"/>
                  <a:gd fmla="*/ 0 w 17" name="T6"/>
                  <a:gd fmla="*/ 5 h 36" name="T7"/>
                </a:gdLst>
                <a:cxnLst>
                  <a:cxn ang="0">
                    <a:pos x="T0" y="T1"/>
                  </a:cxn>
                  <a:cxn ang="0">
                    <a:pos x="T2" y="T3"/>
                  </a:cxn>
                  <a:cxn ang="0">
                    <a:pos x="T4" y="T5"/>
                  </a:cxn>
                  <a:cxn ang="0">
                    <a:pos x="T6" y="T7"/>
                  </a:cxn>
                </a:cxnLst>
                <a:rect b="b" l="0" r="r" t="0"/>
                <a:pathLst>
                  <a:path h="36" w="17">
                    <a:moveTo>
                      <a:pt x="0" y="5"/>
                    </a:moveTo>
                    <a:lnTo>
                      <a:pt x="17" y="36"/>
                    </a:lnTo>
                    <a:lnTo>
                      <a:pt x="17" y="0"/>
                    </a:lnTo>
                    <a:lnTo>
                      <a:pt x="0" y="5"/>
                    </a:lnTo>
                    <a:close/>
                  </a:path>
                </a:pathLst>
              </a:custGeom>
              <a:solidFill>
                <a:srgbClr val="1A1A1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65" name="Freeform 70"/>
              <p:cNvSpPr>
                <a:spLocks noEditPoints="1"/>
              </p:cNvSpPr>
              <p:nvPr/>
            </p:nvSpPr>
            <p:spPr bwMode="auto">
              <a:xfrm>
                <a:off x="9345613" y="2014538"/>
                <a:ext cx="115888" cy="44450"/>
              </a:xfrm>
              <a:custGeom>
                <a:gdLst>
                  <a:gd fmla="*/ 73 w 73" name="T0"/>
                  <a:gd fmla="*/ 9 h 28" name="T1"/>
                  <a:gd fmla="*/ 2 w 73" name="T2"/>
                  <a:gd fmla="*/ 28 h 28" name="T3"/>
                  <a:gd fmla="*/ 2 w 73" name="T4"/>
                  <a:gd fmla="*/ 26 h 28" name="T5"/>
                  <a:gd fmla="*/ 0 w 73" name="T6"/>
                  <a:gd fmla="*/ 16 h 28" name="T7"/>
                  <a:gd fmla="*/ 70 w 73" name="T8"/>
                  <a:gd fmla="*/ 0 h 28" name="T9"/>
                  <a:gd fmla="*/ 73 w 73" name="T10"/>
                  <a:gd fmla="*/ 9 h 28" name="T11"/>
                  <a:gd fmla="*/ 73 w 73" name="T12"/>
                  <a:gd fmla="*/ 9 h 28" name="T13"/>
                  <a:gd fmla="*/ 4 w 73" name="T14"/>
                  <a:gd fmla="*/ 26 h 28" name="T15"/>
                  <a:gd fmla="*/ 4 w 73" name="T16"/>
                  <a:gd fmla="*/ 26 h 28" name="T17"/>
                  <a:gd fmla="*/ 4 w 73" name="T18"/>
                  <a:gd fmla="*/ 26 h 28" name="T19"/>
                  <a:gd fmla="*/ 4 w 73" name="T20"/>
                  <a:gd fmla="*/ 26 h 28" name="T21"/>
                  <a:gd fmla="*/ 70 w 73" name="T22"/>
                  <a:gd fmla="*/ 9 h 28" name="T23"/>
                  <a:gd fmla="*/ 68 w 73" name="T24"/>
                  <a:gd fmla="*/ 2 h 28" name="T25"/>
                  <a:gd fmla="*/ 2 w 73" name="T26"/>
                  <a:gd fmla="*/ 16 h 28" name="T27"/>
                  <a:gd fmla="*/ 4 w 73" name="T28"/>
                  <a:gd fmla="*/ 23 h 28" name="T29"/>
                  <a:gd fmla="*/ 70 w 73" name="T30"/>
                  <a:gd fmla="*/ 9 h 28" name="T31"/>
                  <a:gd fmla="*/ 70 w 73" name="T32"/>
                  <a:gd fmla="*/ 9 h 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73">
                    <a:moveTo>
                      <a:pt x="73" y="9"/>
                    </a:moveTo>
                    <a:lnTo>
                      <a:pt x="2" y="28"/>
                    </a:lnTo>
                    <a:lnTo>
                      <a:pt x="2" y="26"/>
                    </a:lnTo>
                    <a:lnTo>
                      <a:pt x="0" y="16"/>
                    </a:lnTo>
                    <a:lnTo>
                      <a:pt x="70" y="0"/>
                    </a:lnTo>
                    <a:lnTo>
                      <a:pt x="73" y="9"/>
                    </a:lnTo>
                    <a:lnTo>
                      <a:pt x="73" y="9"/>
                    </a:lnTo>
                    <a:close/>
                    <a:moveTo>
                      <a:pt x="4" y="26"/>
                    </a:moveTo>
                    <a:lnTo>
                      <a:pt x="4" y="26"/>
                    </a:lnTo>
                    <a:lnTo>
                      <a:pt x="4" y="26"/>
                    </a:lnTo>
                    <a:lnTo>
                      <a:pt x="4" y="26"/>
                    </a:lnTo>
                    <a:close/>
                    <a:moveTo>
                      <a:pt x="70" y="9"/>
                    </a:moveTo>
                    <a:lnTo>
                      <a:pt x="68" y="2"/>
                    </a:lnTo>
                    <a:lnTo>
                      <a:pt x="2" y="16"/>
                    </a:lnTo>
                    <a:lnTo>
                      <a:pt x="4" y="23"/>
                    </a:lnTo>
                    <a:lnTo>
                      <a:pt x="70" y="9"/>
                    </a:lnTo>
                    <a:lnTo>
                      <a:pt x="70" y="9"/>
                    </a:lnTo>
                    <a:close/>
                  </a:path>
                </a:pathLst>
              </a:custGeom>
              <a:solidFill>
                <a:srgbClr val="1A1A1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66" name="Freeform 71"/>
              <p:cNvSpPr>
                <a:spLocks noEditPoints="1"/>
              </p:cNvSpPr>
              <p:nvPr/>
            </p:nvSpPr>
            <p:spPr bwMode="auto">
              <a:xfrm>
                <a:off x="9337676" y="1976438"/>
                <a:ext cx="217488" cy="644525"/>
              </a:xfrm>
              <a:custGeom>
                <a:gdLst>
                  <a:gd fmla="*/ 38 w 58" name="T0"/>
                  <a:gd fmla="*/ 121 h 172" name="T1"/>
                  <a:gd fmla="*/ 37 w 58" name="T2"/>
                  <a:gd fmla="*/ 121 h 172" name="T3"/>
                  <a:gd fmla="*/ 38 w 58" name="T4"/>
                  <a:gd fmla="*/ 122 h 172" name="T5"/>
                  <a:gd fmla="*/ 38 w 58" name="T6"/>
                  <a:gd fmla="*/ 122 h 172" name="T7"/>
                  <a:gd fmla="*/ 38 w 58" name="T8"/>
                  <a:gd fmla="*/ 122 h 172" name="T9"/>
                  <a:gd fmla="*/ 38 w 58" name="T10"/>
                  <a:gd fmla="*/ 121 h 172" name="T11"/>
                  <a:gd fmla="*/ 33 w 58" name="T12"/>
                  <a:gd fmla="*/ 15 h 172" name="T13"/>
                  <a:gd fmla="*/ 33 w 58" name="T14"/>
                  <a:gd fmla="*/ 13 h 172" name="T15"/>
                  <a:gd fmla="*/ 31 w 58" name="T16"/>
                  <a:gd fmla="*/ 4 h 172" name="T17"/>
                  <a:gd fmla="*/ 25 w 58" name="T18"/>
                  <a:gd fmla="*/ 0 h 172" name="T19"/>
                  <a:gd fmla="*/ 4 w 58" name="T20"/>
                  <a:gd fmla="*/ 5 h 172" name="T21"/>
                  <a:gd fmla="*/ 1 w 58" name="T22"/>
                  <a:gd fmla="*/ 11 h 172" name="T23"/>
                  <a:gd fmla="*/ 3 w 58" name="T24"/>
                  <a:gd fmla="*/ 20 h 172" name="T25"/>
                  <a:gd fmla="*/ 4 w 58" name="T26"/>
                  <a:gd fmla="*/ 22 h 172" name="T27"/>
                  <a:gd fmla="*/ 3 w 58" name="T28"/>
                  <a:gd fmla="*/ 21 h 172" name="T29"/>
                  <a:gd fmla="*/ 4 w 58" name="T30"/>
                  <a:gd fmla="*/ 21 h 172" name="T31"/>
                  <a:gd fmla="*/ 4 w 58" name="T32"/>
                  <a:gd fmla="*/ 20 h 172" name="T33"/>
                  <a:gd fmla="*/ 1 w 58" name="T34"/>
                  <a:gd fmla="*/ 11 h 172" name="T35"/>
                  <a:gd fmla="*/ 5 w 58" name="T36"/>
                  <a:gd fmla="*/ 6 h 172" name="T37"/>
                  <a:gd fmla="*/ 25 w 58" name="T38"/>
                  <a:gd fmla="*/ 1 h 172" name="T39"/>
                  <a:gd fmla="*/ 30 w 58" name="T40"/>
                  <a:gd fmla="*/ 4 h 172" name="T41"/>
                  <a:gd fmla="*/ 32 w 58" name="T42"/>
                  <a:gd fmla="*/ 13 h 172" name="T43"/>
                  <a:gd fmla="*/ 32 w 58" name="T44"/>
                  <a:gd fmla="*/ 14 h 172" name="T45"/>
                  <a:gd fmla="*/ 33 w 58" name="T46"/>
                  <a:gd fmla="*/ 14 h 172" name="T47"/>
                  <a:gd fmla="*/ 33 w 58" name="T48"/>
                  <a:gd fmla="*/ 15 h 172" name="T49"/>
                  <a:gd fmla="*/ 14 w 58" name="T50"/>
                  <a:gd fmla="*/ 23 h 172" name="T51"/>
                  <a:gd fmla="*/ 14 w 58" name="T52"/>
                  <a:gd fmla="*/ 22 h 172" name="T53"/>
                  <a:gd fmla="*/ 14 w 58" name="T54"/>
                  <a:gd fmla="*/ 22 h 172" name="T55"/>
                  <a:gd fmla="*/ 14 w 58" name="T56"/>
                  <a:gd fmla="*/ 22 h 172" name="T57"/>
                  <a:gd fmla="*/ 14 w 58" name="T58"/>
                  <a:gd fmla="*/ 23 h 172" name="T59"/>
                  <a:gd fmla="*/ 27 w 58" name="T60"/>
                  <a:gd fmla="*/ 123 h 172" name="T61"/>
                  <a:gd fmla="*/ 55 w 58" name="T62"/>
                  <a:gd fmla="*/ 172 h 172" name="T63"/>
                  <a:gd fmla="*/ 58 w 58" name="T64"/>
                  <a:gd fmla="*/ 116 h 172" name="T65"/>
                  <a:gd fmla="*/ 57 w 58" name="T66"/>
                  <a:gd fmla="*/ 116 h 172" name="T67"/>
                  <a:gd fmla="*/ 57 w 58" name="T68"/>
                  <a:gd fmla="*/ 117 h 172" name="T69"/>
                  <a:gd fmla="*/ 57 w 58" name="T70"/>
                  <a:gd fmla="*/ 119 h 172" name="T71"/>
                  <a:gd fmla="*/ 54 w 58" name="T72"/>
                  <a:gd fmla="*/ 169 h 172" name="T73"/>
                  <a:gd fmla="*/ 29 w 58" name="T74"/>
                  <a:gd fmla="*/ 125 h 172" name="T75"/>
                  <a:gd fmla="*/ 28 w 58" name="T76"/>
                  <a:gd fmla="*/ 124 h 172" name="T77"/>
                  <a:gd fmla="*/ 28 w 58" name="T78"/>
                  <a:gd fmla="*/ 123 h 172" name="T79"/>
                  <a:gd fmla="*/ 27 w 58" name="T80"/>
                  <a:gd fmla="*/ 123 h 172" name="T81"/>
                  <a:gd fmla="*/ 48 w 58" name="T82"/>
                  <a:gd fmla="*/ 118 h 172" name="T83"/>
                  <a:gd fmla="*/ 47 w 58" name="T84"/>
                  <a:gd fmla="*/ 118 h 172" name="T85"/>
                  <a:gd fmla="*/ 47 w 58" name="T86"/>
                  <a:gd fmla="*/ 119 h 172" name="T87"/>
                  <a:gd fmla="*/ 47 w 58" name="T88"/>
                  <a:gd fmla="*/ 119 h 172" name="T89"/>
                  <a:gd fmla="*/ 48 w 58" name="T90"/>
                  <a:gd fmla="*/ 119 h 172" name="T91"/>
                  <a:gd fmla="*/ 48 w 58" name="T92"/>
                  <a:gd fmla="*/ 119 h 172" name="T93"/>
                  <a:gd fmla="*/ 48 w 58" name="T94"/>
                  <a:gd fmla="*/ 118 h 172" name="T95"/>
                  <a:gd fmla="*/ 24 w 58" name="T96"/>
                  <a:gd fmla="*/ 20 h 172" name="T97"/>
                  <a:gd fmla="*/ 24 w 58" name="T98"/>
                  <a:gd fmla="*/ 20 h 172" name="T99"/>
                  <a:gd fmla="*/ 24 w 58" name="T100"/>
                  <a:gd fmla="*/ 19 h 172" name="T101"/>
                  <a:gd fmla="*/ 23 w 58" name="T102"/>
                  <a:gd fmla="*/ 19 h 172" name="T103"/>
                  <a:gd fmla="*/ 24 w 58" name="T104"/>
                  <a:gd fmla="*/ 20 h 17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2" w="57">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67" name="Freeform 72"/>
              <p:cNvSpPr/>
              <p:nvPr/>
            </p:nvSpPr>
            <p:spPr bwMode="auto">
              <a:xfrm>
                <a:off x="7777163" y="2617788"/>
                <a:ext cx="1762125" cy="11112"/>
              </a:xfrm>
              <a:custGeom>
                <a:gdLst>
                  <a:gd fmla="*/ 1110 w 1110" name="T0"/>
                  <a:gd fmla="*/ 7 h 7" name="T1"/>
                  <a:gd fmla="*/ 1110 w 1110" name="T2"/>
                  <a:gd fmla="*/ 0 h 7" name="T3"/>
                  <a:gd fmla="*/ 0 w 1110" name="T4"/>
                  <a:gd fmla="*/ 0 h 7" name="T5"/>
                  <a:gd fmla="*/ 0 w 1110" name="T6"/>
                  <a:gd fmla="*/ 7 h 7" name="T7"/>
                  <a:gd fmla="*/ 1110 w 1110" name="T8"/>
                  <a:gd fmla="*/ 7 h 7" name="T9"/>
                  <a:gd fmla="*/ 1110 w 1110" name="T10"/>
                  <a:gd fmla="*/ 7 h 7" name="T11"/>
                </a:gdLst>
                <a:cxnLst>
                  <a:cxn ang="0">
                    <a:pos x="T0" y="T1"/>
                  </a:cxn>
                  <a:cxn ang="0">
                    <a:pos x="T2" y="T3"/>
                  </a:cxn>
                  <a:cxn ang="0">
                    <a:pos x="T4" y="T5"/>
                  </a:cxn>
                  <a:cxn ang="0">
                    <a:pos x="T6" y="T7"/>
                  </a:cxn>
                  <a:cxn ang="0">
                    <a:pos x="T8" y="T9"/>
                  </a:cxn>
                  <a:cxn ang="0">
                    <a:pos x="T10" y="T11"/>
                  </a:cxn>
                </a:cxnLst>
                <a:rect b="b" l="0" r="r" t="0"/>
                <a:pathLst>
                  <a:path h="7" w="1110">
                    <a:moveTo>
                      <a:pt x="1110" y="7"/>
                    </a:moveTo>
                    <a:lnTo>
                      <a:pt x="1110" y="0"/>
                    </a:lnTo>
                    <a:lnTo>
                      <a:pt x="0" y="0"/>
                    </a:lnTo>
                    <a:lnTo>
                      <a:pt x="0" y="7"/>
                    </a:lnTo>
                    <a:lnTo>
                      <a:pt x="1110" y="7"/>
                    </a:lnTo>
                    <a:lnTo>
                      <a:pt x="1110" y="7"/>
                    </a:ln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grpSp>
        <p:sp>
          <p:nvSpPr>
            <p:cNvPr id="48" name="TextBox 47"/>
            <p:cNvSpPr txBox="1"/>
            <p:nvPr/>
          </p:nvSpPr>
          <p:spPr>
            <a:xfrm>
              <a:off x="6577640" y="1555410"/>
              <a:ext cx="1071880" cy="396118"/>
            </a:xfrm>
            <a:prstGeom prst="rect">
              <a:avLst/>
            </a:prstGeom>
            <a:noFill/>
          </p:spPr>
          <p:txBody>
            <a:bodyPr rtlCol="0" wrap="none">
              <a:spAutoFit/>
            </a:bodyPr>
            <a:lstStyle/>
            <a:p>
              <a:r>
                <a:rPr altLang="en-US" lang="zh-CN" smtClean="0" sz="1000">
                  <a:solidFill>
                    <a:schemeClr val="bg1">
                      <a:lumMod val="50000"/>
                    </a:schemeClr>
                  </a:solidFill>
                  <a:latin charset="-122" panose="020b0503020204020204" pitchFamily="34" typeface="微软雅黑"/>
                  <a:ea charset="-122" panose="020b0503020204020204" pitchFamily="34" typeface="微软雅黑"/>
                  <a:cs typeface="+mn-ea"/>
                  <a:sym typeface="+mn-lt"/>
                </a:rPr>
                <a:t>用心服务打造客</a:t>
              </a:r>
            </a:p>
            <a:p>
              <a:r>
                <a:rPr altLang="en-US" lang="zh-CN" smtClean="0" sz="1000">
                  <a:solidFill>
                    <a:schemeClr val="bg1">
                      <a:lumMod val="50000"/>
                    </a:schemeClr>
                  </a:solidFill>
                  <a:latin charset="-122" panose="020b0503020204020204" pitchFamily="34" typeface="微软雅黑"/>
                  <a:ea charset="-122" panose="020b0503020204020204" pitchFamily="34" typeface="微软雅黑"/>
                  <a:cs typeface="+mn-ea"/>
                  <a:sym typeface="+mn-lt"/>
                </a:rPr>
                <a:t>户最满意的作品</a:t>
              </a:r>
            </a:p>
          </p:txBody>
        </p:sp>
        <p:grpSp>
          <p:nvGrpSpPr>
            <p:cNvPr id="6" name="组合 48"/>
            <p:cNvGrpSpPr/>
            <p:nvPr/>
          </p:nvGrpSpPr>
          <p:grpSpPr>
            <a:xfrm>
              <a:off x="3624818" y="1316774"/>
              <a:ext cx="2770843" cy="823684"/>
              <a:chOff x="2373281" y="1600503"/>
              <a:chExt cx="3270028" cy="972076"/>
            </a:xfrm>
          </p:grpSpPr>
          <p:sp>
            <p:nvSpPr>
              <p:cNvPr id="52" name="Freeform 19"/>
              <p:cNvSpPr/>
              <p:nvPr/>
            </p:nvSpPr>
            <p:spPr bwMode="auto">
              <a:xfrm>
                <a:off x="3783147" y="2164068"/>
                <a:ext cx="497084" cy="246959"/>
              </a:xfrm>
              <a:custGeom>
                <a:gdLst>
                  <a:gd fmla="*/ 133 w 133" name="T0"/>
                  <a:gd fmla="*/ 20 h 66" name="T1"/>
                  <a:gd fmla="*/ 80 w 133" name="T2"/>
                  <a:gd fmla="*/ 43 h 66" name="T3"/>
                  <a:gd fmla="*/ 75 w 133" name="T4"/>
                  <a:gd fmla="*/ 66 h 66" name="T5"/>
                  <a:gd fmla="*/ 0 w 133" name="T6"/>
                  <a:gd fmla="*/ 66 h 66" name="T7"/>
                  <a:gd fmla="*/ 14 w 133" name="T8"/>
                  <a:gd fmla="*/ 33 h 66" name="T9"/>
                  <a:gd fmla="*/ 60 w 133" name="T10"/>
                  <a:gd fmla="*/ 0 h 66" name="T11"/>
                  <a:gd fmla="*/ 133 w 133" name="T12"/>
                  <a:gd fmla="*/ 20 h 66" name="T13"/>
                </a:gdLst>
                <a:cxnLst>
                  <a:cxn ang="0">
                    <a:pos x="T0" y="T1"/>
                  </a:cxn>
                  <a:cxn ang="0">
                    <a:pos x="T2" y="T3"/>
                  </a:cxn>
                  <a:cxn ang="0">
                    <a:pos x="T4" y="T5"/>
                  </a:cxn>
                  <a:cxn ang="0">
                    <a:pos x="T6" y="T7"/>
                  </a:cxn>
                  <a:cxn ang="0">
                    <a:pos x="T8" y="T9"/>
                  </a:cxn>
                  <a:cxn ang="0">
                    <a:pos x="T10" y="T11"/>
                  </a:cxn>
                  <a:cxn ang="0">
                    <a:pos x="T12" y="T13"/>
                  </a:cxn>
                </a:cxnLst>
                <a:rect b="b" l="0" r="r" t="0"/>
                <a:pathLst>
                  <a:path h="66" w="133">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53" name="Freeform 21"/>
              <p:cNvSpPr/>
              <p:nvPr/>
            </p:nvSpPr>
            <p:spPr bwMode="auto">
              <a:xfrm>
                <a:off x="4374519" y="2164068"/>
                <a:ext cx="500250" cy="246959"/>
              </a:xfrm>
              <a:custGeom>
                <a:gdLst>
                  <a:gd fmla="*/ 0 w 134" name="T0"/>
                  <a:gd fmla="*/ 20 h 66" name="T1"/>
                  <a:gd fmla="*/ 53 w 134" name="T2"/>
                  <a:gd fmla="*/ 43 h 66" name="T3"/>
                  <a:gd fmla="*/ 59 w 134" name="T4"/>
                  <a:gd fmla="*/ 66 h 66" name="T5"/>
                  <a:gd fmla="*/ 134 w 134" name="T6"/>
                  <a:gd fmla="*/ 66 h 66" name="T7"/>
                  <a:gd fmla="*/ 120 w 134" name="T8"/>
                  <a:gd fmla="*/ 33 h 66" name="T9"/>
                  <a:gd fmla="*/ 74 w 134" name="T10"/>
                  <a:gd fmla="*/ 0 h 66" name="T11"/>
                  <a:gd fmla="*/ 0 w 134" name="T12"/>
                  <a:gd fmla="*/ 20 h 66" name="T13"/>
                </a:gdLst>
                <a:cxnLst>
                  <a:cxn ang="0">
                    <a:pos x="T0" y="T1"/>
                  </a:cxn>
                  <a:cxn ang="0">
                    <a:pos x="T2" y="T3"/>
                  </a:cxn>
                  <a:cxn ang="0">
                    <a:pos x="T4" y="T5"/>
                  </a:cxn>
                  <a:cxn ang="0">
                    <a:pos x="T6" y="T7"/>
                  </a:cxn>
                  <a:cxn ang="0">
                    <a:pos x="T8" y="T9"/>
                  </a:cxn>
                  <a:cxn ang="0">
                    <a:pos x="T10" y="T11"/>
                  </a:cxn>
                  <a:cxn ang="0">
                    <a:pos x="T12" y="T13"/>
                  </a:cxn>
                </a:cxnLst>
                <a:rect b="b" l="0" r="r" t="0"/>
                <a:pathLst>
                  <a:path h="66" w="134">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7059"/>
                </a:srgbClr>
              </a:soli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54" name="Freeform 20"/>
              <p:cNvSpPr/>
              <p:nvPr/>
            </p:nvSpPr>
            <p:spPr bwMode="auto">
              <a:xfrm>
                <a:off x="4877103" y="1912561"/>
                <a:ext cx="766206" cy="546160"/>
              </a:xfrm>
              <a:custGeom>
                <a:gdLst>
                  <a:gd fmla="*/ 484 w 484" name="T0"/>
                  <a:gd fmla="*/ 173 h 345" name="T1"/>
                  <a:gd fmla="*/ 338 w 484" name="T2"/>
                  <a:gd fmla="*/ 0 h 345" name="T3"/>
                  <a:gd fmla="*/ 338 w 484" name="T4"/>
                  <a:gd fmla="*/ 33 h 345" name="T5"/>
                  <a:gd fmla="*/ 0 w 484" name="T6"/>
                  <a:gd fmla="*/ 33 h 345" name="T7"/>
                  <a:gd fmla="*/ 0 w 484" name="T8"/>
                  <a:gd fmla="*/ 312 h 345" name="T9"/>
                  <a:gd fmla="*/ 338 w 484" name="T10"/>
                  <a:gd fmla="*/ 312 h 345" name="T11"/>
                  <a:gd fmla="*/ 338 w 484" name="T12"/>
                  <a:gd fmla="*/ 345 h 345" name="T13"/>
                  <a:gd fmla="*/ 484 w 484" name="T14"/>
                  <a:gd fmla="*/ 173 h 3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45" w="483">
                    <a:moveTo>
                      <a:pt x="484" y="173"/>
                    </a:moveTo>
                    <a:lnTo>
                      <a:pt x="338" y="0"/>
                    </a:lnTo>
                    <a:lnTo>
                      <a:pt x="338" y="33"/>
                    </a:lnTo>
                    <a:lnTo>
                      <a:pt x="0" y="33"/>
                    </a:lnTo>
                    <a:lnTo>
                      <a:pt x="0" y="312"/>
                    </a:lnTo>
                    <a:lnTo>
                      <a:pt x="338" y="312"/>
                    </a:lnTo>
                    <a:lnTo>
                      <a:pt x="338" y="345"/>
                    </a:lnTo>
                    <a:lnTo>
                      <a:pt x="484" y="173"/>
                    </a:lnTo>
                    <a:close/>
                  </a:path>
                </a:pathLst>
              </a:custGeom>
              <a:gradFill>
                <a:gsLst>
                  <a:gs pos="0">
                    <a:sysClr lastClr="FFFFFF" val="window"/>
                  </a:gs>
                  <a:gs pos="100000">
                    <a:sysClr lastClr="FFFFFF" val="window">
                      <a:lumMod val="75000"/>
                    </a:sysClr>
                  </a:gs>
                </a:gsLst>
                <a:lin ang="0" scaled="0"/>
              </a:gra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55" name="Freeform 22"/>
              <p:cNvSpPr/>
              <p:nvPr/>
            </p:nvSpPr>
            <p:spPr bwMode="auto">
              <a:xfrm>
                <a:off x="3782659" y="1785124"/>
                <a:ext cx="1095484" cy="620564"/>
              </a:xfrm>
              <a:custGeom>
                <a:gdLst>
                  <a:gd fmla="*/ 79 w 293" name="T0"/>
                  <a:gd fmla="*/ 126 h 166" name="T1"/>
                  <a:gd fmla="*/ 217 w 293" name="T2"/>
                  <a:gd fmla="*/ 126 h 166" name="T3"/>
                  <a:gd fmla="*/ 293 w 293" name="T4"/>
                  <a:gd fmla="*/ 166 h 166" name="T5"/>
                  <a:gd fmla="*/ 293 w 293" name="T6"/>
                  <a:gd fmla="*/ 48 h 166" name="T7"/>
                  <a:gd fmla="*/ 216 w 293" name="T8"/>
                  <a:gd fmla="*/ 8 h 166" name="T9"/>
                  <a:gd fmla="*/ 78 w 293" name="T10"/>
                  <a:gd fmla="*/ 8 h 166" name="T11"/>
                  <a:gd fmla="*/ 0 w 293" name="T12"/>
                  <a:gd fmla="*/ 49 h 166" name="T13"/>
                  <a:gd fmla="*/ 0 w 293" name="T14"/>
                  <a:gd fmla="*/ 166 h 166" name="T15"/>
                  <a:gd fmla="*/ 79 w 293" name="T16"/>
                  <a:gd fmla="*/ 126 h 1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6" w="293">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gradFill>
                <a:gsLst>
                  <a:gs pos="0">
                    <a:sysClr lastClr="FFFFFF" val="window"/>
                  </a:gs>
                  <a:gs pos="100000">
                    <a:sysClr lastClr="FFFFFF" val="window">
                      <a:lumMod val="75000"/>
                    </a:sysClr>
                  </a:gs>
                </a:gsLst>
                <a:lin ang="0" scaled="0"/>
              </a:gra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56" name="Rectangle 23"/>
              <p:cNvSpPr>
                <a:spLocks noChangeArrowheads="1"/>
              </p:cNvSpPr>
              <p:nvPr/>
            </p:nvSpPr>
            <p:spPr bwMode="auto">
              <a:xfrm>
                <a:off x="3325151" y="1974099"/>
                <a:ext cx="457508" cy="436928"/>
              </a:xfrm>
              <a:prstGeom prst="rect">
                <a:avLst/>
              </a:prstGeom>
              <a:gradFill>
                <a:gsLst>
                  <a:gs pos="0">
                    <a:sysClr lastClr="FFFFFF" val="window"/>
                  </a:gs>
                  <a:gs pos="100000">
                    <a:sysClr lastClr="FFFFFF" val="window">
                      <a:lumMod val="75000"/>
                    </a:sysClr>
                  </a:gs>
                </a:gsLst>
                <a:lin ang="0" scaled="0"/>
              </a:gra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grpSp>
            <p:nvGrpSpPr>
              <p:cNvPr id="7" name="组合 56"/>
              <p:cNvGrpSpPr/>
              <p:nvPr/>
            </p:nvGrpSpPr>
            <p:grpSpPr>
              <a:xfrm>
                <a:off x="2373281" y="1600503"/>
                <a:ext cx="1095484" cy="972076"/>
                <a:chOff x="3870399" y="2049268"/>
                <a:chExt cx="1098550" cy="974795"/>
              </a:xfrm>
              <a:effectLst>
                <a:outerShdw algn="tr" blurRad="50800" dir="8100000" dist="38100" rotWithShape="0">
                  <a:prstClr val="black">
                    <a:alpha val="40000"/>
                  </a:prstClr>
                </a:outerShdw>
              </a:effectLst>
            </p:grpSpPr>
            <p:sp>
              <p:nvSpPr>
                <p:cNvPr id="58" name="Freeform 26"/>
                <p:cNvSpPr/>
                <p:nvPr/>
              </p:nvSpPr>
              <p:spPr bwMode="auto">
                <a:xfrm>
                  <a:off x="3870399" y="2517650"/>
                  <a:ext cx="1098550" cy="506413"/>
                </a:xfrm>
                <a:custGeom>
                  <a:gdLst>
                    <a:gd fmla="*/ 146 w 293" name="T0"/>
                    <a:gd fmla="*/ 99 h 135" name="T1"/>
                    <a:gd fmla="*/ 0 w 293" name="T2"/>
                    <a:gd fmla="*/ 0 h 135" name="T3"/>
                    <a:gd fmla="*/ 0 w 293" name="T4"/>
                    <a:gd fmla="*/ 28 h 135" name="T5"/>
                    <a:gd fmla="*/ 146 w 293" name="T6"/>
                    <a:gd fmla="*/ 135 h 135" name="T7"/>
                    <a:gd fmla="*/ 293 w 293" name="T8"/>
                    <a:gd fmla="*/ 28 h 135" name="T9"/>
                    <a:gd fmla="*/ 293 w 293" name="T10"/>
                    <a:gd fmla="*/ 0 h 135" name="T11"/>
                    <a:gd fmla="*/ 146 w 293" name="T12"/>
                    <a:gd fmla="*/ 99 h 135" name="T13"/>
                  </a:gdLst>
                  <a:cxnLst>
                    <a:cxn ang="0">
                      <a:pos x="T0" y="T1"/>
                    </a:cxn>
                    <a:cxn ang="0">
                      <a:pos x="T2" y="T3"/>
                    </a:cxn>
                    <a:cxn ang="0">
                      <a:pos x="T4" y="T5"/>
                    </a:cxn>
                    <a:cxn ang="0">
                      <a:pos x="T6" y="T7"/>
                    </a:cxn>
                    <a:cxn ang="0">
                      <a:pos x="T8" y="T9"/>
                    </a:cxn>
                    <a:cxn ang="0">
                      <a:pos x="T10" y="T11"/>
                    </a:cxn>
                    <a:cxn ang="0">
                      <a:pos x="T12" y="T13"/>
                    </a:cxn>
                  </a:cxnLst>
                  <a:rect b="b" l="0" r="r" t="0"/>
                  <a:pathLst>
                    <a:path h="135" w="293">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gradFill>
                  <a:gsLst>
                    <a:gs pos="0">
                      <a:schemeClr val="accent1">
                        <a:lumMod val="75000"/>
                      </a:schemeClr>
                    </a:gs>
                    <a:gs pos="50000">
                      <a:schemeClr val="accent1">
                        <a:lumMod val="50000"/>
                      </a:schemeClr>
                    </a:gs>
                    <a:gs pos="100000">
                      <a:schemeClr val="tx2">
                        <a:lumMod val="50000"/>
                      </a:schemeClr>
                    </a:gs>
                  </a:gsLst>
                  <a:lin ang="5400000" scaled="0"/>
                </a:gra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59" name="Oval 27"/>
                <p:cNvSpPr>
                  <a:spLocks noChangeArrowheads="1"/>
                </p:cNvSpPr>
                <p:nvPr/>
              </p:nvSpPr>
              <p:spPr bwMode="auto">
                <a:xfrm>
                  <a:off x="3870399" y="2049268"/>
                  <a:ext cx="1098550" cy="869950"/>
                </a:xfrm>
                <a:prstGeom prst="ellipse">
                  <a:avLst/>
                </a:prstGeom>
                <a:gradFill>
                  <a:gsLst>
                    <a:gs pos="0">
                      <a:sysClr lastClr="FFFFFF" val="window"/>
                    </a:gs>
                    <a:gs pos="100000">
                      <a:sysClr lastClr="FFFFFF" val="window">
                        <a:lumMod val="75000"/>
                      </a:sysClr>
                    </a:gs>
                  </a:gsLst>
                  <a:lin ang="0" scaled="0"/>
                </a:gra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grpSp>
        </p:grpSp>
        <p:sp>
          <p:nvSpPr>
            <p:cNvPr id="50" name="TextBox 49"/>
            <p:cNvSpPr txBox="1"/>
            <p:nvPr/>
          </p:nvSpPr>
          <p:spPr>
            <a:xfrm>
              <a:off x="5146617" y="1455970"/>
              <a:ext cx="324168" cy="365647"/>
            </a:xfrm>
            <a:prstGeom prst="rect">
              <a:avLst/>
            </a:prstGeom>
            <a:noFill/>
          </p:spPr>
          <p:txBody>
            <a:bodyPr rtlCol="0" wrap="none">
              <a:spAutoFit/>
            </a:bodyPr>
            <a:lstStyle/>
            <a:p>
              <a:r>
                <a:rPr altLang="zh-CN" b="1" lang="en-US" smtClean="0">
                  <a:solidFill>
                    <a:srgbClr val="123E61"/>
                  </a:solidFill>
                  <a:latin charset="-122" panose="020b0503020204020204" pitchFamily="34" typeface="微软雅黑"/>
                  <a:ea charset="-122" panose="020b0503020204020204" pitchFamily="34" typeface="微软雅黑"/>
                  <a:cs typeface="+mn-ea"/>
                  <a:sym typeface="+mn-lt"/>
                </a:rPr>
                <a:t>1</a:t>
              </a:r>
            </a:p>
          </p:txBody>
        </p:sp>
        <p:sp>
          <p:nvSpPr>
            <p:cNvPr id="51" name="TextBox 50"/>
            <p:cNvSpPr txBox="1"/>
            <p:nvPr/>
          </p:nvSpPr>
          <p:spPr>
            <a:xfrm>
              <a:off x="3759739" y="1518667"/>
              <a:ext cx="678180" cy="365647"/>
            </a:xfrm>
            <a:prstGeom prst="rect">
              <a:avLst/>
            </a:prstGeom>
            <a:noFill/>
          </p:spPr>
          <p:txBody>
            <a:bodyPr rtlCol="0" wrap="none">
              <a:spAutoFit/>
            </a:bodyPr>
            <a:lstStyle/>
            <a:p>
              <a:r>
                <a:rPr altLang="zh-CN" b="1" lang="en-US" smtClean="0">
                  <a:solidFill>
                    <a:srgbClr val="123E61"/>
                  </a:solidFill>
                  <a:latin charset="-122" panose="020b0503020204020204" pitchFamily="34" typeface="微软雅黑"/>
                  <a:ea charset="-122" panose="020b0503020204020204" pitchFamily="34" typeface="微软雅黑"/>
                  <a:cs typeface="+mn-ea"/>
                  <a:sym typeface="+mn-lt"/>
                </a:rPr>
                <a:t>31%</a:t>
              </a:r>
            </a:p>
          </p:txBody>
        </p:sp>
      </p:grpSp>
      <p:grpSp>
        <p:nvGrpSpPr>
          <p:cNvPr id="8" name="组合 67"/>
          <p:cNvGrpSpPr/>
          <p:nvPr/>
        </p:nvGrpSpPr>
        <p:grpSpPr>
          <a:xfrm>
            <a:off x="3624818" y="2223710"/>
            <a:ext cx="4399372" cy="811424"/>
            <a:chOff x="3624818" y="2223023"/>
            <a:chExt cx="4399372" cy="811174"/>
          </a:xfrm>
        </p:grpSpPr>
        <p:sp>
          <p:nvSpPr>
            <p:cNvPr id="69" name="Freeform 56"/>
            <p:cNvSpPr>
              <a:spLocks noEditPoints="1"/>
            </p:cNvSpPr>
            <p:nvPr/>
          </p:nvSpPr>
          <p:spPr bwMode="auto">
            <a:xfrm>
              <a:off x="7909851" y="2432842"/>
              <a:ext cx="114339" cy="383370"/>
            </a:xfrm>
            <a:custGeom>
              <a:gdLst>
                <a:gd fmla="*/ 85 w 85" name="T0"/>
                <a:gd fmla="*/ 245 h 285" name="T1"/>
                <a:gd fmla="*/ 71 w 85" name="T2"/>
                <a:gd fmla="*/ 285 h 285" name="T3"/>
                <a:gd fmla="*/ 59 w 85" name="T4"/>
                <a:gd fmla="*/ 250 h 285" name="T5"/>
                <a:gd fmla="*/ 59 w 85" name="T6"/>
                <a:gd fmla="*/ 250 h 285" name="T7"/>
                <a:gd fmla="*/ 0 w 85" name="T8"/>
                <a:gd fmla="*/ 7 h 285" name="T9"/>
                <a:gd fmla="*/ 26 w 85" name="T10"/>
                <a:gd fmla="*/ 0 h 285" name="T11"/>
                <a:gd fmla="*/ 85 w 85" name="T12"/>
                <a:gd fmla="*/ 245 h 285" name="T13"/>
                <a:gd fmla="*/ 85 w 85" name="T14"/>
                <a:gd fmla="*/ 245 h 285" name="T15"/>
                <a:gd fmla="*/ 83 w 85" name="T16"/>
                <a:gd fmla="*/ 245 h 285" name="T17"/>
                <a:gd fmla="*/ 23 w 85" name="T18"/>
                <a:gd fmla="*/ 2 h 285" name="T19"/>
                <a:gd fmla="*/ 2 w 85" name="T20"/>
                <a:gd fmla="*/ 7 h 285" name="T21"/>
                <a:gd fmla="*/ 61 w 85" name="T22"/>
                <a:gd fmla="*/ 250 h 285" name="T23"/>
                <a:gd fmla="*/ 71 w 85" name="T24"/>
                <a:gd fmla="*/ 278 h 285" name="T25"/>
                <a:gd fmla="*/ 83 w 85" name="T26"/>
                <a:gd fmla="*/ 245 h 285" name="T27"/>
                <a:gd fmla="*/ 83 w 85" name="T28"/>
                <a:gd fmla="*/ 245 h 28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5" w="85">
                  <a:moveTo>
                    <a:pt x="85" y="245"/>
                  </a:moveTo>
                  <a:lnTo>
                    <a:pt x="71" y="285"/>
                  </a:lnTo>
                  <a:lnTo>
                    <a:pt x="59" y="250"/>
                  </a:lnTo>
                  <a:lnTo>
                    <a:pt x="59" y="250"/>
                  </a:lnTo>
                  <a:lnTo>
                    <a:pt x="0" y="7"/>
                  </a:lnTo>
                  <a:lnTo>
                    <a:pt x="26" y="0"/>
                  </a:lnTo>
                  <a:lnTo>
                    <a:pt x="85" y="245"/>
                  </a:lnTo>
                  <a:lnTo>
                    <a:pt x="85" y="245"/>
                  </a:lnTo>
                  <a:close/>
                  <a:moveTo>
                    <a:pt x="83" y="245"/>
                  </a:moveTo>
                  <a:lnTo>
                    <a:pt x="23" y="2"/>
                  </a:lnTo>
                  <a:lnTo>
                    <a:pt x="2" y="7"/>
                  </a:lnTo>
                  <a:lnTo>
                    <a:pt x="61" y="250"/>
                  </a:lnTo>
                  <a:lnTo>
                    <a:pt x="71" y="278"/>
                  </a:lnTo>
                  <a:lnTo>
                    <a:pt x="83" y="245"/>
                  </a:lnTo>
                  <a:lnTo>
                    <a:pt x="83" y="245"/>
                  </a:lnTo>
                  <a:close/>
                </a:path>
              </a:pathLst>
            </a:custGeom>
            <a:solidFill>
              <a:srgbClr val="1A1A1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70" name="Freeform 57"/>
            <p:cNvSpPr>
              <a:spLocks noEditPoints="1"/>
            </p:cNvSpPr>
            <p:nvPr/>
          </p:nvSpPr>
          <p:spPr bwMode="auto">
            <a:xfrm>
              <a:off x="7881602" y="2442259"/>
              <a:ext cx="114339" cy="396822"/>
            </a:xfrm>
            <a:custGeom>
              <a:gdLst>
                <a:gd fmla="*/ 85 w 85" name="T0"/>
                <a:gd fmla="*/ 293 h 295" name="T1"/>
                <a:gd fmla="*/ 82 w 85" name="T2"/>
                <a:gd fmla="*/ 295 h 295" name="T3"/>
                <a:gd fmla="*/ 56 w 85" name="T4"/>
                <a:gd fmla="*/ 250 h 295" name="T5"/>
                <a:gd fmla="*/ 56 w 85" name="T6"/>
                <a:gd fmla="*/ 250 h 295" name="T7"/>
                <a:gd fmla="*/ 0 w 85" name="T8"/>
                <a:gd fmla="*/ 5 h 295" name="T9"/>
                <a:gd fmla="*/ 23 w 85" name="T10"/>
                <a:gd fmla="*/ 0 h 295" name="T11"/>
                <a:gd fmla="*/ 82 w 85" name="T12"/>
                <a:gd fmla="*/ 243 h 295" name="T13"/>
                <a:gd fmla="*/ 85 w 85" name="T14"/>
                <a:gd fmla="*/ 293 h 295" name="T15"/>
                <a:gd fmla="*/ 85 w 85" name="T16"/>
                <a:gd fmla="*/ 293 h 295" name="T17"/>
                <a:gd fmla="*/ 80 w 85" name="T18"/>
                <a:gd fmla="*/ 243 h 295" name="T19"/>
                <a:gd fmla="*/ 21 w 85" name="T20"/>
                <a:gd fmla="*/ 2 h 295" name="T21"/>
                <a:gd fmla="*/ 2 w 85" name="T22"/>
                <a:gd fmla="*/ 7 h 295" name="T23"/>
                <a:gd fmla="*/ 59 w 85" name="T24"/>
                <a:gd fmla="*/ 248 h 295" name="T25"/>
                <a:gd fmla="*/ 82 w 85" name="T26"/>
                <a:gd fmla="*/ 290 h 295" name="T27"/>
                <a:gd fmla="*/ 80 w 85" name="T28"/>
                <a:gd fmla="*/ 243 h 295" name="T29"/>
                <a:gd fmla="*/ 80 w 85" name="T30"/>
                <a:gd fmla="*/ 243 h 29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95" w="85">
                  <a:moveTo>
                    <a:pt x="85" y="293"/>
                  </a:moveTo>
                  <a:lnTo>
                    <a:pt x="82" y="295"/>
                  </a:lnTo>
                  <a:lnTo>
                    <a:pt x="56" y="250"/>
                  </a:lnTo>
                  <a:lnTo>
                    <a:pt x="56" y="250"/>
                  </a:lnTo>
                  <a:lnTo>
                    <a:pt x="0" y="5"/>
                  </a:lnTo>
                  <a:lnTo>
                    <a:pt x="23" y="0"/>
                  </a:lnTo>
                  <a:lnTo>
                    <a:pt x="82" y="243"/>
                  </a:lnTo>
                  <a:lnTo>
                    <a:pt x="85" y="293"/>
                  </a:lnTo>
                  <a:lnTo>
                    <a:pt x="85" y="293"/>
                  </a:lnTo>
                  <a:close/>
                  <a:moveTo>
                    <a:pt x="80" y="243"/>
                  </a:moveTo>
                  <a:lnTo>
                    <a:pt x="21" y="2"/>
                  </a:lnTo>
                  <a:lnTo>
                    <a:pt x="2" y="7"/>
                  </a:lnTo>
                  <a:lnTo>
                    <a:pt x="59" y="248"/>
                  </a:lnTo>
                  <a:lnTo>
                    <a:pt x="82" y="290"/>
                  </a:lnTo>
                  <a:lnTo>
                    <a:pt x="80" y="243"/>
                  </a:lnTo>
                  <a:lnTo>
                    <a:pt x="80" y="243"/>
                  </a:lnTo>
                  <a:close/>
                </a:path>
              </a:pathLst>
            </a:custGeom>
            <a:solidFill>
              <a:srgbClr val="1A1A1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71" name="Freeform 58"/>
            <p:cNvSpPr>
              <a:spLocks noEditPoints="1"/>
            </p:cNvSpPr>
            <p:nvPr/>
          </p:nvSpPr>
          <p:spPr bwMode="auto">
            <a:xfrm>
              <a:off x="7849318" y="2448984"/>
              <a:ext cx="121064" cy="373955"/>
            </a:xfrm>
            <a:custGeom>
              <a:gdLst>
                <a:gd fmla="*/ 83 w 90" name="T0"/>
                <a:gd fmla="*/ 243 h 278" name="T1"/>
                <a:gd fmla="*/ 90 w 90" name="T2"/>
                <a:gd fmla="*/ 278 h 278" name="T3"/>
                <a:gd fmla="*/ 59 w 90" name="T4"/>
                <a:gd fmla="*/ 250 h 278" name="T5"/>
                <a:gd fmla="*/ 59 w 90" name="T6"/>
                <a:gd fmla="*/ 250 h 278" name="T7"/>
                <a:gd fmla="*/ 0 w 90" name="T8"/>
                <a:gd fmla="*/ 7 h 278" name="T9"/>
                <a:gd fmla="*/ 24 w 90" name="T10"/>
                <a:gd fmla="*/ 0 h 278" name="T11"/>
                <a:gd fmla="*/ 83 w 90" name="T12"/>
                <a:gd fmla="*/ 243 h 278" name="T13"/>
                <a:gd fmla="*/ 83 w 90" name="T14"/>
                <a:gd fmla="*/ 243 h 278" name="T15"/>
                <a:gd fmla="*/ 80 w 90" name="T16"/>
                <a:gd fmla="*/ 245 h 278" name="T17"/>
                <a:gd fmla="*/ 21 w 90" name="T18"/>
                <a:gd fmla="*/ 2 h 278" name="T19"/>
                <a:gd fmla="*/ 2 w 90" name="T20"/>
                <a:gd fmla="*/ 7 h 278" name="T21"/>
                <a:gd fmla="*/ 59 w 90" name="T22"/>
                <a:gd fmla="*/ 250 h 278" name="T23"/>
                <a:gd fmla="*/ 85 w 90" name="T24"/>
                <a:gd fmla="*/ 273 h 278" name="T25"/>
                <a:gd fmla="*/ 80 w 90" name="T26"/>
                <a:gd fmla="*/ 245 h 278" name="T27"/>
                <a:gd fmla="*/ 80 w 90" name="T28"/>
                <a:gd fmla="*/ 245 h 27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78" w="90">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72" name="Freeform 60"/>
            <p:cNvSpPr>
              <a:spLocks noEditPoints="1"/>
            </p:cNvSpPr>
            <p:nvPr/>
          </p:nvSpPr>
          <p:spPr bwMode="auto">
            <a:xfrm>
              <a:off x="7846628" y="2423426"/>
              <a:ext cx="98197" cy="37664"/>
            </a:xfrm>
            <a:custGeom>
              <a:gdLst>
                <a:gd fmla="*/ 73 w 73" name="T0"/>
                <a:gd fmla="*/ 9 h 28" name="T1"/>
                <a:gd fmla="*/ 2 w 73" name="T2"/>
                <a:gd fmla="*/ 28 h 28" name="T3"/>
                <a:gd fmla="*/ 2 w 73" name="T4"/>
                <a:gd fmla="*/ 26 h 28" name="T5"/>
                <a:gd fmla="*/ 0 w 73" name="T6"/>
                <a:gd fmla="*/ 16 h 28" name="T7"/>
                <a:gd fmla="*/ 70 w 73" name="T8"/>
                <a:gd fmla="*/ 0 h 28" name="T9"/>
                <a:gd fmla="*/ 73 w 73" name="T10"/>
                <a:gd fmla="*/ 9 h 28" name="T11"/>
                <a:gd fmla="*/ 73 w 73" name="T12"/>
                <a:gd fmla="*/ 9 h 28" name="T13"/>
                <a:gd fmla="*/ 4 w 73" name="T14"/>
                <a:gd fmla="*/ 26 h 28" name="T15"/>
                <a:gd fmla="*/ 4 w 73" name="T16"/>
                <a:gd fmla="*/ 26 h 28" name="T17"/>
                <a:gd fmla="*/ 4 w 73" name="T18"/>
                <a:gd fmla="*/ 26 h 28" name="T19"/>
                <a:gd fmla="*/ 4 w 73" name="T20"/>
                <a:gd fmla="*/ 26 h 28" name="T21"/>
                <a:gd fmla="*/ 70 w 73" name="T22"/>
                <a:gd fmla="*/ 9 h 28" name="T23"/>
                <a:gd fmla="*/ 68 w 73" name="T24"/>
                <a:gd fmla="*/ 2 h 28" name="T25"/>
                <a:gd fmla="*/ 2 w 73" name="T26"/>
                <a:gd fmla="*/ 16 h 28" name="T27"/>
                <a:gd fmla="*/ 4 w 73" name="T28"/>
                <a:gd fmla="*/ 23 h 28" name="T29"/>
                <a:gd fmla="*/ 70 w 73" name="T30"/>
                <a:gd fmla="*/ 9 h 28" name="T31"/>
                <a:gd fmla="*/ 70 w 73" name="T32"/>
                <a:gd fmla="*/ 9 h 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73">
                  <a:moveTo>
                    <a:pt x="73" y="9"/>
                  </a:moveTo>
                  <a:lnTo>
                    <a:pt x="2" y="28"/>
                  </a:lnTo>
                  <a:lnTo>
                    <a:pt x="2" y="26"/>
                  </a:lnTo>
                  <a:lnTo>
                    <a:pt x="0" y="16"/>
                  </a:lnTo>
                  <a:lnTo>
                    <a:pt x="70" y="0"/>
                  </a:lnTo>
                  <a:lnTo>
                    <a:pt x="73" y="9"/>
                  </a:lnTo>
                  <a:lnTo>
                    <a:pt x="73" y="9"/>
                  </a:lnTo>
                  <a:close/>
                  <a:moveTo>
                    <a:pt x="4" y="26"/>
                  </a:moveTo>
                  <a:lnTo>
                    <a:pt x="4" y="26"/>
                  </a:lnTo>
                  <a:lnTo>
                    <a:pt x="4" y="26"/>
                  </a:lnTo>
                  <a:lnTo>
                    <a:pt x="4" y="26"/>
                  </a:lnTo>
                  <a:close/>
                  <a:moveTo>
                    <a:pt x="70" y="9"/>
                  </a:moveTo>
                  <a:lnTo>
                    <a:pt x="68" y="2"/>
                  </a:lnTo>
                  <a:lnTo>
                    <a:pt x="2" y="16"/>
                  </a:lnTo>
                  <a:lnTo>
                    <a:pt x="4" y="23"/>
                  </a:lnTo>
                  <a:lnTo>
                    <a:pt x="70" y="9"/>
                  </a:lnTo>
                  <a:lnTo>
                    <a:pt x="70" y="9"/>
                  </a:lnTo>
                  <a:close/>
                </a:path>
              </a:pathLst>
            </a:custGeom>
            <a:solidFill>
              <a:srgbClr val="1A1A1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73" name="Freeform 61"/>
            <p:cNvSpPr>
              <a:spLocks noEditPoints="1"/>
            </p:cNvSpPr>
            <p:nvPr/>
          </p:nvSpPr>
          <p:spPr bwMode="auto">
            <a:xfrm>
              <a:off x="7839903" y="2391142"/>
              <a:ext cx="184287" cy="546135"/>
            </a:xfrm>
            <a:custGeom>
              <a:gdLst>
                <a:gd fmla="*/ 38 w 58" name="T0"/>
                <a:gd fmla="*/ 121 h 172" name="T1"/>
                <a:gd fmla="*/ 37 w 58" name="T2"/>
                <a:gd fmla="*/ 121 h 172" name="T3"/>
                <a:gd fmla="*/ 38 w 58" name="T4"/>
                <a:gd fmla="*/ 122 h 172" name="T5"/>
                <a:gd fmla="*/ 38 w 58" name="T6"/>
                <a:gd fmla="*/ 122 h 172" name="T7"/>
                <a:gd fmla="*/ 38 w 58" name="T8"/>
                <a:gd fmla="*/ 122 h 172" name="T9"/>
                <a:gd fmla="*/ 38 w 58" name="T10"/>
                <a:gd fmla="*/ 121 h 172" name="T11"/>
                <a:gd fmla="*/ 33 w 58" name="T12"/>
                <a:gd fmla="*/ 15 h 172" name="T13"/>
                <a:gd fmla="*/ 33 w 58" name="T14"/>
                <a:gd fmla="*/ 13 h 172" name="T15"/>
                <a:gd fmla="*/ 31 w 58" name="T16"/>
                <a:gd fmla="*/ 4 h 172" name="T17"/>
                <a:gd fmla="*/ 25 w 58" name="T18"/>
                <a:gd fmla="*/ 0 h 172" name="T19"/>
                <a:gd fmla="*/ 4 w 58" name="T20"/>
                <a:gd fmla="*/ 5 h 172" name="T21"/>
                <a:gd fmla="*/ 1 w 58" name="T22"/>
                <a:gd fmla="*/ 11 h 172" name="T23"/>
                <a:gd fmla="*/ 3 w 58" name="T24"/>
                <a:gd fmla="*/ 20 h 172" name="T25"/>
                <a:gd fmla="*/ 4 w 58" name="T26"/>
                <a:gd fmla="*/ 22 h 172" name="T27"/>
                <a:gd fmla="*/ 3 w 58" name="T28"/>
                <a:gd fmla="*/ 21 h 172" name="T29"/>
                <a:gd fmla="*/ 4 w 58" name="T30"/>
                <a:gd fmla="*/ 21 h 172" name="T31"/>
                <a:gd fmla="*/ 4 w 58" name="T32"/>
                <a:gd fmla="*/ 20 h 172" name="T33"/>
                <a:gd fmla="*/ 1 w 58" name="T34"/>
                <a:gd fmla="*/ 11 h 172" name="T35"/>
                <a:gd fmla="*/ 5 w 58" name="T36"/>
                <a:gd fmla="*/ 6 h 172" name="T37"/>
                <a:gd fmla="*/ 25 w 58" name="T38"/>
                <a:gd fmla="*/ 1 h 172" name="T39"/>
                <a:gd fmla="*/ 30 w 58" name="T40"/>
                <a:gd fmla="*/ 4 h 172" name="T41"/>
                <a:gd fmla="*/ 32 w 58" name="T42"/>
                <a:gd fmla="*/ 13 h 172" name="T43"/>
                <a:gd fmla="*/ 32 w 58" name="T44"/>
                <a:gd fmla="*/ 14 h 172" name="T45"/>
                <a:gd fmla="*/ 33 w 58" name="T46"/>
                <a:gd fmla="*/ 14 h 172" name="T47"/>
                <a:gd fmla="*/ 33 w 58" name="T48"/>
                <a:gd fmla="*/ 15 h 172" name="T49"/>
                <a:gd fmla="*/ 14 w 58" name="T50"/>
                <a:gd fmla="*/ 23 h 172" name="T51"/>
                <a:gd fmla="*/ 14 w 58" name="T52"/>
                <a:gd fmla="*/ 22 h 172" name="T53"/>
                <a:gd fmla="*/ 14 w 58" name="T54"/>
                <a:gd fmla="*/ 22 h 172" name="T55"/>
                <a:gd fmla="*/ 14 w 58" name="T56"/>
                <a:gd fmla="*/ 22 h 172" name="T57"/>
                <a:gd fmla="*/ 14 w 58" name="T58"/>
                <a:gd fmla="*/ 23 h 172" name="T59"/>
                <a:gd fmla="*/ 27 w 58" name="T60"/>
                <a:gd fmla="*/ 123 h 172" name="T61"/>
                <a:gd fmla="*/ 55 w 58" name="T62"/>
                <a:gd fmla="*/ 172 h 172" name="T63"/>
                <a:gd fmla="*/ 58 w 58" name="T64"/>
                <a:gd fmla="*/ 116 h 172" name="T65"/>
                <a:gd fmla="*/ 57 w 58" name="T66"/>
                <a:gd fmla="*/ 116 h 172" name="T67"/>
                <a:gd fmla="*/ 57 w 58" name="T68"/>
                <a:gd fmla="*/ 117 h 172" name="T69"/>
                <a:gd fmla="*/ 57 w 58" name="T70"/>
                <a:gd fmla="*/ 119 h 172" name="T71"/>
                <a:gd fmla="*/ 54 w 58" name="T72"/>
                <a:gd fmla="*/ 169 h 172" name="T73"/>
                <a:gd fmla="*/ 29 w 58" name="T74"/>
                <a:gd fmla="*/ 125 h 172" name="T75"/>
                <a:gd fmla="*/ 28 w 58" name="T76"/>
                <a:gd fmla="*/ 124 h 172" name="T77"/>
                <a:gd fmla="*/ 28 w 58" name="T78"/>
                <a:gd fmla="*/ 123 h 172" name="T79"/>
                <a:gd fmla="*/ 27 w 58" name="T80"/>
                <a:gd fmla="*/ 123 h 172" name="T81"/>
                <a:gd fmla="*/ 48 w 58" name="T82"/>
                <a:gd fmla="*/ 118 h 172" name="T83"/>
                <a:gd fmla="*/ 47 w 58" name="T84"/>
                <a:gd fmla="*/ 118 h 172" name="T85"/>
                <a:gd fmla="*/ 47 w 58" name="T86"/>
                <a:gd fmla="*/ 119 h 172" name="T87"/>
                <a:gd fmla="*/ 47 w 58" name="T88"/>
                <a:gd fmla="*/ 119 h 172" name="T89"/>
                <a:gd fmla="*/ 48 w 58" name="T90"/>
                <a:gd fmla="*/ 119 h 172" name="T91"/>
                <a:gd fmla="*/ 48 w 58" name="T92"/>
                <a:gd fmla="*/ 119 h 172" name="T93"/>
                <a:gd fmla="*/ 48 w 58" name="T94"/>
                <a:gd fmla="*/ 118 h 172" name="T95"/>
                <a:gd fmla="*/ 24 w 58" name="T96"/>
                <a:gd fmla="*/ 20 h 172" name="T97"/>
                <a:gd fmla="*/ 24 w 58" name="T98"/>
                <a:gd fmla="*/ 20 h 172" name="T99"/>
                <a:gd fmla="*/ 24 w 58" name="T100"/>
                <a:gd fmla="*/ 19 h 172" name="T101"/>
                <a:gd fmla="*/ 23 w 58" name="T102"/>
                <a:gd fmla="*/ 19 h 172" name="T103"/>
                <a:gd fmla="*/ 24 w 58" name="T104"/>
                <a:gd fmla="*/ 20 h 17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2" w="57">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74" name="TextBox 73"/>
            <p:cNvSpPr txBox="1"/>
            <p:nvPr/>
          </p:nvSpPr>
          <p:spPr>
            <a:xfrm>
              <a:off x="6577640" y="2454809"/>
              <a:ext cx="1071880" cy="396118"/>
            </a:xfrm>
            <a:prstGeom prst="rect">
              <a:avLst/>
            </a:prstGeom>
            <a:noFill/>
          </p:spPr>
          <p:txBody>
            <a:bodyPr rtlCol="0" wrap="none">
              <a:spAutoFit/>
            </a:bodyPr>
            <a:lstStyle/>
            <a:p>
              <a:r>
                <a:rPr altLang="en-US" lang="zh-CN" smtClean="0" sz="1000">
                  <a:solidFill>
                    <a:schemeClr val="bg1">
                      <a:lumMod val="50000"/>
                    </a:schemeClr>
                  </a:solidFill>
                  <a:latin charset="-122" panose="020b0503020204020204" pitchFamily="34" typeface="微软雅黑"/>
                  <a:ea charset="-122" panose="020b0503020204020204" pitchFamily="34" typeface="微软雅黑"/>
                  <a:cs typeface="+mn-ea"/>
                  <a:sym typeface="+mn-lt"/>
                </a:rPr>
                <a:t>用心服务打造客</a:t>
              </a:r>
            </a:p>
            <a:p>
              <a:r>
                <a:rPr altLang="en-US" lang="zh-CN" smtClean="0" sz="1000">
                  <a:solidFill>
                    <a:schemeClr val="bg1">
                      <a:lumMod val="50000"/>
                    </a:schemeClr>
                  </a:solidFill>
                  <a:latin charset="-122" panose="020b0503020204020204" pitchFamily="34" typeface="微软雅黑"/>
                  <a:ea charset="-122" panose="020b0503020204020204" pitchFamily="34" typeface="微软雅黑"/>
                  <a:cs typeface="+mn-ea"/>
                  <a:sym typeface="+mn-lt"/>
                </a:rPr>
                <a:t>户最满意的作品</a:t>
              </a:r>
            </a:p>
          </p:txBody>
        </p:sp>
        <p:grpSp>
          <p:nvGrpSpPr>
            <p:cNvPr id="9" name="组合 74"/>
            <p:cNvGrpSpPr/>
            <p:nvPr/>
          </p:nvGrpSpPr>
          <p:grpSpPr>
            <a:xfrm>
              <a:off x="3624818" y="2223023"/>
              <a:ext cx="2770843" cy="811174"/>
              <a:chOff x="2373281" y="2426791"/>
              <a:chExt cx="3270028" cy="957312"/>
            </a:xfrm>
          </p:grpSpPr>
          <p:sp>
            <p:nvSpPr>
              <p:cNvPr id="78" name="Freeform 19"/>
              <p:cNvSpPr/>
              <p:nvPr/>
            </p:nvSpPr>
            <p:spPr bwMode="auto">
              <a:xfrm>
                <a:off x="3783147" y="2953631"/>
                <a:ext cx="497084" cy="246959"/>
              </a:xfrm>
              <a:custGeom>
                <a:gdLst>
                  <a:gd fmla="*/ 133 w 133" name="T0"/>
                  <a:gd fmla="*/ 20 h 66" name="T1"/>
                  <a:gd fmla="*/ 80 w 133" name="T2"/>
                  <a:gd fmla="*/ 43 h 66" name="T3"/>
                  <a:gd fmla="*/ 75 w 133" name="T4"/>
                  <a:gd fmla="*/ 66 h 66" name="T5"/>
                  <a:gd fmla="*/ 0 w 133" name="T6"/>
                  <a:gd fmla="*/ 66 h 66" name="T7"/>
                  <a:gd fmla="*/ 14 w 133" name="T8"/>
                  <a:gd fmla="*/ 33 h 66" name="T9"/>
                  <a:gd fmla="*/ 60 w 133" name="T10"/>
                  <a:gd fmla="*/ 0 h 66" name="T11"/>
                  <a:gd fmla="*/ 133 w 133" name="T12"/>
                  <a:gd fmla="*/ 20 h 66" name="T13"/>
                </a:gdLst>
                <a:cxnLst>
                  <a:cxn ang="0">
                    <a:pos x="T0" y="T1"/>
                  </a:cxn>
                  <a:cxn ang="0">
                    <a:pos x="T2" y="T3"/>
                  </a:cxn>
                  <a:cxn ang="0">
                    <a:pos x="T4" y="T5"/>
                  </a:cxn>
                  <a:cxn ang="0">
                    <a:pos x="T6" y="T7"/>
                  </a:cxn>
                  <a:cxn ang="0">
                    <a:pos x="T8" y="T9"/>
                  </a:cxn>
                  <a:cxn ang="0">
                    <a:pos x="T10" y="T11"/>
                  </a:cxn>
                  <a:cxn ang="0">
                    <a:pos x="T12" y="T13"/>
                  </a:cxn>
                </a:cxnLst>
                <a:rect b="b" l="0" r="r" t="0"/>
                <a:pathLst>
                  <a:path h="66" w="133">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79" name="Freeform 21"/>
              <p:cNvSpPr/>
              <p:nvPr/>
            </p:nvSpPr>
            <p:spPr bwMode="auto">
              <a:xfrm>
                <a:off x="4374519" y="2953631"/>
                <a:ext cx="500250" cy="246959"/>
              </a:xfrm>
              <a:custGeom>
                <a:gdLst>
                  <a:gd fmla="*/ 0 w 134" name="T0"/>
                  <a:gd fmla="*/ 20 h 66" name="T1"/>
                  <a:gd fmla="*/ 53 w 134" name="T2"/>
                  <a:gd fmla="*/ 43 h 66" name="T3"/>
                  <a:gd fmla="*/ 59 w 134" name="T4"/>
                  <a:gd fmla="*/ 66 h 66" name="T5"/>
                  <a:gd fmla="*/ 134 w 134" name="T6"/>
                  <a:gd fmla="*/ 66 h 66" name="T7"/>
                  <a:gd fmla="*/ 120 w 134" name="T8"/>
                  <a:gd fmla="*/ 33 h 66" name="T9"/>
                  <a:gd fmla="*/ 74 w 134" name="T10"/>
                  <a:gd fmla="*/ 0 h 66" name="T11"/>
                  <a:gd fmla="*/ 0 w 134" name="T12"/>
                  <a:gd fmla="*/ 20 h 66" name="T13"/>
                </a:gdLst>
                <a:cxnLst>
                  <a:cxn ang="0">
                    <a:pos x="T0" y="T1"/>
                  </a:cxn>
                  <a:cxn ang="0">
                    <a:pos x="T2" y="T3"/>
                  </a:cxn>
                  <a:cxn ang="0">
                    <a:pos x="T4" y="T5"/>
                  </a:cxn>
                  <a:cxn ang="0">
                    <a:pos x="T6" y="T7"/>
                  </a:cxn>
                  <a:cxn ang="0">
                    <a:pos x="T8" y="T9"/>
                  </a:cxn>
                  <a:cxn ang="0">
                    <a:pos x="T10" y="T11"/>
                  </a:cxn>
                  <a:cxn ang="0">
                    <a:pos x="T12" y="T13"/>
                  </a:cxn>
                </a:cxnLst>
                <a:rect b="b" l="0" r="r" t="0"/>
                <a:pathLst>
                  <a:path h="66" w="134">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3137"/>
                </a:srgbClr>
              </a:soli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80" name="Freeform 20"/>
              <p:cNvSpPr/>
              <p:nvPr/>
            </p:nvSpPr>
            <p:spPr bwMode="auto">
              <a:xfrm>
                <a:off x="4877103" y="2702124"/>
                <a:ext cx="766206" cy="546160"/>
              </a:xfrm>
              <a:custGeom>
                <a:gdLst>
                  <a:gd fmla="*/ 484 w 484" name="T0"/>
                  <a:gd fmla="*/ 173 h 345" name="T1"/>
                  <a:gd fmla="*/ 338 w 484" name="T2"/>
                  <a:gd fmla="*/ 0 h 345" name="T3"/>
                  <a:gd fmla="*/ 338 w 484" name="T4"/>
                  <a:gd fmla="*/ 33 h 345" name="T5"/>
                  <a:gd fmla="*/ 0 w 484" name="T6"/>
                  <a:gd fmla="*/ 33 h 345" name="T7"/>
                  <a:gd fmla="*/ 0 w 484" name="T8"/>
                  <a:gd fmla="*/ 312 h 345" name="T9"/>
                  <a:gd fmla="*/ 338 w 484" name="T10"/>
                  <a:gd fmla="*/ 312 h 345" name="T11"/>
                  <a:gd fmla="*/ 338 w 484" name="T12"/>
                  <a:gd fmla="*/ 345 h 345" name="T13"/>
                  <a:gd fmla="*/ 484 w 484" name="T14"/>
                  <a:gd fmla="*/ 173 h 3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45" w="483">
                    <a:moveTo>
                      <a:pt x="484" y="173"/>
                    </a:moveTo>
                    <a:lnTo>
                      <a:pt x="338" y="0"/>
                    </a:lnTo>
                    <a:lnTo>
                      <a:pt x="338" y="33"/>
                    </a:lnTo>
                    <a:lnTo>
                      <a:pt x="0" y="33"/>
                    </a:lnTo>
                    <a:lnTo>
                      <a:pt x="0" y="312"/>
                    </a:lnTo>
                    <a:lnTo>
                      <a:pt x="338" y="312"/>
                    </a:lnTo>
                    <a:lnTo>
                      <a:pt x="338" y="345"/>
                    </a:lnTo>
                    <a:lnTo>
                      <a:pt x="484" y="173"/>
                    </a:lnTo>
                    <a:close/>
                  </a:path>
                </a:pathLst>
              </a:custGeom>
              <a:solidFill>
                <a:schemeClr val="accent2"/>
              </a:soli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81" name="Freeform 22"/>
              <p:cNvSpPr/>
              <p:nvPr/>
            </p:nvSpPr>
            <p:spPr bwMode="auto">
              <a:xfrm>
                <a:off x="3782659" y="2574687"/>
                <a:ext cx="1095484" cy="620564"/>
              </a:xfrm>
              <a:custGeom>
                <a:gdLst>
                  <a:gd fmla="*/ 79 w 293" name="T0"/>
                  <a:gd fmla="*/ 126 h 166" name="T1"/>
                  <a:gd fmla="*/ 217 w 293" name="T2"/>
                  <a:gd fmla="*/ 126 h 166" name="T3"/>
                  <a:gd fmla="*/ 293 w 293" name="T4"/>
                  <a:gd fmla="*/ 166 h 166" name="T5"/>
                  <a:gd fmla="*/ 293 w 293" name="T6"/>
                  <a:gd fmla="*/ 48 h 166" name="T7"/>
                  <a:gd fmla="*/ 216 w 293" name="T8"/>
                  <a:gd fmla="*/ 8 h 166" name="T9"/>
                  <a:gd fmla="*/ 78 w 293" name="T10"/>
                  <a:gd fmla="*/ 8 h 166" name="T11"/>
                  <a:gd fmla="*/ 0 w 293" name="T12"/>
                  <a:gd fmla="*/ 49 h 166" name="T13"/>
                  <a:gd fmla="*/ 0 w 293" name="T14"/>
                  <a:gd fmla="*/ 166 h 166" name="T15"/>
                  <a:gd fmla="*/ 79 w 293" name="T16"/>
                  <a:gd fmla="*/ 126 h 1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6" w="293">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solidFill>
                <a:schemeClr val="accent2"/>
              </a:soli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82" name="Rectangle 23"/>
              <p:cNvSpPr>
                <a:spLocks noChangeArrowheads="1"/>
              </p:cNvSpPr>
              <p:nvPr/>
            </p:nvSpPr>
            <p:spPr bwMode="auto">
              <a:xfrm>
                <a:off x="3325151" y="2763662"/>
                <a:ext cx="457508" cy="436928"/>
              </a:xfrm>
              <a:prstGeom prst="rect">
                <a:avLst/>
              </a:prstGeom>
              <a:solidFill>
                <a:schemeClr val="accent2"/>
              </a:soli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grpSp>
            <p:nvGrpSpPr>
              <p:cNvPr id="10" name="组合 82"/>
              <p:cNvGrpSpPr/>
              <p:nvPr/>
            </p:nvGrpSpPr>
            <p:grpSpPr>
              <a:xfrm>
                <a:off x="2373281" y="2426791"/>
                <a:ext cx="1095484" cy="957312"/>
                <a:chOff x="2373281" y="2454941"/>
                <a:chExt cx="1095484" cy="957312"/>
              </a:xfrm>
              <a:effectLst>
                <a:outerShdw algn="tr" blurRad="50800" dir="8100000" dist="38100" rotWithShape="0">
                  <a:prstClr val="black">
                    <a:alpha val="40000"/>
                  </a:prstClr>
                </a:outerShdw>
              </a:effectLst>
            </p:grpSpPr>
            <p:sp>
              <p:nvSpPr>
                <p:cNvPr id="84" name="Freeform 26"/>
                <p:cNvSpPr/>
                <p:nvPr/>
              </p:nvSpPr>
              <p:spPr bwMode="auto">
                <a:xfrm>
                  <a:off x="2373281" y="2907253"/>
                  <a:ext cx="1095484" cy="505000"/>
                </a:xfrm>
                <a:custGeom>
                  <a:gdLst>
                    <a:gd fmla="*/ 146 w 293" name="T0"/>
                    <a:gd fmla="*/ 99 h 135" name="T1"/>
                    <a:gd fmla="*/ 0 w 293" name="T2"/>
                    <a:gd fmla="*/ 0 h 135" name="T3"/>
                    <a:gd fmla="*/ 0 w 293" name="T4"/>
                    <a:gd fmla="*/ 28 h 135" name="T5"/>
                    <a:gd fmla="*/ 146 w 293" name="T6"/>
                    <a:gd fmla="*/ 135 h 135" name="T7"/>
                    <a:gd fmla="*/ 293 w 293" name="T8"/>
                    <a:gd fmla="*/ 28 h 135" name="T9"/>
                    <a:gd fmla="*/ 293 w 293" name="T10"/>
                    <a:gd fmla="*/ 0 h 135" name="T11"/>
                    <a:gd fmla="*/ 146 w 293" name="T12"/>
                    <a:gd fmla="*/ 99 h 135" name="T13"/>
                  </a:gdLst>
                  <a:cxnLst>
                    <a:cxn ang="0">
                      <a:pos x="T0" y="T1"/>
                    </a:cxn>
                    <a:cxn ang="0">
                      <a:pos x="T2" y="T3"/>
                    </a:cxn>
                    <a:cxn ang="0">
                      <a:pos x="T4" y="T5"/>
                    </a:cxn>
                    <a:cxn ang="0">
                      <a:pos x="T6" y="T7"/>
                    </a:cxn>
                    <a:cxn ang="0">
                      <a:pos x="T8" y="T9"/>
                    </a:cxn>
                    <a:cxn ang="0">
                      <a:pos x="T10" y="T11"/>
                    </a:cxn>
                    <a:cxn ang="0">
                      <a:pos x="T12" y="T13"/>
                    </a:cxn>
                  </a:cxnLst>
                  <a:rect b="b" l="0" r="r" t="0"/>
                  <a:pathLst>
                    <a:path h="135" w="293">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gradFill>
                  <a:gsLst>
                    <a:gs pos="0">
                      <a:schemeClr val="accent2">
                        <a:lumMod val="75000"/>
                      </a:schemeClr>
                    </a:gs>
                    <a:gs pos="50000">
                      <a:schemeClr val="accent2">
                        <a:lumMod val="75000"/>
                      </a:schemeClr>
                    </a:gs>
                    <a:gs pos="100000">
                      <a:schemeClr val="accent2">
                        <a:lumMod val="50000"/>
                      </a:schemeClr>
                    </a:gs>
                  </a:gsLst>
                  <a:lin ang="5400000" scaled="0"/>
                </a:gradFill>
                <a:ln>
                  <a:noFill/>
                </a:ln>
                <a:effec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85" name="Oval 27"/>
                <p:cNvSpPr>
                  <a:spLocks noChangeArrowheads="1"/>
                </p:cNvSpPr>
                <p:nvPr/>
              </p:nvSpPr>
              <p:spPr bwMode="auto">
                <a:xfrm>
                  <a:off x="2373281" y="2454941"/>
                  <a:ext cx="1095484" cy="867523"/>
                </a:xfrm>
                <a:prstGeom prst="ellipse">
                  <a:avLst/>
                </a:prstGeom>
                <a:solidFill>
                  <a:schemeClr val="accent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grpSp>
        </p:grpSp>
        <p:sp>
          <p:nvSpPr>
            <p:cNvPr id="76" name="TextBox 75"/>
            <p:cNvSpPr txBox="1"/>
            <p:nvPr/>
          </p:nvSpPr>
          <p:spPr>
            <a:xfrm>
              <a:off x="5146617" y="2319799"/>
              <a:ext cx="324168" cy="365647"/>
            </a:xfrm>
            <a:prstGeom prst="rect">
              <a:avLst/>
            </a:prstGeom>
            <a:noFill/>
          </p:spPr>
          <p:txBody>
            <a:bodyPr rtlCol="0" wrap="none">
              <a:spAutoFit/>
            </a:bodyPr>
            <a:lstStyle/>
            <a:p>
              <a:r>
                <a:rPr altLang="zh-CN" b="1" lang="en-US">
                  <a:solidFill>
                    <a:schemeClr val="bg1"/>
                  </a:solidFill>
                  <a:latin charset="-122" panose="020b0503020204020204" pitchFamily="34" typeface="微软雅黑"/>
                  <a:ea charset="-122" panose="020b0503020204020204" pitchFamily="34" typeface="微软雅黑"/>
                  <a:cs typeface="+mn-ea"/>
                  <a:sym typeface="+mn-lt"/>
                </a:rPr>
                <a:t>2</a:t>
              </a:r>
            </a:p>
          </p:txBody>
        </p:sp>
        <p:sp>
          <p:nvSpPr>
            <p:cNvPr id="77" name="TextBox 76"/>
            <p:cNvSpPr txBox="1"/>
            <p:nvPr/>
          </p:nvSpPr>
          <p:spPr>
            <a:xfrm>
              <a:off x="3759739" y="2346503"/>
              <a:ext cx="678180" cy="365647"/>
            </a:xfrm>
            <a:prstGeom prst="rect">
              <a:avLst/>
            </a:prstGeom>
            <a:noFill/>
          </p:spPr>
          <p:txBody>
            <a:bodyPr rtlCol="0" wrap="none">
              <a:spAutoFit/>
            </a:bodyPr>
            <a:lstStyle/>
            <a:p>
              <a:r>
                <a:rPr altLang="zh-CN" b="1" lang="en-US" smtClean="0">
                  <a:solidFill>
                    <a:schemeClr val="bg1"/>
                  </a:solidFill>
                  <a:latin charset="-122" panose="020b0503020204020204" pitchFamily="34" typeface="微软雅黑"/>
                  <a:ea charset="-122" panose="020b0503020204020204" pitchFamily="34" typeface="微软雅黑"/>
                  <a:cs typeface="+mn-ea"/>
                  <a:sym typeface="+mn-lt"/>
                </a:rPr>
                <a:t>27%</a:t>
              </a:r>
            </a:p>
          </p:txBody>
        </p:sp>
      </p:grpSp>
      <p:grpSp>
        <p:nvGrpSpPr>
          <p:cNvPr id="11" name="组合 85"/>
          <p:cNvGrpSpPr/>
          <p:nvPr/>
        </p:nvGrpSpPr>
        <p:grpSpPr>
          <a:xfrm>
            <a:off x="1209904" y="1352608"/>
            <a:ext cx="2000647" cy="2693393"/>
            <a:chOff x="1209903" y="1352190"/>
            <a:chExt cx="2000647" cy="2692562"/>
          </a:xfrm>
        </p:grpSpPr>
        <p:grpSp>
          <p:nvGrpSpPr>
            <p:cNvPr id="12" name="组合 86"/>
            <p:cNvGrpSpPr/>
            <p:nvPr/>
          </p:nvGrpSpPr>
          <p:grpSpPr>
            <a:xfrm>
              <a:off x="1209903" y="1360065"/>
              <a:ext cx="1597900" cy="738529"/>
              <a:chOff x="1513239" y="1759857"/>
              <a:chExt cx="1885773" cy="871579"/>
            </a:xfrm>
          </p:grpSpPr>
          <p:sp>
            <p:nvSpPr>
              <p:cNvPr id="99" name="TextBox 98"/>
              <p:cNvSpPr txBox="1"/>
              <p:nvPr/>
            </p:nvSpPr>
            <p:spPr>
              <a:xfrm>
                <a:off x="1513239" y="2159389"/>
                <a:ext cx="1885773" cy="467481"/>
              </a:xfrm>
              <a:prstGeom prst="rect">
                <a:avLst/>
              </a:prstGeom>
              <a:noFill/>
            </p:spPr>
            <p:txBody>
              <a:bodyPr rtlCol="0" wrap="square">
                <a:spAutoFit/>
              </a:bodyPr>
              <a:lstStyle/>
              <a:p>
                <a:r>
                  <a:rPr altLang="en-US" lang="zh-CN" smtClean="0" sz="1000">
                    <a:solidFill>
                      <a:schemeClr val="bg1">
                        <a:lumMod val="50000"/>
                      </a:schemeClr>
                    </a:solidFill>
                    <a:latin charset="-122" panose="020b0503020204020204" pitchFamily="34" typeface="微软雅黑"/>
                    <a:ea charset="-122" panose="020b0503020204020204" pitchFamily="34" typeface="微软雅黑"/>
                    <a:cs typeface="+mn-ea"/>
                    <a:sym typeface="+mn-lt"/>
                  </a:rPr>
                  <a:t>用心服务打造客户最满意</a:t>
                </a:r>
              </a:p>
              <a:p>
                <a:r>
                  <a:rPr altLang="en-US" lang="zh-CN" smtClean="0" sz="1000">
                    <a:solidFill>
                      <a:schemeClr val="bg1">
                        <a:lumMod val="50000"/>
                      </a:schemeClr>
                    </a:solidFill>
                    <a:latin charset="-122" panose="020b0503020204020204" pitchFamily="34" typeface="微软雅黑"/>
                    <a:ea charset="-122" panose="020b0503020204020204" pitchFamily="34" typeface="微软雅黑"/>
                    <a:cs typeface="+mn-ea"/>
                    <a:sym typeface="+mn-lt"/>
                  </a:rPr>
                  <a:t>的作品是我们共同的梦想</a:t>
                </a:r>
              </a:p>
            </p:txBody>
          </p:sp>
          <p:grpSp>
            <p:nvGrpSpPr>
              <p:cNvPr id="13" name="组合 99"/>
              <p:cNvGrpSpPr/>
              <p:nvPr/>
            </p:nvGrpSpPr>
            <p:grpSpPr>
              <a:xfrm>
                <a:off x="1613039" y="1759857"/>
                <a:ext cx="1488541" cy="398055"/>
                <a:chOff x="864156" y="1192393"/>
                <a:chExt cx="1488541" cy="398055"/>
              </a:xfrm>
            </p:grpSpPr>
            <p:sp>
              <p:nvSpPr>
                <p:cNvPr id="101" name="矩形 100"/>
                <p:cNvSpPr/>
                <p:nvPr/>
              </p:nvSpPr>
              <p:spPr>
                <a:xfrm>
                  <a:off x="864156" y="1194448"/>
                  <a:ext cx="1488541" cy="396000"/>
                </a:xfrm>
                <a:prstGeom prst="rect">
                  <a:avLst/>
                </a:prstGeom>
                <a:gradFill>
                  <a:gsLst>
                    <a:gs pos="0">
                      <a:sysClr lastClr="FFFFFF" val="window"/>
                    </a:gs>
                    <a:gs pos="100000">
                      <a:sysClr lastClr="FFFFFF" val="window">
                        <a:lumMod val="75000"/>
                      </a:sys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102" name="TextBox 101"/>
                <p:cNvSpPr txBox="1"/>
                <p:nvPr/>
              </p:nvSpPr>
              <p:spPr>
                <a:xfrm>
                  <a:off x="966429" y="1192393"/>
                  <a:ext cx="1294963" cy="323640"/>
                </a:xfrm>
                <a:prstGeom prst="rect">
                  <a:avLst/>
                </a:prstGeom>
                <a:noFill/>
              </p:spPr>
              <p:txBody>
                <a:bodyPr rtlCol="0" wrap="none">
                  <a:spAutoFit/>
                </a:bodyPr>
                <a:lstStyle/>
                <a:p>
                  <a:pPr algn="ctr"/>
                  <a:r>
                    <a:rPr altLang="en-US" lang="zh-CN" sz="1200">
                      <a:solidFill>
                        <a:srgbClr val="123E61"/>
                      </a:solidFill>
                      <a:latin charset="-122" panose="020b0503020204020204" pitchFamily="34" typeface="微软雅黑"/>
                      <a:ea charset="-122" panose="020b0503020204020204" pitchFamily="34" typeface="微软雅黑"/>
                      <a:cs typeface="+mn-ea"/>
                      <a:sym typeface="+mn-lt"/>
                    </a:rPr>
                    <a:t>点击添加标题</a:t>
                  </a:r>
                </a:p>
              </p:txBody>
            </p:sp>
          </p:grpSp>
        </p:grpSp>
        <p:grpSp>
          <p:nvGrpSpPr>
            <p:cNvPr id="14" name="组合 87"/>
            <p:cNvGrpSpPr/>
            <p:nvPr/>
          </p:nvGrpSpPr>
          <p:grpSpPr>
            <a:xfrm>
              <a:off x="1209903" y="2328442"/>
              <a:ext cx="1597900" cy="738529"/>
              <a:chOff x="1513239" y="1759857"/>
              <a:chExt cx="1885773" cy="871579"/>
            </a:xfrm>
          </p:grpSpPr>
          <p:sp>
            <p:nvSpPr>
              <p:cNvPr id="95" name="TextBox 94"/>
              <p:cNvSpPr txBox="1"/>
              <p:nvPr/>
            </p:nvSpPr>
            <p:spPr>
              <a:xfrm>
                <a:off x="1513239" y="2159389"/>
                <a:ext cx="1885773" cy="467481"/>
              </a:xfrm>
              <a:prstGeom prst="rect">
                <a:avLst/>
              </a:prstGeom>
              <a:noFill/>
            </p:spPr>
            <p:txBody>
              <a:bodyPr rtlCol="0" wrap="square">
                <a:spAutoFit/>
              </a:bodyPr>
              <a:lstStyle/>
              <a:p>
                <a:r>
                  <a:rPr altLang="en-US" lang="zh-CN" smtClean="0" sz="1000">
                    <a:solidFill>
                      <a:schemeClr val="bg1">
                        <a:lumMod val="50000"/>
                      </a:schemeClr>
                    </a:solidFill>
                    <a:latin charset="-122" panose="020b0503020204020204" pitchFamily="34" typeface="微软雅黑"/>
                    <a:ea charset="-122" panose="020b0503020204020204" pitchFamily="34" typeface="微软雅黑"/>
                    <a:cs typeface="+mn-ea"/>
                    <a:sym typeface="+mn-lt"/>
                  </a:rPr>
                  <a:t>用心服务打造客户最满意</a:t>
                </a:r>
              </a:p>
              <a:p>
                <a:r>
                  <a:rPr altLang="en-US" lang="zh-CN" smtClean="0" sz="1000">
                    <a:solidFill>
                      <a:schemeClr val="bg1">
                        <a:lumMod val="50000"/>
                      </a:schemeClr>
                    </a:solidFill>
                    <a:latin charset="-122" panose="020b0503020204020204" pitchFamily="34" typeface="微软雅黑"/>
                    <a:ea charset="-122" panose="020b0503020204020204" pitchFamily="34" typeface="微软雅黑"/>
                    <a:cs typeface="+mn-ea"/>
                    <a:sym typeface="+mn-lt"/>
                  </a:rPr>
                  <a:t>的作品是我们共同的梦想</a:t>
                </a:r>
              </a:p>
            </p:txBody>
          </p:sp>
          <p:grpSp>
            <p:nvGrpSpPr>
              <p:cNvPr id="15" name="组合 95"/>
              <p:cNvGrpSpPr/>
              <p:nvPr/>
            </p:nvGrpSpPr>
            <p:grpSpPr>
              <a:xfrm>
                <a:off x="1613039" y="1759857"/>
                <a:ext cx="1488541" cy="398055"/>
                <a:chOff x="864156" y="1192393"/>
                <a:chExt cx="1488541" cy="398055"/>
              </a:xfrm>
            </p:grpSpPr>
            <p:sp>
              <p:nvSpPr>
                <p:cNvPr id="97" name="矩形 96"/>
                <p:cNvSpPr/>
                <p:nvPr/>
              </p:nvSpPr>
              <p:spPr>
                <a:xfrm>
                  <a:off x="864156" y="1194448"/>
                  <a:ext cx="1488541"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98" name="TextBox 97"/>
                <p:cNvSpPr txBox="1"/>
                <p:nvPr/>
              </p:nvSpPr>
              <p:spPr>
                <a:xfrm>
                  <a:off x="966429" y="1192393"/>
                  <a:ext cx="1294963" cy="323640"/>
                </a:xfrm>
                <a:prstGeom prst="rect">
                  <a:avLst/>
                </a:prstGeom>
                <a:noFill/>
              </p:spPr>
              <p:txBody>
                <a:bodyPr rtlCol="0" wrap="non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cs typeface="+mn-ea"/>
                      <a:sym typeface="+mn-lt"/>
                    </a:rPr>
                    <a:t>点击添加标题</a:t>
                  </a:r>
                </a:p>
              </p:txBody>
            </p:sp>
          </p:grpSp>
        </p:grpSp>
        <p:grpSp>
          <p:nvGrpSpPr>
            <p:cNvPr id="16" name="组合 88"/>
            <p:cNvGrpSpPr/>
            <p:nvPr/>
          </p:nvGrpSpPr>
          <p:grpSpPr>
            <a:xfrm>
              <a:off x="1209903" y="3296817"/>
              <a:ext cx="1597900" cy="738529"/>
              <a:chOff x="1513239" y="1759857"/>
              <a:chExt cx="1885773" cy="871579"/>
            </a:xfrm>
          </p:grpSpPr>
          <p:sp>
            <p:nvSpPr>
              <p:cNvPr id="91" name="TextBox 90"/>
              <p:cNvSpPr txBox="1"/>
              <p:nvPr/>
            </p:nvSpPr>
            <p:spPr>
              <a:xfrm>
                <a:off x="1513239" y="2159389"/>
                <a:ext cx="1885773" cy="467481"/>
              </a:xfrm>
              <a:prstGeom prst="rect">
                <a:avLst/>
              </a:prstGeom>
              <a:noFill/>
            </p:spPr>
            <p:txBody>
              <a:bodyPr rtlCol="0" wrap="square">
                <a:spAutoFit/>
              </a:bodyPr>
              <a:lstStyle/>
              <a:p>
                <a:r>
                  <a:rPr altLang="en-US" lang="zh-CN" smtClean="0" sz="1000">
                    <a:solidFill>
                      <a:schemeClr val="bg1">
                        <a:lumMod val="50000"/>
                      </a:schemeClr>
                    </a:solidFill>
                    <a:latin charset="-122" panose="020b0503020204020204" pitchFamily="34" typeface="微软雅黑"/>
                    <a:ea charset="-122" panose="020b0503020204020204" pitchFamily="34" typeface="微软雅黑"/>
                    <a:cs typeface="+mn-ea"/>
                    <a:sym typeface="+mn-lt"/>
                  </a:rPr>
                  <a:t>用心服务打造客户最满意</a:t>
                </a:r>
              </a:p>
              <a:p>
                <a:r>
                  <a:rPr altLang="en-US" lang="zh-CN" smtClean="0" sz="1000">
                    <a:solidFill>
                      <a:schemeClr val="bg1">
                        <a:lumMod val="50000"/>
                      </a:schemeClr>
                    </a:solidFill>
                    <a:latin charset="-122" panose="020b0503020204020204" pitchFamily="34" typeface="微软雅黑"/>
                    <a:ea charset="-122" panose="020b0503020204020204" pitchFamily="34" typeface="微软雅黑"/>
                    <a:cs typeface="+mn-ea"/>
                    <a:sym typeface="+mn-lt"/>
                  </a:rPr>
                  <a:t>的作品是我们共同的梦想</a:t>
                </a:r>
              </a:p>
            </p:txBody>
          </p:sp>
          <p:grpSp>
            <p:nvGrpSpPr>
              <p:cNvPr id="17" name="组合 91"/>
              <p:cNvGrpSpPr/>
              <p:nvPr/>
            </p:nvGrpSpPr>
            <p:grpSpPr>
              <a:xfrm>
                <a:off x="1613039" y="1759857"/>
                <a:ext cx="1488541" cy="398055"/>
                <a:chOff x="864156" y="1192393"/>
                <a:chExt cx="1488541" cy="398055"/>
              </a:xfrm>
            </p:grpSpPr>
            <p:sp>
              <p:nvSpPr>
                <p:cNvPr id="93" name="矩形 92"/>
                <p:cNvSpPr/>
                <p:nvPr/>
              </p:nvSpPr>
              <p:spPr>
                <a:xfrm>
                  <a:off x="864156" y="1194448"/>
                  <a:ext cx="1488541" cy="396000"/>
                </a:xfrm>
                <a:prstGeom prst="rect">
                  <a:avLst/>
                </a:prstGeom>
                <a:gradFill>
                  <a:gsLst>
                    <a:gs pos="0">
                      <a:sysClr lastClr="FFFFFF" val="window"/>
                    </a:gs>
                    <a:gs pos="100000">
                      <a:sysClr lastClr="FFFFFF" val="window">
                        <a:lumMod val="75000"/>
                      </a:sys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94" name="TextBox 93"/>
                <p:cNvSpPr txBox="1"/>
                <p:nvPr/>
              </p:nvSpPr>
              <p:spPr>
                <a:xfrm>
                  <a:off x="966429" y="1192392"/>
                  <a:ext cx="1294963" cy="323640"/>
                </a:xfrm>
                <a:prstGeom prst="rect">
                  <a:avLst/>
                </a:prstGeom>
                <a:noFill/>
              </p:spPr>
              <p:txBody>
                <a:bodyPr rtlCol="0" wrap="none">
                  <a:spAutoFit/>
                </a:bodyPr>
                <a:lstStyle/>
                <a:p>
                  <a:pPr algn="ctr"/>
                  <a:r>
                    <a:rPr altLang="en-US" lang="zh-CN" sz="1200">
                      <a:solidFill>
                        <a:srgbClr val="123E61"/>
                      </a:solidFill>
                      <a:latin charset="-122" panose="020b0503020204020204" pitchFamily="34" typeface="微软雅黑"/>
                      <a:ea charset="-122" panose="020b0503020204020204" pitchFamily="34" typeface="微软雅黑"/>
                      <a:cs typeface="+mn-ea"/>
                      <a:sym typeface="+mn-lt"/>
                    </a:rPr>
                    <a:t>点击添加标题</a:t>
                  </a:r>
                </a:p>
              </p:txBody>
            </p:sp>
          </p:grpSp>
        </p:grpSp>
        <p:cxnSp>
          <p:nvCxnSpPr>
            <p:cNvPr id="90" name="直接连接符 89"/>
            <p:cNvCxnSpPr/>
            <p:nvPr/>
          </p:nvCxnSpPr>
          <p:spPr>
            <a:xfrm flipH="1">
              <a:off x="3210550" y="1352190"/>
              <a:ext cx="0" cy="2692562"/>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02"/>
          <p:cNvGrpSpPr/>
          <p:nvPr/>
        </p:nvGrpSpPr>
        <p:grpSpPr>
          <a:xfrm>
            <a:off x="3768204" y="3180130"/>
            <a:ext cx="752129" cy="1382101"/>
            <a:chOff x="4522444" y="2793525"/>
            <a:chExt cx="887631" cy="1630593"/>
          </a:xfrm>
        </p:grpSpPr>
        <p:sp>
          <p:nvSpPr>
            <p:cNvPr id="104" name="TextBox 103"/>
            <p:cNvSpPr txBox="1"/>
            <p:nvPr/>
          </p:nvSpPr>
          <p:spPr>
            <a:xfrm>
              <a:off x="4522443" y="2793525"/>
              <a:ext cx="959607" cy="539401"/>
            </a:xfrm>
            <a:prstGeom prst="rect">
              <a:avLst/>
            </a:prstGeom>
            <a:noFill/>
          </p:spPr>
          <p:txBody>
            <a:bodyPr rtlCol="0" wrap="none">
              <a:spAutoFit/>
            </a:bodyPr>
            <a:lstStyle/>
            <a:p>
              <a:r>
                <a:rPr altLang="zh-CN" lang="en-US" smtClean="0" sz="2400">
                  <a:solidFill>
                    <a:schemeClr val="bg1"/>
                  </a:solidFill>
                  <a:latin charset="-122" panose="020b0503020204020204" pitchFamily="34" typeface="微软雅黑"/>
                  <a:ea charset="-122" panose="020b0503020204020204" pitchFamily="34" typeface="微软雅黑"/>
                  <a:cs typeface="+mn-ea"/>
                  <a:sym typeface="+mn-lt"/>
                </a:rPr>
                <a:t>27%</a:t>
              </a:r>
            </a:p>
          </p:txBody>
        </p:sp>
        <p:sp>
          <p:nvSpPr>
            <p:cNvPr id="105" name="TextBox 104"/>
            <p:cNvSpPr txBox="1"/>
            <p:nvPr/>
          </p:nvSpPr>
          <p:spPr>
            <a:xfrm>
              <a:off x="4522443" y="3879448"/>
              <a:ext cx="959607" cy="539401"/>
            </a:xfrm>
            <a:prstGeom prst="rect">
              <a:avLst/>
            </a:prstGeom>
            <a:noFill/>
          </p:spPr>
          <p:txBody>
            <a:bodyPr rtlCol="0" wrap="none">
              <a:spAutoFit/>
            </a:bodyPr>
            <a:lstStyle/>
            <a:p>
              <a:r>
                <a:rPr altLang="zh-CN" lang="en-US" smtClean="0" sz="2400">
                  <a:solidFill>
                    <a:schemeClr val="bg1"/>
                  </a:solidFill>
                  <a:latin charset="-122" panose="020b0503020204020204" pitchFamily="34" typeface="微软雅黑"/>
                  <a:ea charset="-122" panose="020b0503020204020204" pitchFamily="34" typeface="微软雅黑"/>
                  <a:cs typeface="+mn-ea"/>
                  <a:sym typeface="+mn-lt"/>
                </a:rPr>
                <a:t>42%</a:t>
              </a:r>
            </a:p>
          </p:txBody>
        </p:sp>
      </p:grpSp>
      <p:grpSp>
        <p:nvGrpSpPr>
          <p:cNvPr id="19" name="组合 105"/>
          <p:cNvGrpSpPr/>
          <p:nvPr/>
        </p:nvGrpSpPr>
        <p:grpSpPr>
          <a:xfrm>
            <a:off x="3633284" y="3172269"/>
            <a:ext cx="4399372" cy="811424"/>
            <a:chOff x="3633284" y="3171290"/>
            <a:chExt cx="4399372" cy="811174"/>
          </a:xfrm>
        </p:grpSpPr>
        <p:sp>
          <p:nvSpPr>
            <p:cNvPr id="107" name="TextBox 106"/>
            <p:cNvSpPr txBox="1"/>
            <p:nvPr/>
          </p:nvSpPr>
          <p:spPr>
            <a:xfrm>
              <a:off x="5146618" y="3287469"/>
              <a:ext cx="249555" cy="228530"/>
            </a:xfrm>
            <a:prstGeom prst="rect">
              <a:avLst/>
            </a:prstGeom>
            <a:noFill/>
          </p:spPr>
          <p:txBody>
            <a:bodyPr rtlCol="0" wrap="none">
              <a:spAutoFit/>
            </a:bodyPr>
            <a:lstStyle/>
            <a:p>
              <a:r>
                <a:rPr altLang="zh-CN" lang="en-US" sz="900">
                  <a:solidFill>
                    <a:schemeClr val="bg1"/>
                  </a:solidFill>
                  <a:latin charset="-122" panose="020b0503020204020204" pitchFamily="34" typeface="微软雅黑"/>
                  <a:ea charset="-122" panose="020b0503020204020204" pitchFamily="34" typeface="微软雅黑"/>
                  <a:cs typeface="+mn-ea"/>
                  <a:sym typeface="+mn-lt"/>
                </a:rPr>
                <a:t>3</a:t>
              </a:r>
            </a:p>
          </p:txBody>
        </p:sp>
        <p:sp>
          <p:nvSpPr>
            <p:cNvPr id="108" name="TextBox 107"/>
            <p:cNvSpPr txBox="1"/>
            <p:nvPr/>
          </p:nvSpPr>
          <p:spPr>
            <a:xfrm>
              <a:off x="3759740" y="3244167"/>
              <a:ext cx="417830" cy="228530"/>
            </a:xfrm>
            <a:prstGeom prst="rect">
              <a:avLst/>
            </a:prstGeom>
            <a:noFill/>
          </p:spPr>
          <p:txBody>
            <a:bodyPr rtlCol="0" wrap="none">
              <a:spAutoFit/>
            </a:bodyPr>
            <a:lstStyle/>
            <a:p>
              <a:r>
                <a:rPr altLang="zh-CN" lang="en-US" smtClean="0" sz="900">
                  <a:solidFill>
                    <a:schemeClr val="bg1"/>
                  </a:solidFill>
                  <a:latin charset="-122" panose="020b0503020204020204" pitchFamily="34" typeface="微软雅黑"/>
                  <a:ea charset="-122" panose="020b0503020204020204" pitchFamily="34" typeface="微软雅黑"/>
                  <a:cs typeface="+mn-ea"/>
                  <a:sym typeface="+mn-lt"/>
                </a:rPr>
                <a:t>42%</a:t>
              </a:r>
            </a:p>
          </p:txBody>
        </p:sp>
        <p:sp>
          <p:nvSpPr>
            <p:cNvPr id="109" name="Freeform 58"/>
            <p:cNvSpPr>
              <a:spLocks noEditPoints="1"/>
            </p:cNvSpPr>
            <p:nvPr/>
          </p:nvSpPr>
          <p:spPr bwMode="auto">
            <a:xfrm>
              <a:off x="7857784" y="3397251"/>
              <a:ext cx="121064" cy="373955"/>
            </a:xfrm>
            <a:custGeom>
              <a:gdLst>
                <a:gd fmla="*/ 83 w 90" name="T0"/>
                <a:gd fmla="*/ 243 h 278" name="T1"/>
                <a:gd fmla="*/ 90 w 90" name="T2"/>
                <a:gd fmla="*/ 278 h 278" name="T3"/>
                <a:gd fmla="*/ 59 w 90" name="T4"/>
                <a:gd fmla="*/ 250 h 278" name="T5"/>
                <a:gd fmla="*/ 59 w 90" name="T6"/>
                <a:gd fmla="*/ 250 h 278" name="T7"/>
                <a:gd fmla="*/ 0 w 90" name="T8"/>
                <a:gd fmla="*/ 7 h 278" name="T9"/>
                <a:gd fmla="*/ 24 w 90" name="T10"/>
                <a:gd fmla="*/ 0 h 278" name="T11"/>
                <a:gd fmla="*/ 83 w 90" name="T12"/>
                <a:gd fmla="*/ 243 h 278" name="T13"/>
                <a:gd fmla="*/ 83 w 90" name="T14"/>
                <a:gd fmla="*/ 243 h 278" name="T15"/>
                <a:gd fmla="*/ 80 w 90" name="T16"/>
                <a:gd fmla="*/ 245 h 278" name="T17"/>
                <a:gd fmla="*/ 21 w 90" name="T18"/>
                <a:gd fmla="*/ 2 h 278" name="T19"/>
                <a:gd fmla="*/ 2 w 90" name="T20"/>
                <a:gd fmla="*/ 7 h 278" name="T21"/>
                <a:gd fmla="*/ 59 w 90" name="T22"/>
                <a:gd fmla="*/ 250 h 278" name="T23"/>
                <a:gd fmla="*/ 85 w 90" name="T24"/>
                <a:gd fmla="*/ 273 h 278" name="T25"/>
                <a:gd fmla="*/ 80 w 90" name="T26"/>
                <a:gd fmla="*/ 245 h 278" name="T27"/>
                <a:gd fmla="*/ 80 w 90" name="T28"/>
                <a:gd fmla="*/ 245 h 27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78" w="90">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110" name="Freeform 61"/>
            <p:cNvSpPr>
              <a:spLocks noEditPoints="1"/>
            </p:cNvSpPr>
            <p:nvPr/>
          </p:nvSpPr>
          <p:spPr bwMode="auto">
            <a:xfrm>
              <a:off x="7848369" y="3339409"/>
              <a:ext cx="184287" cy="546135"/>
            </a:xfrm>
            <a:custGeom>
              <a:gdLst>
                <a:gd fmla="*/ 38 w 58" name="T0"/>
                <a:gd fmla="*/ 121 h 172" name="T1"/>
                <a:gd fmla="*/ 37 w 58" name="T2"/>
                <a:gd fmla="*/ 121 h 172" name="T3"/>
                <a:gd fmla="*/ 38 w 58" name="T4"/>
                <a:gd fmla="*/ 122 h 172" name="T5"/>
                <a:gd fmla="*/ 38 w 58" name="T6"/>
                <a:gd fmla="*/ 122 h 172" name="T7"/>
                <a:gd fmla="*/ 38 w 58" name="T8"/>
                <a:gd fmla="*/ 122 h 172" name="T9"/>
                <a:gd fmla="*/ 38 w 58" name="T10"/>
                <a:gd fmla="*/ 121 h 172" name="T11"/>
                <a:gd fmla="*/ 33 w 58" name="T12"/>
                <a:gd fmla="*/ 15 h 172" name="T13"/>
                <a:gd fmla="*/ 33 w 58" name="T14"/>
                <a:gd fmla="*/ 13 h 172" name="T15"/>
                <a:gd fmla="*/ 31 w 58" name="T16"/>
                <a:gd fmla="*/ 4 h 172" name="T17"/>
                <a:gd fmla="*/ 25 w 58" name="T18"/>
                <a:gd fmla="*/ 0 h 172" name="T19"/>
                <a:gd fmla="*/ 4 w 58" name="T20"/>
                <a:gd fmla="*/ 5 h 172" name="T21"/>
                <a:gd fmla="*/ 1 w 58" name="T22"/>
                <a:gd fmla="*/ 11 h 172" name="T23"/>
                <a:gd fmla="*/ 3 w 58" name="T24"/>
                <a:gd fmla="*/ 20 h 172" name="T25"/>
                <a:gd fmla="*/ 4 w 58" name="T26"/>
                <a:gd fmla="*/ 22 h 172" name="T27"/>
                <a:gd fmla="*/ 3 w 58" name="T28"/>
                <a:gd fmla="*/ 21 h 172" name="T29"/>
                <a:gd fmla="*/ 4 w 58" name="T30"/>
                <a:gd fmla="*/ 21 h 172" name="T31"/>
                <a:gd fmla="*/ 4 w 58" name="T32"/>
                <a:gd fmla="*/ 20 h 172" name="T33"/>
                <a:gd fmla="*/ 1 w 58" name="T34"/>
                <a:gd fmla="*/ 11 h 172" name="T35"/>
                <a:gd fmla="*/ 5 w 58" name="T36"/>
                <a:gd fmla="*/ 6 h 172" name="T37"/>
                <a:gd fmla="*/ 25 w 58" name="T38"/>
                <a:gd fmla="*/ 1 h 172" name="T39"/>
                <a:gd fmla="*/ 30 w 58" name="T40"/>
                <a:gd fmla="*/ 4 h 172" name="T41"/>
                <a:gd fmla="*/ 32 w 58" name="T42"/>
                <a:gd fmla="*/ 13 h 172" name="T43"/>
                <a:gd fmla="*/ 32 w 58" name="T44"/>
                <a:gd fmla="*/ 14 h 172" name="T45"/>
                <a:gd fmla="*/ 33 w 58" name="T46"/>
                <a:gd fmla="*/ 14 h 172" name="T47"/>
                <a:gd fmla="*/ 33 w 58" name="T48"/>
                <a:gd fmla="*/ 15 h 172" name="T49"/>
                <a:gd fmla="*/ 14 w 58" name="T50"/>
                <a:gd fmla="*/ 23 h 172" name="T51"/>
                <a:gd fmla="*/ 14 w 58" name="T52"/>
                <a:gd fmla="*/ 22 h 172" name="T53"/>
                <a:gd fmla="*/ 14 w 58" name="T54"/>
                <a:gd fmla="*/ 22 h 172" name="T55"/>
                <a:gd fmla="*/ 14 w 58" name="T56"/>
                <a:gd fmla="*/ 22 h 172" name="T57"/>
                <a:gd fmla="*/ 14 w 58" name="T58"/>
                <a:gd fmla="*/ 23 h 172" name="T59"/>
                <a:gd fmla="*/ 27 w 58" name="T60"/>
                <a:gd fmla="*/ 123 h 172" name="T61"/>
                <a:gd fmla="*/ 55 w 58" name="T62"/>
                <a:gd fmla="*/ 172 h 172" name="T63"/>
                <a:gd fmla="*/ 58 w 58" name="T64"/>
                <a:gd fmla="*/ 116 h 172" name="T65"/>
                <a:gd fmla="*/ 57 w 58" name="T66"/>
                <a:gd fmla="*/ 116 h 172" name="T67"/>
                <a:gd fmla="*/ 57 w 58" name="T68"/>
                <a:gd fmla="*/ 117 h 172" name="T69"/>
                <a:gd fmla="*/ 57 w 58" name="T70"/>
                <a:gd fmla="*/ 119 h 172" name="T71"/>
                <a:gd fmla="*/ 54 w 58" name="T72"/>
                <a:gd fmla="*/ 169 h 172" name="T73"/>
                <a:gd fmla="*/ 29 w 58" name="T74"/>
                <a:gd fmla="*/ 125 h 172" name="T75"/>
                <a:gd fmla="*/ 28 w 58" name="T76"/>
                <a:gd fmla="*/ 124 h 172" name="T77"/>
                <a:gd fmla="*/ 28 w 58" name="T78"/>
                <a:gd fmla="*/ 123 h 172" name="T79"/>
                <a:gd fmla="*/ 27 w 58" name="T80"/>
                <a:gd fmla="*/ 123 h 172" name="T81"/>
                <a:gd fmla="*/ 48 w 58" name="T82"/>
                <a:gd fmla="*/ 118 h 172" name="T83"/>
                <a:gd fmla="*/ 47 w 58" name="T84"/>
                <a:gd fmla="*/ 118 h 172" name="T85"/>
                <a:gd fmla="*/ 47 w 58" name="T86"/>
                <a:gd fmla="*/ 119 h 172" name="T87"/>
                <a:gd fmla="*/ 47 w 58" name="T88"/>
                <a:gd fmla="*/ 119 h 172" name="T89"/>
                <a:gd fmla="*/ 48 w 58" name="T90"/>
                <a:gd fmla="*/ 119 h 172" name="T91"/>
                <a:gd fmla="*/ 48 w 58" name="T92"/>
                <a:gd fmla="*/ 119 h 172" name="T93"/>
                <a:gd fmla="*/ 48 w 58" name="T94"/>
                <a:gd fmla="*/ 118 h 172" name="T95"/>
                <a:gd fmla="*/ 24 w 58" name="T96"/>
                <a:gd fmla="*/ 20 h 172" name="T97"/>
                <a:gd fmla="*/ 24 w 58" name="T98"/>
                <a:gd fmla="*/ 20 h 172" name="T99"/>
                <a:gd fmla="*/ 24 w 58" name="T100"/>
                <a:gd fmla="*/ 19 h 172" name="T101"/>
                <a:gd fmla="*/ 23 w 58" name="T102"/>
                <a:gd fmla="*/ 19 h 172" name="T103"/>
                <a:gd fmla="*/ 24 w 58" name="T104"/>
                <a:gd fmla="*/ 20 h 17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2" w="57">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111" name="TextBox 110"/>
            <p:cNvSpPr txBox="1"/>
            <p:nvPr/>
          </p:nvSpPr>
          <p:spPr>
            <a:xfrm>
              <a:off x="6586107" y="3403076"/>
              <a:ext cx="1071880" cy="396118"/>
            </a:xfrm>
            <a:prstGeom prst="rect">
              <a:avLst/>
            </a:prstGeom>
            <a:noFill/>
          </p:spPr>
          <p:txBody>
            <a:bodyPr rtlCol="0" wrap="none">
              <a:spAutoFit/>
            </a:bodyPr>
            <a:lstStyle/>
            <a:p>
              <a:r>
                <a:rPr altLang="en-US" lang="zh-CN" smtClean="0" sz="1000">
                  <a:solidFill>
                    <a:schemeClr val="bg1">
                      <a:lumMod val="50000"/>
                    </a:schemeClr>
                  </a:solidFill>
                  <a:latin charset="-122" panose="020b0503020204020204" pitchFamily="34" typeface="微软雅黑"/>
                  <a:ea charset="-122" panose="020b0503020204020204" pitchFamily="34" typeface="微软雅黑"/>
                  <a:cs typeface="+mn-ea"/>
                  <a:sym typeface="+mn-lt"/>
                </a:rPr>
                <a:t>用心服务打造客</a:t>
              </a:r>
            </a:p>
            <a:p>
              <a:r>
                <a:rPr altLang="en-US" lang="zh-CN" smtClean="0" sz="1000">
                  <a:solidFill>
                    <a:schemeClr val="bg1">
                      <a:lumMod val="50000"/>
                    </a:schemeClr>
                  </a:solidFill>
                  <a:latin charset="-122" panose="020b0503020204020204" pitchFamily="34" typeface="微软雅黑"/>
                  <a:ea charset="-122" panose="020b0503020204020204" pitchFamily="34" typeface="微软雅黑"/>
                  <a:cs typeface="+mn-ea"/>
                  <a:sym typeface="+mn-lt"/>
                </a:rPr>
                <a:t>户最满意的作品</a:t>
              </a:r>
            </a:p>
          </p:txBody>
        </p:sp>
        <p:grpSp>
          <p:nvGrpSpPr>
            <p:cNvPr id="20" name="组合 111"/>
            <p:cNvGrpSpPr/>
            <p:nvPr/>
          </p:nvGrpSpPr>
          <p:grpSpPr>
            <a:xfrm>
              <a:off x="3633284" y="3171290"/>
              <a:ext cx="2770843" cy="811174"/>
              <a:chOff x="2373281" y="2426791"/>
              <a:chExt cx="3270028" cy="957312"/>
            </a:xfrm>
          </p:grpSpPr>
          <p:sp>
            <p:nvSpPr>
              <p:cNvPr id="114" name="Freeform 19"/>
              <p:cNvSpPr/>
              <p:nvPr/>
            </p:nvSpPr>
            <p:spPr bwMode="auto">
              <a:xfrm>
                <a:off x="3783147" y="2953631"/>
                <a:ext cx="497084" cy="246959"/>
              </a:xfrm>
              <a:custGeom>
                <a:gdLst>
                  <a:gd fmla="*/ 133 w 133" name="T0"/>
                  <a:gd fmla="*/ 20 h 66" name="T1"/>
                  <a:gd fmla="*/ 80 w 133" name="T2"/>
                  <a:gd fmla="*/ 43 h 66" name="T3"/>
                  <a:gd fmla="*/ 75 w 133" name="T4"/>
                  <a:gd fmla="*/ 66 h 66" name="T5"/>
                  <a:gd fmla="*/ 0 w 133" name="T6"/>
                  <a:gd fmla="*/ 66 h 66" name="T7"/>
                  <a:gd fmla="*/ 14 w 133" name="T8"/>
                  <a:gd fmla="*/ 33 h 66" name="T9"/>
                  <a:gd fmla="*/ 60 w 133" name="T10"/>
                  <a:gd fmla="*/ 0 h 66" name="T11"/>
                  <a:gd fmla="*/ 133 w 133" name="T12"/>
                  <a:gd fmla="*/ 20 h 66" name="T13"/>
                </a:gdLst>
                <a:cxnLst>
                  <a:cxn ang="0">
                    <a:pos x="T0" y="T1"/>
                  </a:cxn>
                  <a:cxn ang="0">
                    <a:pos x="T2" y="T3"/>
                  </a:cxn>
                  <a:cxn ang="0">
                    <a:pos x="T4" y="T5"/>
                  </a:cxn>
                  <a:cxn ang="0">
                    <a:pos x="T6" y="T7"/>
                  </a:cxn>
                  <a:cxn ang="0">
                    <a:pos x="T8" y="T9"/>
                  </a:cxn>
                  <a:cxn ang="0">
                    <a:pos x="T10" y="T11"/>
                  </a:cxn>
                  <a:cxn ang="0">
                    <a:pos x="T12" y="T13"/>
                  </a:cxn>
                </a:cxnLst>
                <a:rect b="b" l="0" r="r" t="0"/>
                <a:pathLst>
                  <a:path h="66" w="133">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115" name="Freeform 21"/>
              <p:cNvSpPr/>
              <p:nvPr/>
            </p:nvSpPr>
            <p:spPr bwMode="auto">
              <a:xfrm>
                <a:off x="4374519" y="2953631"/>
                <a:ext cx="500250" cy="246959"/>
              </a:xfrm>
              <a:custGeom>
                <a:gdLst>
                  <a:gd fmla="*/ 0 w 134" name="T0"/>
                  <a:gd fmla="*/ 20 h 66" name="T1"/>
                  <a:gd fmla="*/ 53 w 134" name="T2"/>
                  <a:gd fmla="*/ 43 h 66" name="T3"/>
                  <a:gd fmla="*/ 59 w 134" name="T4"/>
                  <a:gd fmla="*/ 66 h 66" name="T5"/>
                  <a:gd fmla="*/ 134 w 134" name="T6"/>
                  <a:gd fmla="*/ 66 h 66" name="T7"/>
                  <a:gd fmla="*/ 120 w 134" name="T8"/>
                  <a:gd fmla="*/ 33 h 66" name="T9"/>
                  <a:gd fmla="*/ 74 w 134" name="T10"/>
                  <a:gd fmla="*/ 0 h 66" name="T11"/>
                  <a:gd fmla="*/ 0 w 134" name="T12"/>
                  <a:gd fmla="*/ 20 h 66" name="T13"/>
                </a:gdLst>
                <a:cxnLst>
                  <a:cxn ang="0">
                    <a:pos x="T0" y="T1"/>
                  </a:cxn>
                  <a:cxn ang="0">
                    <a:pos x="T2" y="T3"/>
                  </a:cxn>
                  <a:cxn ang="0">
                    <a:pos x="T4" y="T5"/>
                  </a:cxn>
                  <a:cxn ang="0">
                    <a:pos x="T6" y="T7"/>
                  </a:cxn>
                  <a:cxn ang="0">
                    <a:pos x="T8" y="T9"/>
                  </a:cxn>
                  <a:cxn ang="0">
                    <a:pos x="T10" y="T11"/>
                  </a:cxn>
                  <a:cxn ang="0">
                    <a:pos x="T12" y="T13"/>
                  </a:cxn>
                </a:cxnLst>
                <a:rect b="b" l="0" r="r" t="0"/>
                <a:pathLst>
                  <a:path h="66" w="134">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3137"/>
                </a:srgbClr>
              </a:soli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116" name="Freeform 20"/>
              <p:cNvSpPr/>
              <p:nvPr/>
            </p:nvSpPr>
            <p:spPr bwMode="auto">
              <a:xfrm>
                <a:off x="4877103" y="2702124"/>
                <a:ext cx="766206" cy="546160"/>
              </a:xfrm>
              <a:custGeom>
                <a:gdLst>
                  <a:gd fmla="*/ 484 w 484" name="T0"/>
                  <a:gd fmla="*/ 173 h 345" name="T1"/>
                  <a:gd fmla="*/ 338 w 484" name="T2"/>
                  <a:gd fmla="*/ 0 h 345" name="T3"/>
                  <a:gd fmla="*/ 338 w 484" name="T4"/>
                  <a:gd fmla="*/ 33 h 345" name="T5"/>
                  <a:gd fmla="*/ 0 w 484" name="T6"/>
                  <a:gd fmla="*/ 33 h 345" name="T7"/>
                  <a:gd fmla="*/ 0 w 484" name="T8"/>
                  <a:gd fmla="*/ 312 h 345" name="T9"/>
                  <a:gd fmla="*/ 338 w 484" name="T10"/>
                  <a:gd fmla="*/ 312 h 345" name="T11"/>
                  <a:gd fmla="*/ 338 w 484" name="T12"/>
                  <a:gd fmla="*/ 345 h 345" name="T13"/>
                  <a:gd fmla="*/ 484 w 484" name="T14"/>
                  <a:gd fmla="*/ 173 h 3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45" w="483">
                    <a:moveTo>
                      <a:pt x="484" y="173"/>
                    </a:moveTo>
                    <a:lnTo>
                      <a:pt x="338" y="0"/>
                    </a:lnTo>
                    <a:lnTo>
                      <a:pt x="338" y="33"/>
                    </a:lnTo>
                    <a:lnTo>
                      <a:pt x="0" y="33"/>
                    </a:lnTo>
                    <a:lnTo>
                      <a:pt x="0" y="312"/>
                    </a:lnTo>
                    <a:lnTo>
                      <a:pt x="338" y="312"/>
                    </a:lnTo>
                    <a:lnTo>
                      <a:pt x="338" y="345"/>
                    </a:lnTo>
                    <a:lnTo>
                      <a:pt x="484" y="173"/>
                    </a:lnTo>
                    <a:close/>
                  </a:path>
                </a:pathLst>
              </a:custGeom>
              <a:gradFill>
                <a:gsLst>
                  <a:gs pos="0">
                    <a:sysClr lastClr="FFFFFF" val="window"/>
                  </a:gs>
                  <a:gs pos="100000">
                    <a:sysClr lastClr="FFFFFF" val="window">
                      <a:lumMod val="75000"/>
                    </a:sysClr>
                  </a:gs>
                </a:gsLst>
                <a:lin ang="0" scaled="0"/>
              </a:gradFill>
              <a:ln>
                <a:noFill/>
              </a:ln>
            </p:spPr>
            <p:txBody>
              <a:bodyPr anchor="t" anchorCtr="0" bIns="45720" compatLnSpc="1" lIns="91440" numCol="1" rIns="91440" tIns="45720" vert="horz" wrap="square"/>
              <a:lstStyle/>
              <a:p>
                <a:endParaRPr altLang="en-US" lang="zh-CN" sz="900">
                  <a:latin charset="-128" panose="020b0200000000000000" pitchFamily="34" typeface="思源黑体旧字形 ExtraLight"/>
                  <a:ea charset="-122" panose="020b0503020204020204" pitchFamily="34" typeface="微软雅黑"/>
                  <a:cs typeface="+mn-ea"/>
                  <a:sym typeface="+mn-lt"/>
                </a:endParaRPr>
              </a:p>
            </p:txBody>
          </p:sp>
          <p:sp>
            <p:nvSpPr>
              <p:cNvPr id="117" name="Freeform 22"/>
              <p:cNvSpPr/>
              <p:nvPr/>
            </p:nvSpPr>
            <p:spPr bwMode="auto">
              <a:xfrm>
                <a:off x="3787811" y="2574687"/>
                <a:ext cx="1095484" cy="620564"/>
              </a:xfrm>
              <a:custGeom>
                <a:gdLst>
                  <a:gd fmla="*/ 79 w 293" name="T0"/>
                  <a:gd fmla="*/ 126 h 166" name="T1"/>
                  <a:gd fmla="*/ 217 w 293" name="T2"/>
                  <a:gd fmla="*/ 126 h 166" name="T3"/>
                  <a:gd fmla="*/ 293 w 293" name="T4"/>
                  <a:gd fmla="*/ 166 h 166" name="T5"/>
                  <a:gd fmla="*/ 293 w 293" name="T6"/>
                  <a:gd fmla="*/ 48 h 166" name="T7"/>
                  <a:gd fmla="*/ 216 w 293" name="T8"/>
                  <a:gd fmla="*/ 8 h 166" name="T9"/>
                  <a:gd fmla="*/ 78 w 293" name="T10"/>
                  <a:gd fmla="*/ 8 h 166" name="T11"/>
                  <a:gd fmla="*/ 0 w 293" name="T12"/>
                  <a:gd fmla="*/ 49 h 166" name="T13"/>
                  <a:gd fmla="*/ 0 w 293" name="T14"/>
                  <a:gd fmla="*/ 166 h 166" name="T15"/>
                  <a:gd fmla="*/ 79 w 293" name="T16"/>
                  <a:gd fmla="*/ 126 h 1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6" w="293">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gradFill>
                <a:gsLst>
                  <a:gs pos="0">
                    <a:sysClr lastClr="FFFFFF" val="window"/>
                  </a:gs>
                  <a:gs pos="100000">
                    <a:sysClr lastClr="FFFFFF" val="window">
                      <a:lumMod val="75000"/>
                    </a:sysClr>
                  </a:gs>
                </a:gsLst>
                <a:lin ang="0" scaled="0"/>
              </a:gradFill>
              <a:ln>
                <a:noFill/>
              </a:ln>
            </p:spPr>
            <p:txBody>
              <a:bodyPr anchor="t" anchorCtr="0" bIns="45720" compatLnSpc="1" lIns="91440" numCol="1" rIns="91440" tIns="45720" vert="horz" wrap="square"/>
              <a:lstStyle/>
              <a:p>
                <a:r>
                  <a:rPr altLang="zh-CN" b="1" lang="en-US" smtClean="0" sz="900">
                    <a:solidFill>
                      <a:srgbClr val="123E61"/>
                    </a:solidFill>
                    <a:latin charset="-122" panose="020b0503020204020204" pitchFamily="34" typeface="微软雅黑"/>
                    <a:ea charset="-122" panose="020b0503020204020204" pitchFamily="34" typeface="微软雅黑"/>
                    <a:cs typeface="+mn-ea"/>
                    <a:sym typeface="+mn-lt"/>
                  </a:rPr>
                  <a:t>         3</a:t>
                </a:r>
              </a:p>
            </p:txBody>
          </p:sp>
          <p:sp>
            <p:nvSpPr>
              <p:cNvPr id="118" name="Rectangle 23"/>
              <p:cNvSpPr>
                <a:spLocks noChangeArrowheads="1"/>
              </p:cNvSpPr>
              <p:nvPr/>
            </p:nvSpPr>
            <p:spPr bwMode="auto">
              <a:xfrm>
                <a:off x="3325151" y="2763662"/>
                <a:ext cx="457508" cy="436928"/>
              </a:xfrm>
              <a:prstGeom prst="rect">
                <a:avLst/>
              </a:prstGeom>
              <a:gradFill>
                <a:gsLst>
                  <a:gs pos="0">
                    <a:sysClr lastClr="FFFFFF" val="window"/>
                  </a:gs>
                  <a:gs pos="100000">
                    <a:sysClr lastClr="FFFFFF" val="window">
                      <a:lumMod val="75000"/>
                    </a:sysClr>
                  </a:gs>
                </a:gsLst>
                <a:lin ang="0" scaled="0"/>
              </a:gradFill>
              <a:ln>
                <a:noFill/>
              </a:ln>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grpSp>
            <p:nvGrpSpPr>
              <p:cNvPr id="21" name="组合 118"/>
              <p:cNvGrpSpPr/>
              <p:nvPr/>
            </p:nvGrpSpPr>
            <p:grpSpPr>
              <a:xfrm>
                <a:off x="2373281" y="2426791"/>
                <a:ext cx="1095484" cy="957312"/>
                <a:chOff x="2373281" y="2454941"/>
                <a:chExt cx="1095484" cy="957312"/>
              </a:xfrm>
              <a:effectLst>
                <a:outerShdw algn="tr" blurRad="50800" dir="8100000" dist="38100" rotWithShape="0">
                  <a:prstClr val="black">
                    <a:alpha val="40000"/>
                  </a:prstClr>
                </a:outerShdw>
              </a:effectLst>
            </p:grpSpPr>
            <p:sp>
              <p:nvSpPr>
                <p:cNvPr id="120" name="Freeform 26"/>
                <p:cNvSpPr/>
                <p:nvPr/>
              </p:nvSpPr>
              <p:spPr bwMode="auto">
                <a:xfrm>
                  <a:off x="2373281" y="2907253"/>
                  <a:ext cx="1095484" cy="505000"/>
                </a:xfrm>
                <a:custGeom>
                  <a:gdLst>
                    <a:gd fmla="*/ 146 w 293" name="T0"/>
                    <a:gd fmla="*/ 99 h 135" name="T1"/>
                    <a:gd fmla="*/ 0 w 293" name="T2"/>
                    <a:gd fmla="*/ 0 h 135" name="T3"/>
                    <a:gd fmla="*/ 0 w 293" name="T4"/>
                    <a:gd fmla="*/ 28 h 135" name="T5"/>
                    <a:gd fmla="*/ 146 w 293" name="T6"/>
                    <a:gd fmla="*/ 135 h 135" name="T7"/>
                    <a:gd fmla="*/ 293 w 293" name="T8"/>
                    <a:gd fmla="*/ 28 h 135" name="T9"/>
                    <a:gd fmla="*/ 293 w 293" name="T10"/>
                    <a:gd fmla="*/ 0 h 135" name="T11"/>
                    <a:gd fmla="*/ 146 w 293" name="T12"/>
                    <a:gd fmla="*/ 99 h 135" name="T13"/>
                  </a:gdLst>
                  <a:cxnLst>
                    <a:cxn ang="0">
                      <a:pos x="T0" y="T1"/>
                    </a:cxn>
                    <a:cxn ang="0">
                      <a:pos x="T2" y="T3"/>
                    </a:cxn>
                    <a:cxn ang="0">
                      <a:pos x="T4" y="T5"/>
                    </a:cxn>
                    <a:cxn ang="0">
                      <a:pos x="T6" y="T7"/>
                    </a:cxn>
                    <a:cxn ang="0">
                      <a:pos x="T8" y="T9"/>
                    </a:cxn>
                    <a:cxn ang="0">
                      <a:pos x="T10" y="T11"/>
                    </a:cxn>
                    <a:cxn ang="0">
                      <a:pos x="T12" y="T13"/>
                    </a:cxn>
                  </a:cxnLst>
                  <a:rect b="b" l="0" r="r" t="0"/>
                  <a:pathLst>
                    <a:path h="135" w="293">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gradFill>
                  <a:gsLst>
                    <a:gs pos="0">
                      <a:schemeClr val="accent1">
                        <a:lumMod val="75000"/>
                      </a:schemeClr>
                    </a:gs>
                    <a:gs pos="50000">
                      <a:schemeClr val="accent1">
                        <a:lumMod val="50000"/>
                      </a:schemeClr>
                    </a:gs>
                    <a:gs pos="100000">
                      <a:schemeClr val="tx2">
                        <a:lumMod val="50000"/>
                      </a:schemeClr>
                    </a:gs>
                  </a:gsLst>
                  <a:lin ang="5400000" scaled="0"/>
                </a:gradFill>
                <a:ln>
                  <a:noFill/>
                </a:ln>
                <a:effec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sp>
              <p:nvSpPr>
                <p:cNvPr id="121" name="Oval 27"/>
                <p:cNvSpPr>
                  <a:spLocks noChangeArrowheads="1"/>
                </p:cNvSpPr>
                <p:nvPr/>
              </p:nvSpPr>
              <p:spPr bwMode="auto">
                <a:xfrm>
                  <a:off x="2373281" y="2454941"/>
                  <a:ext cx="1095484" cy="867523"/>
                </a:xfrm>
                <a:prstGeom prst="ellipse">
                  <a:avLst/>
                </a:prstGeom>
                <a:gradFill>
                  <a:gsLst>
                    <a:gs pos="0">
                      <a:sysClr lastClr="FFFFFF" val="window"/>
                    </a:gs>
                    <a:gs pos="100000">
                      <a:sysClr lastClr="FFFFFF" val="window">
                        <a:lumMod val="75000"/>
                      </a:sysClr>
                    </a:gs>
                  </a:gsLst>
                  <a:lin ang="0" scaled="0"/>
                </a:gra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900">
                    <a:latin charset="-122" panose="020b0503020204020204" pitchFamily="34" typeface="微软雅黑"/>
                    <a:ea charset="-122" panose="020b0503020204020204" pitchFamily="34" typeface="微软雅黑"/>
                    <a:cs typeface="+mn-ea"/>
                    <a:sym typeface="+mn-lt"/>
                  </a:endParaRPr>
                </a:p>
              </p:txBody>
            </p:sp>
          </p:grpSp>
        </p:grpSp>
        <p:sp>
          <p:nvSpPr>
            <p:cNvPr id="113" name="TextBox 112"/>
            <p:cNvSpPr txBox="1"/>
            <p:nvPr/>
          </p:nvSpPr>
          <p:spPr>
            <a:xfrm>
              <a:off x="3779913" y="3349080"/>
              <a:ext cx="678180" cy="365647"/>
            </a:xfrm>
            <a:prstGeom prst="rect">
              <a:avLst/>
            </a:prstGeom>
            <a:noFill/>
          </p:spPr>
          <p:txBody>
            <a:bodyPr rtlCol="0" wrap="none">
              <a:spAutoFit/>
            </a:bodyPr>
            <a:lstStyle/>
            <a:p>
              <a:r>
                <a:rPr altLang="zh-CN" b="1" lang="en-US" smtClean="0">
                  <a:solidFill>
                    <a:srgbClr val="123E61"/>
                  </a:solidFill>
                  <a:latin charset="-122" panose="020b0503020204020204" pitchFamily="34" typeface="微软雅黑"/>
                  <a:ea charset="-122" panose="020b0503020204020204" pitchFamily="34" typeface="微软雅黑"/>
                  <a:cs typeface="+mn-ea"/>
                  <a:sym typeface="+mn-lt"/>
                </a:rPr>
                <a:t>45%</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 presetSubtype="4">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ppt_x"/>
                                          </p:val>
                                        </p:tav>
                                        <p:tav tm="100000">
                                          <p:val>
                                            <p:strVal val="#ppt_x"/>
                                          </p:val>
                                        </p:tav>
                                      </p:tavLst>
                                    </p:anim>
                                    <p:anim calcmode="lin" valueType="num">
                                      <p:cBhvr additive="base">
                                        <p:cTn dur="500" fill="hold" id="19"/>
                                        <p:tgtEl>
                                          <p:spTgt spid="4"/>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2000"/>
                            </p:stCondLst>
                            <p:childTnLst>
                              <p:par>
                                <p:cTn fill="hold" id="21" nodeType="afterEffect" presetClass="entr" presetID="2" presetSubtype="4">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500" fill="hold" id="23"/>
                                        <p:tgtEl>
                                          <p:spTgt spid="8"/>
                                        </p:tgtEl>
                                        <p:attrNameLst>
                                          <p:attrName>ppt_x</p:attrName>
                                        </p:attrNameLst>
                                      </p:cBhvr>
                                      <p:tavLst>
                                        <p:tav tm="0">
                                          <p:val>
                                            <p:strVal val="#ppt_x"/>
                                          </p:val>
                                        </p:tav>
                                        <p:tav tm="100000">
                                          <p:val>
                                            <p:strVal val="#ppt_x"/>
                                          </p:val>
                                        </p:tav>
                                      </p:tavLst>
                                    </p:anim>
                                    <p:anim calcmode="lin" valueType="num">
                                      <p:cBhvr additive="base">
                                        <p:cTn dur="500" fill="hold" id="24"/>
                                        <p:tgtEl>
                                          <p:spTgt spid="8"/>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500"/>
                            </p:stCondLst>
                            <p:childTnLst>
                              <p:par>
                                <p:cTn fill="hold" id="26" nodeType="afterEffect" presetClass="entr" presetID="2" presetSubtype="4">
                                  <p:stCondLst>
                                    <p:cond delay="0"/>
                                  </p:stCondLst>
                                  <p:childTnLst>
                                    <p:set>
                                      <p:cBhvr>
                                        <p:cTn dur="1" fill="hold" id="27">
                                          <p:stCondLst>
                                            <p:cond delay="0"/>
                                          </p:stCondLst>
                                        </p:cTn>
                                        <p:tgtEl>
                                          <p:spTgt spid="19"/>
                                        </p:tgtEl>
                                        <p:attrNameLst>
                                          <p:attrName>style.visibility</p:attrName>
                                        </p:attrNameLst>
                                      </p:cBhvr>
                                      <p:to>
                                        <p:strVal val="visible"/>
                                      </p:to>
                                    </p:set>
                                    <p:anim calcmode="lin" valueType="num">
                                      <p:cBhvr additive="base">
                                        <p:cTn dur="500" fill="hold" id="28"/>
                                        <p:tgtEl>
                                          <p:spTgt spid="19"/>
                                        </p:tgtEl>
                                        <p:attrNameLst>
                                          <p:attrName>ppt_x</p:attrName>
                                        </p:attrNameLst>
                                      </p:cBhvr>
                                      <p:tavLst>
                                        <p:tav tm="0">
                                          <p:val>
                                            <p:strVal val="#ppt_x"/>
                                          </p:val>
                                        </p:tav>
                                        <p:tav tm="100000">
                                          <p:val>
                                            <p:strVal val="#ppt_x"/>
                                          </p:val>
                                        </p:tav>
                                      </p:tavLst>
                                    </p:anim>
                                    <p:anim calcmode="lin" valueType="num">
                                      <p:cBhvr additive="base">
                                        <p:cTn dur="500" fill="hold" id="29"/>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微立体创业计划\001.png" id="117"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1191578" y="1026228"/>
            <a:ext cx="1967244" cy="1967585"/>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118" name="Picture 3"/>
          <p:cNvPicPr>
            <a:picLocks noChangeArrowheads="1" noChangeAspect="1"/>
          </p:cNvPicPr>
          <p:nvPr/>
        </p:nvPicPr>
        <p:blipFill>
          <a:blip r:embed="rId4">
            <a:extLst>
              <a:ext uri="{28A0092B-C50C-407E-A947-70E740481C1C}">
                <a14:useLocalDpi val="0"/>
              </a:ext>
            </a:extLst>
          </a:blip>
          <a:stretch>
            <a:fillRect/>
          </a:stretch>
        </p:blipFill>
        <p:spPr bwMode="auto">
          <a:xfrm>
            <a:off x="1477369" y="833794"/>
            <a:ext cx="2230535" cy="2230922"/>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5" compatLnSpc="1" lIns="68571" numCol="1" rIns="68571" tIns="34285"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lang="zh-CN" sz="2400">
                <a:solidFill>
                  <a:schemeClr val="accent2"/>
                </a:solidFill>
                <a:latin charset="-122" panose="020b0503020204020204" pitchFamily="34" typeface="微软雅黑"/>
                <a:ea charset="-122" panose="020b0503020204020204" pitchFamily="34" typeface="微软雅黑"/>
                <a:cs typeface="+mn-ea"/>
                <a:sym typeface="+mn-lt"/>
              </a:rPr>
              <a:t>项目成绩展示</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5" compatLnSpc="1" lIns="68571" numCol="1" rIns="68571" tIns="34285"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just">
              <a:lnSpc>
                <a:spcPct val="125000"/>
              </a:lnSpc>
            </a:pPr>
            <a:r>
              <a:rPr altLang="zh-CN" b="0" lang="en-US" smtClean="0" sz="9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The best preparation for tomorrow is doing your best today.</a:t>
            </a:r>
          </a:p>
        </p:txBody>
      </p:sp>
      <p:grpSp>
        <p:nvGrpSpPr>
          <p:cNvPr id="2" name="组合 124"/>
          <p:cNvGrpSpPr/>
          <p:nvPr/>
        </p:nvGrpSpPr>
        <p:grpSpPr>
          <a:xfrm>
            <a:off x="6284904" y="4264732"/>
            <a:ext cx="1026023" cy="1026201"/>
            <a:chOff x="304800" y="673100"/>
            <a:chExt cx="4000500" cy="4000500"/>
          </a:xfrm>
          <a:effectLst>
            <a:outerShdw algn="tr" blurRad="444500" dir="8100000" dist="254000" rotWithShape="0">
              <a:prstClr val="black">
                <a:alpha val="50000"/>
              </a:prstClr>
            </a:outerShdw>
          </a:effectLst>
        </p:grpSpPr>
        <p:sp>
          <p:nvSpPr>
            <p:cNvPr id="126" name="同心圆 12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27" name="椭圆 12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algn="tr" blurRad="444500" dir="8100000" dist="254000" rotWithShape="0">
              <a:prstClr val="black">
                <a:alpha val="50000"/>
              </a:prstClr>
            </a:outerShdw>
          </a:effectLst>
        </p:grpSpPr>
        <p:sp>
          <p:nvSpPr>
            <p:cNvPr id="129" name="同心圆 12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0" name="椭圆 12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algn="tr" blurRad="444500" dir="8100000" dist="254000" rotWithShape="0">
              <a:prstClr val="black">
                <a:alpha val="50000"/>
              </a:prstClr>
            </a:outerShdw>
          </a:effectLst>
        </p:grpSpPr>
        <p:sp>
          <p:nvSpPr>
            <p:cNvPr id="132" name="同心圆 13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3" name="椭圆 132"/>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algn="tr" blurRad="444500" dir="8100000" dist="254000" rotWithShape="0">
              <a:prstClr val="black">
                <a:alpha val="50000"/>
              </a:prstClr>
            </a:outerShdw>
          </a:effectLst>
        </p:grpSpPr>
        <p:sp>
          <p:nvSpPr>
            <p:cNvPr id="135" name="同心圆 13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6" name="椭圆 135"/>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algn="tr" blurRad="444500" dir="8100000" dist="254000" rotWithShape="0">
              <a:prstClr val="black">
                <a:alpha val="50000"/>
              </a:prstClr>
            </a:outerShdw>
          </a:effectLst>
        </p:grpSpPr>
        <p:sp>
          <p:nvSpPr>
            <p:cNvPr id="138" name="同心圆 13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9" name="椭圆 138"/>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algn="tr" blurRad="444500" dir="8100000" dist="254000" rotWithShape="0">
              <a:prstClr val="black">
                <a:alpha val="50000"/>
              </a:prstClr>
            </a:outerShdw>
          </a:effectLst>
        </p:grpSpPr>
        <p:sp>
          <p:nvSpPr>
            <p:cNvPr id="141" name="同心圆 14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2" name="椭圆 141"/>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algn="tr" blurRad="444500" dir="8100000" dist="254000" rotWithShape="0">
              <a:prstClr val="black">
                <a:alpha val="50000"/>
              </a:prstClr>
            </a:outerShdw>
          </a:effectLst>
        </p:grpSpPr>
        <p:sp>
          <p:nvSpPr>
            <p:cNvPr id="144" name="同心圆 14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5" name="椭圆 144"/>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algn="tr" blurRad="444500" dir="8100000" dist="254000" rotWithShape="0">
              <a:prstClr val="black">
                <a:alpha val="50000"/>
              </a:prstClr>
            </a:outerShdw>
          </a:effectLst>
        </p:grpSpPr>
        <p:sp>
          <p:nvSpPr>
            <p:cNvPr id="147" name="同心圆 14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8" name="椭圆 14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algn="tr" blurRad="444500" dir="8100000" dist="254000" rotWithShape="0">
              <a:prstClr val="black">
                <a:alpha val="50000"/>
              </a:prstClr>
            </a:outerShdw>
          </a:effectLst>
        </p:grpSpPr>
        <p:sp>
          <p:nvSpPr>
            <p:cNvPr id="150" name="同心圆 14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1" name="椭圆 15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algn="tr" blurRad="444500" dir="8100000" dist="254000" rotWithShape="0">
              <a:prstClr val="black">
                <a:alpha val="50000"/>
              </a:prstClr>
            </a:outerShdw>
          </a:effectLst>
        </p:grpSpPr>
        <p:sp>
          <p:nvSpPr>
            <p:cNvPr id="153" name="同心圆 15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4" name="椭圆 153"/>
            <p:cNvSpPr/>
            <p:nvPr/>
          </p:nvSpPr>
          <p:spPr>
            <a:xfrm>
              <a:off x="392112" y="760412"/>
              <a:ext cx="3825873" cy="3825873"/>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algn="tr" blurRad="444500" dir="8100000" dist="254000" rotWithShape="0">
              <a:prstClr val="black">
                <a:alpha val="50000"/>
              </a:prstClr>
            </a:outerShdw>
          </a:effectLst>
        </p:grpSpPr>
        <p:sp>
          <p:nvSpPr>
            <p:cNvPr id="156" name="同心圆 15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7" name="椭圆 156"/>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algn="tr" blurRad="444500" dir="8100000" dist="254000" rotWithShape="0">
              <a:prstClr val="black">
                <a:alpha val="50000"/>
              </a:prstClr>
            </a:outerShdw>
          </a:effectLst>
        </p:grpSpPr>
        <p:sp>
          <p:nvSpPr>
            <p:cNvPr id="159" name="同心圆 15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60" name="椭圆 15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algn="tr" blurRad="444500" dir="8100000" dist="254000" rotWithShape="0">
              <a:prstClr val="black">
                <a:alpha val="50000"/>
              </a:prstClr>
            </a:outerShdw>
          </a:effectLst>
        </p:grpSpPr>
        <p:sp>
          <p:nvSpPr>
            <p:cNvPr id="162" name="同心圆 16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63" name="椭圆 16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sp>
        <p:nvSpPr>
          <p:cNvPr id="187" name="TextBox 186"/>
          <p:cNvSpPr txBox="1"/>
          <p:nvPr/>
        </p:nvSpPr>
        <p:spPr>
          <a:xfrm>
            <a:off x="5862965" y="916360"/>
            <a:ext cx="1698003" cy="2446010"/>
          </a:xfrm>
          <a:prstGeom prst="rect">
            <a:avLst/>
          </a:prstGeom>
          <a:noFill/>
        </p:spPr>
        <p:txBody>
          <a:bodyPr bIns="34285" lIns="68571" rIns="68571" rtlCol="0" tIns="34285" wrap="square">
            <a:spAutoFit/>
          </a:bodyPr>
          <a:lstStyle/>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p:txBody>
      </p:sp>
      <p:sp>
        <p:nvSpPr>
          <p:cNvPr id="72" name="TextBox 71"/>
          <p:cNvSpPr txBox="1"/>
          <p:nvPr/>
        </p:nvSpPr>
        <p:spPr>
          <a:xfrm>
            <a:off x="2318865" y="1443852"/>
            <a:ext cx="488939" cy="1188720"/>
          </a:xfrm>
          <a:prstGeom prst="rect">
            <a:avLst/>
          </a:prstGeom>
          <a:noFill/>
        </p:spPr>
        <p:txBody>
          <a:bodyPr rtlCol="0" wrap="square">
            <a:spAutoFit/>
          </a:bodyPr>
          <a:lstStyle/>
          <a:p>
            <a:pPr algn="ctr"/>
            <a:r>
              <a:rPr altLang="zh-CN" b="1" lang="en-US" smtClean="0" sz="7200">
                <a:ln cmpd="sng" w="18415">
                  <a:solidFill>
                    <a:srgbClr val="FFFFFF"/>
                  </a:solidFill>
                  <a:prstDash val="solid"/>
                </a:ln>
                <a:solidFill>
                  <a:schemeClr val="accent1"/>
                </a:solidFill>
                <a:effectLst>
                  <a:outerShdw algn="tl" blurRad="63500" dir="3600000" rotWithShape="0">
                    <a:srgbClr val="000000">
                      <a:alpha val="70000"/>
                    </a:srgbClr>
                  </a:outerShdw>
                </a:effectLst>
                <a:latin charset="-122" panose="020b0503020204020204" pitchFamily="34" typeface="微软雅黑"/>
                <a:ea charset="-122" panose="020b0503020204020204" pitchFamily="34" typeface="微软雅黑"/>
                <a:cs typeface="+mn-ea"/>
                <a:sym typeface="+mn-lt"/>
              </a:rPr>
              <a:t>3</a:t>
            </a:r>
          </a:p>
        </p:txBody>
      </p:sp>
    </p:spTree>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17"/>
                                        </p:tgtEl>
                                        <p:attrNameLst>
                                          <p:attrName>style.visibility</p:attrName>
                                        </p:attrNameLst>
                                      </p:cBhvr>
                                      <p:to>
                                        <p:strVal val="visible"/>
                                      </p:to>
                                    </p:set>
                                    <p:anim calcmode="lin" valueType="num">
                                      <p:cBhvr>
                                        <p:cTn dur="500" fill="hold" id="7"/>
                                        <p:tgtEl>
                                          <p:spTgt spid="117"/>
                                        </p:tgtEl>
                                        <p:attrNameLst>
                                          <p:attrName>ppt_w</p:attrName>
                                        </p:attrNameLst>
                                      </p:cBhvr>
                                      <p:tavLst>
                                        <p:tav tm="0">
                                          <p:val>
                                            <p:fltVal val="0"/>
                                          </p:val>
                                        </p:tav>
                                        <p:tav tm="100000">
                                          <p:val>
                                            <p:strVal val="#ppt_w"/>
                                          </p:val>
                                        </p:tav>
                                      </p:tavLst>
                                    </p:anim>
                                    <p:anim calcmode="lin" valueType="num">
                                      <p:cBhvr>
                                        <p:cTn dur="500" fill="hold" id="8"/>
                                        <p:tgtEl>
                                          <p:spTgt spid="117"/>
                                        </p:tgtEl>
                                        <p:attrNameLst>
                                          <p:attrName>ppt_h</p:attrName>
                                        </p:attrNameLst>
                                      </p:cBhvr>
                                      <p:tavLst>
                                        <p:tav tm="0">
                                          <p:val>
                                            <p:fltVal val="0"/>
                                          </p:val>
                                        </p:tav>
                                        <p:tav tm="100000">
                                          <p:val>
                                            <p:strVal val="#ppt_h"/>
                                          </p:val>
                                        </p:tav>
                                      </p:tavLst>
                                    </p:anim>
                                    <p:animEffect filter="fade" transition="in">
                                      <p:cBhvr>
                                        <p:cTn dur="500" id="9"/>
                                        <p:tgtEl>
                                          <p:spTgt spid="117"/>
                                        </p:tgtEl>
                                      </p:cBhvr>
                                    </p:animEffect>
                                  </p:childTnLst>
                                </p:cTn>
                              </p:par>
                              <p:par>
                                <p:cTn fill="hold" id="10" nodeType="withEffect" presetClass="entr" presetID="42" presetSubtype="0">
                                  <p:stCondLst>
                                    <p:cond delay="0"/>
                                  </p:stCondLst>
                                  <p:childTnLst>
                                    <p:set>
                                      <p:cBhvr>
                                        <p:cTn dur="1" fill="hold" id="11">
                                          <p:stCondLst>
                                            <p:cond delay="0"/>
                                          </p:stCondLst>
                                        </p:cTn>
                                        <p:tgtEl>
                                          <p:spTgt spid="118"/>
                                        </p:tgtEl>
                                        <p:attrNameLst>
                                          <p:attrName>style.visibility</p:attrName>
                                        </p:attrNameLst>
                                      </p:cBhvr>
                                      <p:to>
                                        <p:strVal val="visible"/>
                                      </p:to>
                                    </p:set>
                                    <p:animEffect filter="fade" transition="in">
                                      <p:cBhvr>
                                        <p:cTn dur="500" id="12"/>
                                        <p:tgtEl>
                                          <p:spTgt spid="118"/>
                                        </p:tgtEl>
                                      </p:cBhvr>
                                    </p:animEffect>
                                    <p:anim calcmode="lin" valueType="num">
                                      <p:cBhvr>
                                        <p:cTn dur="500" fill="hold" id="13"/>
                                        <p:tgtEl>
                                          <p:spTgt spid="118"/>
                                        </p:tgtEl>
                                        <p:attrNameLst>
                                          <p:attrName>ppt_x</p:attrName>
                                        </p:attrNameLst>
                                      </p:cBhvr>
                                      <p:tavLst>
                                        <p:tav tm="0">
                                          <p:val>
                                            <p:strVal val="#ppt_x"/>
                                          </p:val>
                                        </p:tav>
                                        <p:tav tm="100000">
                                          <p:val>
                                            <p:strVal val="#ppt_x"/>
                                          </p:val>
                                        </p:tav>
                                      </p:tavLst>
                                    </p:anim>
                                    <p:anim calcmode="lin" valueType="num">
                                      <p:cBhvr>
                                        <p:cTn dur="500" fill="hold" id="14"/>
                                        <p:tgtEl>
                                          <p:spTgt spid="11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500"/>
                            </p:stCondLst>
                            <p:childTnLst>
                              <p:par>
                                <p:cTn fill="hold" grpId="0" id="16" nodeType="afterEffect" presetClass="entr" presetID="31" presetSubtype="0">
                                  <p:stCondLst>
                                    <p:cond delay="0"/>
                                  </p:stCondLst>
                                  <p:childTnLst>
                                    <p:set>
                                      <p:cBhvr>
                                        <p:cTn dur="1" fill="hold" id="17">
                                          <p:stCondLst>
                                            <p:cond delay="0"/>
                                          </p:stCondLst>
                                        </p:cTn>
                                        <p:tgtEl>
                                          <p:spTgt spid="72"/>
                                        </p:tgtEl>
                                        <p:attrNameLst>
                                          <p:attrName>style.visibility</p:attrName>
                                        </p:attrNameLst>
                                      </p:cBhvr>
                                      <p:to>
                                        <p:strVal val="visible"/>
                                      </p:to>
                                    </p:set>
                                    <p:anim calcmode="lin" valueType="num">
                                      <p:cBhvr>
                                        <p:cTn dur="500" fill="hold" id="18"/>
                                        <p:tgtEl>
                                          <p:spTgt spid="72"/>
                                        </p:tgtEl>
                                        <p:attrNameLst>
                                          <p:attrName>ppt_w</p:attrName>
                                        </p:attrNameLst>
                                      </p:cBhvr>
                                      <p:tavLst>
                                        <p:tav tm="0">
                                          <p:val>
                                            <p:fltVal val="0"/>
                                          </p:val>
                                        </p:tav>
                                        <p:tav tm="100000">
                                          <p:val>
                                            <p:strVal val="#ppt_w"/>
                                          </p:val>
                                        </p:tav>
                                      </p:tavLst>
                                    </p:anim>
                                    <p:anim calcmode="lin" valueType="num">
                                      <p:cBhvr>
                                        <p:cTn dur="500" fill="hold" id="19"/>
                                        <p:tgtEl>
                                          <p:spTgt spid="72"/>
                                        </p:tgtEl>
                                        <p:attrNameLst>
                                          <p:attrName>ppt_h</p:attrName>
                                        </p:attrNameLst>
                                      </p:cBhvr>
                                      <p:tavLst>
                                        <p:tav tm="0">
                                          <p:val>
                                            <p:fltVal val="0"/>
                                          </p:val>
                                        </p:tav>
                                        <p:tav tm="100000">
                                          <p:val>
                                            <p:strVal val="#ppt_h"/>
                                          </p:val>
                                        </p:tav>
                                      </p:tavLst>
                                    </p:anim>
                                    <p:anim calcmode="lin" valueType="num">
                                      <p:cBhvr>
                                        <p:cTn dur="500" fill="hold" id="20"/>
                                        <p:tgtEl>
                                          <p:spTgt spid="72"/>
                                        </p:tgtEl>
                                        <p:attrNameLst>
                                          <p:attrName>style.rotation</p:attrName>
                                        </p:attrNameLst>
                                      </p:cBhvr>
                                      <p:tavLst>
                                        <p:tav tm="0">
                                          <p:val>
                                            <p:fltVal val="90"/>
                                          </p:val>
                                        </p:tav>
                                        <p:tav tm="100000">
                                          <p:val>
                                            <p:fltVal val="0"/>
                                          </p:val>
                                        </p:tav>
                                      </p:tavLst>
                                    </p:anim>
                                    <p:animEffect filter="fade" transition="in">
                                      <p:cBhvr>
                                        <p:cTn dur="500" id="21"/>
                                        <p:tgtEl>
                                          <p:spTgt spid="72"/>
                                        </p:tgtEl>
                                      </p:cBhvr>
                                    </p:animEffect>
                                  </p:childTnLst>
                                </p:cTn>
                              </p:par>
                              <p:par>
                                <p:cTn fill="hold" grpId="0" id="22" nodeType="withEffect" presetClass="entr" presetID="22" presetSubtype="8">
                                  <p:stCondLst>
                                    <p:cond delay="400"/>
                                  </p:stCondLst>
                                  <p:childTnLst>
                                    <p:set>
                                      <p:cBhvr>
                                        <p:cTn dur="1" fill="hold" id="23">
                                          <p:stCondLst>
                                            <p:cond delay="0"/>
                                          </p:stCondLst>
                                        </p:cTn>
                                        <p:tgtEl>
                                          <p:spTgt spid="123"/>
                                        </p:tgtEl>
                                        <p:attrNameLst>
                                          <p:attrName>style.visibility</p:attrName>
                                        </p:attrNameLst>
                                      </p:cBhvr>
                                      <p:to>
                                        <p:strVal val="visible"/>
                                      </p:to>
                                    </p:set>
                                    <p:animEffect filter="wipe(left)" transition="in">
                                      <p:cBhvr>
                                        <p:cTn dur="700" id="24"/>
                                        <p:tgtEl>
                                          <p:spTgt spid="123"/>
                                        </p:tgtEl>
                                      </p:cBhvr>
                                    </p:animEffect>
                                  </p:childTnLst>
                                </p:cTn>
                              </p:par>
                              <p:par>
                                <p:cTn fill="hold" grpId="0" id="25" nodeType="withEffect" presetClass="entr" presetID="22" presetSubtype="8">
                                  <p:stCondLst>
                                    <p:cond delay="400"/>
                                  </p:stCondLst>
                                  <p:childTnLst>
                                    <p:set>
                                      <p:cBhvr>
                                        <p:cTn dur="1" fill="hold" id="26">
                                          <p:stCondLst>
                                            <p:cond delay="0"/>
                                          </p:stCondLst>
                                        </p:cTn>
                                        <p:tgtEl>
                                          <p:spTgt spid="124"/>
                                        </p:tgtEl>
                                        <p:attrNameLst>
                                          <p:attrName>style.visibility</p:attrName>
                                        </p:attrNameLst>
                                      </p:cBhvr>
                                      <p:to>
                                        <p:strVal val="visible"/>
                                      </p:to>
                                    </p:set>
                                    <p:animEffect filter="wipe(left)" transition="in">
                                      <p:cBhvr>
                                        <p:cTn dur="700" id="27"/>
                                        <p:tgtEl>
                                          <p:spTgt spid="124"/>
                                        </p:tgtEl>
                                      </p:cBhvr>
                                    </p:animEffect>
                                  </p:childTnLst>
                                </p:cTn>
                              </p:par>
                            </p:childTnLst>
                          </p:cTn>
                        </p:par>
                        <p:par>
                          <p:cTn fill="hold" id="28" nodeType="afterGroup">
                            <p:stCondLst>
                              <p:cond delay="1600"/>
                            </p:stCondLst>
                            <p:childTnLst>
                              <p:par>
                                <p:cTn fill="hold" id="29" nodeType="afterEffect" presetClass="entr" presetID="23" presetSubtype="528">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p:cTn dur="500" fill="hold" id="31"/>
                                        <p:tgtEl>
                                          <p:spTgt spid="2"/>
                                        </p:tgtEl>
                                        <p:attrNameLst>
                                          <p:attrName>ppt_w</p:attrName>
                                        </p:attrNameLst>
                                      </p:cBhvr>
                                      <p:tavLst>
                                        <p:tav tm="0">
                                          <p:val>
                                            <p:fltVal val="0"/>
                                          </p:val>
                                        </p:tav>
                                        <p:tav tm="100000">
                                          <p:val>
                                            <p:strVal val="#ppt_w"/>
                                          </p:val>
                                        </p:tav>
                                      </p:tavLst>
                                    </p:anim>
                                    <p:anim calcmode="lin" valueType="num">
                                      <p:cBhvr>
                                        <p:cTn dur="500" fill="hold" id="32"/>
                                        <p:tgtEl>
                                          <p:spTgt spid="2"/>
                                        </p:tgtEl>
                                        <p:attrNameLst>
                                          <p:attrName>ppt_h</p:attrName>
                                        </p:attrNameLst>
                                      </p:cBhvr>
                                      <p:tavLst>
                                        <p:tav tm="0">
                                          <p:val>
                                            <p:fltVal val="0"/>
                                          </p:val>
                                        </p:tav>
                                        <p:tav tm="100000">
                                          <p:val>
                                            <p:strVal val="#ppt_h"/>
                                          </p:val>
                                        </p:tav>
                                      </p:tavLst>
                                    </p:anim>
                                    <p:anim calcmode="lin" valueType="num">
                                      <p:cBhvr>
                                        <p:cTn dur="500" fill="hold" id="33"/>
                                        <p:tgtEl>
                                          <p:spTgt spid="2"/>
                                        </p:tgtEl>
                                        <p:attrNameLst>
                                          <p:attrName>ppt_x</p:attrName>
                                        </p:attrNameLst>
                                      </p:cBhvr>
                                      <p:tavLst>
                                        <p:tav tm="0">
                                          <p:val>
                                            <p:fltVal val="0.5"/>
                                          </p:val>
                                        </p:tav>
                                        <p:tav tm="100000">
                                          <p:val>
                                            <p:strVal val="#ppt_x"/>
                                          </p:val>
                                        </p:tav>
                                      </p:tavLst>
                                    </p:anim>
                                    <p:anim calcmode="lin" valueType="num">
                                      <p:cBhvr>
                                        <p:cTn dur="500" fill="hold" id="34"/>
                                        <p:tgtEl>
                                          <p:spTgt spid="2"/>
                                        </p:tgtEl>
                                        <p:attrNameLst>
                                          <p:attrName>ppt_y</p:attrName>
                                        </p:attrNameLst>
                                      </p:cBhvr>
                                      <p:tavLst>
                                        <p:tav tm="0">
                                          <p:val>
                                            <p:fltVal val="0.5"/>
                                          </p:val>
                                        </p:tav>
                                        <p:tav tm="100000">
                                          <p:val>
                                            <p:strVal val="#ppt_y"/>
                                          </p:val>
                                        </p:tav>
                                      </p:tavLst>
                                    </p:anim>
                                  </p:childTnLst>
                                </p:cTn>
                              </p:par>
                              <p:par>
                                <p:cTn fill="hold" id="35" nodeType="withEffect" presetClass="entr" presetID="23" presetSubtype="528">
                                  <p:stCondLst>
                                    <p:cond delay="300"/>
                                  </p:stCondLst>
                                  <p:childTnLst>
                                    <p:set>
                                      <p:cBhvr>
                                        <p:cTn dur="1" fill="hold" id="36">
                                          <p:stCondLst>
                                            <p:cond delay="0"/>
                                          </p:stCondLst>
                                        </p:cTn>
                                        <p:tgtEl>
                                          <p:spTgt spid="3"/>
                                        </p:tgtEl>
                                        <p:attrNameLst>
                                          <p:attrName>style.visibility</p:attrName>
                                        </p:attrNameLst>
                                      </p:cBhvr>
                                      <p:to>
                                        <p:strVal val="visible"/>
                                      </p:to>
                                    </p:set>
                                    <p:anim calcmode="lin" valueType="num">
                                      <p:cBhvr>
                                        <p:cTn dur="500" fill="hold" id="37"/>
                                        <p:tgtEl>
                                          <p:spTgt spid="3"/>
                                        </p:tgtEl>
                                        <p:attrNameLst>
                                          <p:attrName>ppt_w</p:attrName>
                                        </p:attrNameLst>
                                      </p:cBhvr>
                                      <p:tavLst>
                                        <p:tav tm="0">
                                          <p:val>
                                            <p:fltVal val="0"/>
                                          </p:val>
                                        </p:tav>
                                        <p:tav tm="100000">
                                          <p:val>
                                            <p:strVal val="#ppt_w"/>
                                          </p:val>
                                        </p:tav>
                                      </p:tavLst>
                                    </p:anim>
                                    <p:anim calcmode="lin" valueType="num">
                                      <p:cBhvr>
                                        <p:cTn dur="500" fill="hold" id="38"/>
                                        <p:tgtEl>
                                          <p:spTgt spid="3"/>
                                        </p:tgtEl>
                                        <p:attrNameLst>
                                          <p:attrName>ppt_h</p:attrName>
                                        </p:attrNameLst>
                                      </p:cBhvr>
                                      <p:tavLst>
                                        <p:tav tm="0">
                                          <p:val>
                                            <p:fltVal val="0"/>
                                          </p:val>
                                        </p:tav>
                                        <p:tav tm="100000">
                                          <p:val>
                                            <p:strVal val="#ppt_h"/>
                                          </p:val>
                                        </p:tav>
                                      </p:tavLst>
                                    </p:anim>
                                    <p:anim calcmode="lin" valueType="num">
                                      <p:cBhvr>
                                        <p:cTn dur="500" fill="hold" id="39"/>
                                        <p:tgtEl>
                                          <p:spTgt spid="3"/>
                                        </p:tgtEl>
                                        <p:attrNameLst>
                                          <p:attrName>ppt_x</p:attrName>
                                        </p:attrNameLst>
                                      </p:cBhvr>
                                      <p:tavLst>
                                        <p:tav tm="0">
                                          <p:val>
                                            <p:fltVal val="0.5"/>
                                          </p:val>
                                        </p:tav>
                                        <p:tav tm="100000">
                                          <p:val>
                                            <p:strVal val="#ppt_x"/>
                                          </p:val>
                                        </p:tav>
                                      </p:tavLst>
                                    </p:anim>
                                    <p:anim calcmode="lin" valueType="num">
                                      <p:cBhvr>
                                        <p:cTn dur="500" fill="hold" id="40"/>
                                        <p:tgtEl>
                                          <p:spTgt spid="3"/>
                                        </p:tgtEl>
                                        <p:attrNameLst>
                                          <p:attrName>ppt_y</p:attrName>
                                        </p:attrNameLst>
                                      </p:cBhvr>
                                      <p:tavLst>
                                        <p:tav tm="0">
                                          <p:val>
                                            <p:fltVal val="0.5"/>
                                          </p:val>
                                        </p:tav>
                                        <p:tav tm="100000">
                                          <p:val>
                                            <p:strVal val="#ppt_y"/>
                                          </p:val>
                                        </p:tav>
                                      </p:tavLst>
                                    </p:anim>
                                  </p:childTnLst>
                                </p:cTn>
                              </p:par>
                              <p:par>
                                <p:cTn fill="hold" id="41" nodeType="withEffect" presetClass="entr" presetID="23" presetSubtype="528">
                                  <p:stCondLst>
                                    <p:cond delay="700"/>
                                  </p:stCondLst>
                                  <p:childTnLst>
                                    <p:set>
                                      <p:cBhvr>
                                        <p:cTn dur="1" fill="hold" id="42">
                                          <p:stCondLst>
                                            <p:cond delay="0"/>
                                          </p:stCondLst>
                                        </p:cTn>
                                        <p:tgtEl>
                                          <p:spTgt spid="4"/>
                                        </p:tgtEl>
                                        <p:attrNameLst>
                                          <p:attrName>style.visibility</p:attrName>
                                        </p:attrNameLst>
                                      </p:cBhvr>
                                      <p:to>
                                        <p:strVal val="visible"/>
                                      </p:to>
                                    </p:set>
                                    <p:anim calcmode="lin" valueType="num">
                                      <p:cBhvr>
                                        <p:cTn dur="500" fill="hold" id="43"/>
                                        <p:tgtEl>
                                          <p:spTgt spid="4"/>
                                        </p:tgtEl>
                                        <p:attrNameLst>
                                          <p:attrName>ppt_w</p:attrName>
                                        </p:attrNameLst>
                                      </p:cBhvr>
                                      <p:tavLst>
                                        <p:tav tm="0">
                                          <p:val>
                                            <p:fltVal val="0"/>
                                          </p:val>
                                        </p:tav>
                                        <p:tav tm="100000">
                                          <p:val>
                                            <p:strVal val="#ppt_w"/>
                                          </p:val>
                                        </p:tav>
                                      </p:tavLst>
                                    </p:anim>
                                    <p:anim calcmode="lin" valueType="num">
                                      <p:cBhvr>
                                        <p:cTn dur="500" fill="hold" id="44"/>
                                        <p:tgtEl>
                                          <p:spTgt spid="4"/>
                                        </p:tgtEl>
                                        <p:attrNameLst>
                                          <p:attrName>ppt_h</p:attrName>
                                        </p:attrNameLst>
                                      </p:cBhvr>
                                      <p:tavLst>
                                        <p:tav tm="0">
                                          <p:val>
                                            <p:fltVal val="0"/>
                                          </p:val>
                                        </p:tav>
                                        <p:tav tm="100000">
                                          <p:val>
                                            <p:strVal val="#ppt_h"/>
                                          </p:val>
                                        </p:tav>
                                      </p:tavLst>
                                    </p:anim>
                                    <p:anim calcmode="lin" valueType="num">
                                      <p:cBhvr>
                                        <p:cTn dur="500" fill="hold" id="45"/>
                                        <p:tgtEl>
                                          <p:spTgt spid="4"/>
                                        </p:tgtEl>
                                        <p:attrNameLst>
                                          <p:attrName>ppt_x</p:attrName>
                                        </p:attrNameLst>
                                      </p:cBhvr>
                                      <p:tavLst>
                                        <p:tav tm="0">
                                          <p:val>
                                            <p:fltVal val="0.5"/>
                                          </p:val>
                                        </p:tav>
                                        <p:tav tm="100000">
                                          <p:val>
                                            <p:strVal val="#ppt_x"/>
                                          </p:val>
                                        </p:tav>
                                      </p:tavLst>
                                    </p:anim>
                                    <p:anim calcmode="lin" valueType="num">
                                      <p:cBhvr>
                                        <p:cTn dur="500" fill="hold" id="46"/>
                                        <p:tgtEl>
                                          <p:spTgt spid="4"/>
                                        </p:tgtEl>
                                        <p:attrNameLst>
                                          <p:attrName>ppt_y</p:attrName>
                                        </p:attrNameLst>
                                      </p:cBhvr>
                                      <p:tavLst>
                                        <p:tav tm="0">
                                          <p:val>
                                            <p:fltVal val="0.5"/>
                                          </p:val>
                                        </p:tav>
                                        <p:tav tm="100000">
                                          <p:val>
                                            <p:strVal val="#ppt_y"/>
                                          </p:val>
                                        </p:tav>
                                      </p:tavLst>
                                    </p:anim>
                                  </p:childTnLst>
                                </p:cTn>
                              </p:par>
                              <p:par>
                                <p:cTn fill="hold" id="47" nodeType="withEffect" presetClass="entr" presetID="23" presetSubtype="528">
                                  <p:stCondLst>
                                    <p:cond delay="300"/>
                                  </p:stCondLst>
                                  <p:childTnLst>
                                    <p:set>
                                      <p:cBhvr>
                                        <p:cTn dur="1" fill="hold" id="48">
                                          <p:stCondLst>
                                            <p:cond delay="0"/>
                                          </p:stCondLst>
                                        </p:cTn>
                                        <p:tgtEl>
                                          <p:spTgt spid="5"/>
                                        </p:tgtEl>
                                        <p:attrNameLst>
                                          <p:attrName>style.visibility</p:attrName>
                                        </p:attrNameLst>
                                      </p:cBhvr>
                                      <p:to>
                                        <p:strVal val="visible"/>
                                      </p:to>
                                    </p:set>
                                    <p:anim calcmode="lin" valueType="num">
                                      <p:cBhvr>
                                        <p:cTn dur="500" fill="hold" id="49"/>
                                        <p:tgtEl>
                                          <p:spTgt spid="5"/>
                                        </p:tgtEl>
                                        <p:attrNameLst>
                                          <p:attrName>ppt_w</p:attrName>
                                        </p:attrNameLst>
                                      </p:cBhvr>
                                      <p:tavLst>
                                        <p:tav tm="0">
                                          <p:val>
                                            <p:fltVal val="0"/>
                                          </p:val>
                                        </p:tav>
                                        <p:tav tm="100000">
                                          <p:val>
                                            <p:strVal val="#ppt_w"/>
                                          </p:val>
                                        </p:tav>
                                      </p:tavLst>
                                    </p:anim>
                                    <p:anim calcmode="lin" valueType="num">
                                      <p:cBhvr>
                                        <p:cTn dur="500" fill="hold" id="50"/>
                                        <p:tgtEl>
                                          <p:spTgt spid="5"/>
                                        </p:tgtEl>
                                        <p:attrNameLst>
                                          <p:attrName>ppt_h</p:attrName>
                                        </p:attrNameLst>
                                      </p:cBhvr>
                                      <p:tavLst>
                                        <p:tav tm="0">
                                          <p:val>
                                            <p:fltVal val="0"/>
                                          </p:val>
                                        </p:tav>
                                        <p:tav tm="100000">
                                          <p:val>
                                            <p:strVal val="#ppt_h"/>
                                          </p:val>
                                        </p:tav>
                                      </p:tavLst>
                                    </p:anim>
                                    <p:anim calcmode="lin" valueType="num">
                                      <p:cBhvr>
                                        <p:cTn dur="500" fill="hold" id="51"/>
                                        <p:tgtEl>
                                          <p:spTgt spid="5"/>
                                        </p:tgtEl>
                                        <p:attrNameLst>
                                          <p:attrName>ppt_x</p:attrName>
                                        </p:attrNameLst>
                                      </p:cBhvr>
                                      <p:tavLst>
                                        <p:tav tm="0">
                                          <p:val>
                                            <p:fltVal val="0.5"/>
                                          </p:val>
                                        </p:tav>
                                        <p:tav tm="100000">
                                          <p:val>
                                            <p:strVal val="#ppt_x"/>
                                          </p:val>
                                        </p:tav>
                                      </p:tavLst>
                                    </p:anim>
                                    <p:anim calcmode="lin" valueType="num">
                                      <p:cBhvr>
                                        <p:cTn dur="500" fill="hold" id="52"/>
                                        <p:tgtEl>
                                          <p:spTgt spid="5"/>
                                        </p:tgtEl>
                                        <p:attrNameLst>
                                          <p:attrName>ppt_y</p:attrName>
                                        </p:attrNameLst>
                                      </p:cBhvr>
                                      <p:tavLst>
                                        <p:tav tm="0">
                                          <p:val>
                                            <p:fltVal val="0.5"/>
                                          </p:val>
                                        </p:tav>
                                        <p:tav tm="100000">
                                          <p:val>
                                            <p:strVal val="#ppt_y"/>
                                          </p:val>
                                        </p:tav>
                                      </p:tavLst>
                                    </p:anim>
                                  </p:childTnLst>
                                </p:cTn>
                              </p:par>
                              <p:par>
                                <p:cTn fill="hold" id="53" nodeType="withEffect" presetClass="entr" presetID="23" presetSubtype="528">
                                  <p:stCondLst>
                                    <p:cond delay="100"/>
                                  </p:stCondLst>
                                  <p:childTnLst>
                                    <p:set>
                                      <p:cBhvr>
                                        <p:cTn dur="1" fill="hold" id="54">
                                          <p:stCondLst>
                                            <p:cond delay="0"/>
                                          </p:stCondLst>
                                        </p:cTn>
                                        <p:tgtEl>
                                          <p:spTgt spid="6"/>
                                        </p:tgtEl>
                                        <p:attrNameLst>
                                          <p:attrName>style.visibility</p:attrName>
                                        </p:attrNameLst>
                                      </p:cBhvr>
                                      <p:to>
                                        <p:strVal val="visible"/>
                                      </p:to>
                                    </p:set>
                                    <p:anim calcmode="lin" valueType="num">
                                      <p:cBhvr>
                                        <p:cTn dur="500" fill="hold" id="55"/>
                                        <p:tgtEl>
                                          <p:spTgt spid="6"/>
                                        </p:tgtEl>
                                        <p:attrNameLst>
                                          <p:attrName>ppt_w</p:attrName>
                                        </p:attrNameLst>
                                      </p:cBhvr>
                                      <p:tavLst>
                                        <p:tav tm="0">
                                          <p:val>
                                            <p:fltVal val="0"/>
                                          </p:val>
                                        </p:tav>
                                        <p:tav tm="100000">
                                          <p:val>
                                            <p:strVal val="#ppt_w"/>
                                          </p:val>
                                        </p:tav>
                                      </p:tavLst>
                                    </p:anim>
                                    <p:anim calcmode="lin" valueType="num">
                                      <p:cBhvr>
                                        <p:cTn dur="500" fill="hold" id="56"/>
                                        <p:tgtEl>
                                          <p:spTgt spid="6"/>
                                        </p:tgtEl>
                                        <p:attrNameLst>
                                          <p:attrName>ppt_h</p:attrName>
                                        </p:attrNameLst>
                                      </p:cBhvr>
                                      <p:tavLst>
                                        <p:tav tm="0">
                                          <p:val>
                                            <p:fltVal val="0"/>
                                          </p:val>
                                        </p:tav>
                                        <p:tav tm="100000">
                                          <p:val>
                                            <p:strVal val="#ppt_h"/>
                                          </p:val>
                                        </p:tav>
                                      </p:tavLst>
                                    </p:anim>
                                    <p:anim calcmode="lin" valueType="num">
                                      <p:cBhvr>
                                        <p:cTn dur="500" fill="hold" id="57"/>
                                        <p:tgtEl>
                                          <p:spTgt spid="6"/>
                                        </p:tgtEl>
                                        <p:attrNameLst>
                                          <p:attrName>ppt_x</p:attrName>
                                        </p:attrNameLst>
                                      </p:cBhvr>
                                      <p:tavLst>
                                        <p:tav tm="0">
                                          <p:val>
                                            <p:fltVal val="0.5"/>
                                          </p:val>
                                        </p:tav>
                                        <p:tav tm="100000">
                                          <p:val>
                                            <p:strVal val="#ppt_x"/>
                                          </p:val>
                                        </p:tav>
                                      </p:tavLst>
                                    </p:anim>
                                    <p:anim calcmode="lin" valueType="num">
                                      <p:cBhvr>
                                        <p:cTn dur="500" fill="hold" id="58"/>
                                        <p:tgtEl>
                                          <p:spTgt spid="6"/>
                                        </p:tgtEl>
                                        <p:attrNameLst>
                                          <p:attrName>ppt_y</p:attrName>
                                        </p:attrNameLst>
                                      </p:cBhvr>
                                      <p:tavLst>
                                        <p:tav tm="0">
                                          <p:val>
                                            <p:fltVal val="0.5"/>
                                          </p:val>
                                        </p:tav>
                                        <p:tav tm="100000">
                                          <p:val>
                                            <p:strVal val="#ppt_y"/>
                                          </p:val>
                                        </p:tav>
                                      </p:tavLst>
                                    </p:anim>
                                  </p:childTnLst>
                                </p:cTn>
                              </p:par>
                              <p:par>
                                <p:cTn fill="hold" id="59" nodeType="withEffect" presetClass="entr" presetID="23" presetSubtype="528">
                                  <p:stCondLst>
                                    <p:cond delay="600"/>
                                  </p:stCondLst>
                                  <p:childTnLst>
                                    <p:set>
                                      <p:cBhvr>
                                        <p:cTn dur="1" fill="hold" id="60">
                                          <p:stCondLst>
                                            <p:cond delay="0"/>
                                          </p:stCondLst>
                                        </p:cTn>
                                        <p:tgtEl>
                                          <p:spTgt spid="7"/>
                                        </p:tgtEl>
                                        <p:attrNameLst>
                                          <p:attrName>style.visibility</p:attrName>
                                        </p:attrNameLst>
                                      </p:cBhvr>
                                      <p:to>
                                        <p:strVal val="visible"/>
                                      </p:to>
                                    </p:set>
                                    <p:anim calcmode="lin" valueType="num">
                                      <p:cBhvr>
                                        <p:cTn dur="500" fill="hold" id="61"/>
                                        <p:tgtEl>
                                          <p:spTgt spid="7"/>
                                        </p:tgtEl>
                                        <p:attrNameLst>
                                          <p:attrName>ppt_w</p:attrName>
                                        </p:attrNameLst>
                                      </p:cBhvr>
                                      <p:tavLst>
                                        <p:tav tm="0">
                                          <p:val>
                                            <p:fltVal val="0"/>
                                          </p:val>
                                        </p:tav>
                                        <p:tav tm="100000">
                                          <p:val>
                                            <p:strVal val="#ppt_w"/>
                                          </p:val>
                                        </p:tav>
                                      </p:tavLst>
                                    </p:anim>
                                    <p:anim calcmode="lin" valueType="num">
                                      <p:cBhvr>
                                        <p:cTn dur="500" fill="hold" id="62"/>
                                        <p:tgtEl>
                                          <p:spTgt spid="7"/>
                                        </p:tgtEl>
                                        <p:attrNameLst>
                                          <p:attrName>ppt_h</p:attrName>
                                        </p:attrNameLst>
                                      </p:cBhvr>
                                      <p:tavLst>
                                        <p:tav tm="0">
                                          <p:val>
                                            <p:fltVal val="0"/>
                                          </p:val>
                                        </p:tav>
                                        <p:tav tm="100000">
                                          <p:val>
                                            <p:strVal val="#ppt_h"/>
                                          </p:val>
                                        </p:tav>
                                      </p:tavLst>
                                    </p:anim>
                                    <p:anim calcmode="lin" valueType="num">
                                      <p:cBhvr>
                                        <p:cTn dur="500" fill="hold" id="63"/>
                                        <p:tgtEl>
                                          <p:spTgt spid="7"/>
                                        </p:tgtEl>
                                        <p:attrNameLst>
                                          <p:attrName>ppt_x</p:attrName>
                                        </p:attrNameLst>
                                      </p:cBhvr>
                                      <p:tavLst>
                                        <p:tav tm="0">
                                          <p:val>
                                            <p:fltVal val="0.5"/>
                                          </p:val>
                                        </p:tav>
                                        <p:tav tm="100000">
                                          <p:val>
                                            <p:strVal val="#ppt_x"/>
                                          </p:val>
                                        </p:tav>
                                      </p:tavLst>
                                    </p:anim>
                                    <p:anim calcmode="lin" valueType="num">
                                      <p:cBhvr>
                                        <p:cTn dur="500" fill="hold" id="64"/>
                                        <p:tgtEl>
                                          <p:spTgt spid="7"/>
                                        </p:tgtEl>
                                        <p:attrNameLst>
                                          <p:attrName>ppt_y</p:attrName>
                                        </p:attrNameLst>
                                      </p:cBhvr>
                                      <p:tavLst>
                                        <p:tav tm="0">
                                          <p:val>
                                            <p:fltVal val="0.5"/>
                                          </p:val>
                                        </p:tav>
                                        <p:tav tm="100000">
                                          <p:val>
                                            <p:strVal val="#ppt_y"/>
                                          </p:val>
                                        </p:tav>
                                      </p:tavLst>
                                    </p:anim>
                                  </p:childTnLst>
                                </p:cTn>
                              </p:par>
                              <p:par>
                                <p:cTn fill="hold" id="65" nodeType="withEffect" presetClass="entr" presetID="23" presetSubtype="528">
                                  <p:stCondLst>
                                    <p:cond delay="300"/>
                                  </p:stCondLst>
                                  <p:childTnLst>
                                    <p:set>
                                      <p:cBhvr>
                                        <p:cTn dur="1" fill="hold" id="66">
                                          <p:stCondLst>
                                            <p:cond delay="0"/>
                                          </p:stCondLst>
                                        </p:cTn>
                                        <p:tgtEl>
                                          <p:spTgt spid="8"/>
                                        </p:tgtEl>
                                        <p:attrNameLst>
                                          <p:attrName>style.visibility</p:attrName>
                                        </p:attrNameLst>
                                      </p:cBhvr>
                                      <p:to>
                                        <p:strVal val="visible"/>
                                      </p:to>
                                    </p:set>
                                    <p:anim calcmode="lin" valueType="num">
                                      <p:cBhvr>
                                        <p:cTn dur="500" fill="hold" id="67"/>
                                        <p:tgtEl>
                                          <p:spTgt spid="8"/>
                                        </p:tgtEl>
                                        <p:attrNameLst>
                                          <p:attrName>ppt_w</p:attrName>
                                        </p:attrNameLst>
                                      </p:cBhvr>
                                      <p:tavLst>
                                        <p:tav tm="0">
                                          <p:val>
                                            <p:fltVal val="0"/>
                                          </p:val>
                                        </p:tav>
                                        <p:tav tm="100000">
                                          <p:val>
                                            <p:strVal val="#ppt_w"/>
                                          </p:val>
                                        </p:tav>
                                      </p:tavLst>
                                    </p:anim>
                                    <p:anim calcmode="lin" valueType="num">
                                      <p:cBhvr>
                                        <p:cTn dur="500" fill="hold" id="68"/>
                                        <p:tgtEl>
                                          <p:spTgt spid="8"/>
                                        </p:tgtEl>
                                        <p:attrNameLst>
                                          <p:attrName>ppt_h</p:attrName>
                                        </p:attrNameLst>
                                      </p:cBhvr>
                                      <p:tavLst>
                                        <p:tav tm="0">
                                          <p:val>
                                            <p:fltVal val="0"/>
                                          </p:val>
                                        </p:tav>
                                        <p:tav tm="100000">
                                          <p:val>
                                            <p:strVal val="#ppt_h"/>
                                          </p:val>
                                        </p:tav>
                                      </p:tavLst>
                                    </p:anim>
                                    <p:anim calcmode="lin" valueType="num">
                                      <p:cBhvr>
                                        <p:cTn dur="500" fill="hold" id="69"/>
                                        <p:tgtEl>
                                          <p:spTgt spid="8"/>
                                        </p:tgtEl>
                                        <p:attrNameLst>
                                          <p:attrName>ppt_x</p:attrName>
                                        </p:attrNameLst>
                                      </p:cBhvr>
                                      <p:tavLst>
                                        <p:tav tm="0">
                                          <p:val>
                                            <p:fltVal val="0.5"/>
                                          </p:val>
                                        </p:tav>
                                        <p:tav tm="100000">
                                          <p:val>
                                            <p:strVal val="#ppt_x"/>
                                          </p:val>
                                        </p:tav>
                                      </p:tavLst>
                                    </p:anim>
                                    <p:anim calcmode="lin" valueType="num">
                                      <p:cBhvr>
                                        <p:cTn dur="500" fill="hold" id="70"/>
                                        <p:tgtEl>
                                          <p:spTgt spid="8"/>
                                        </p:tgtEl>
                                        <p:attrNameLst>
                                          <p:attrName>ppt_y</p:attrName>
                                        </p:attrNameLst>
                                      </p:cBhvr>
                                      <p:tavLst>
                                        <p:tav tm="0">
                                          <p:val>
                                            <p:fltVal val="0.5"/>
                                          </p:val>
                                        </p:tav>
                                        <p:tav tm="100000">
                                          <p:val>
                                            <p:strVal val="#ppt_y"/>
                                          </p:val>
                                        </p:tav>
                                      </p:tavLst>
                                    </p:anim>
                                  </p:childTnLst>
                                </p:cTn>
                              </p:par>
                              <p:par>
                                <p:cTn fill="hold" id="71" nodeType="withEffect" presetClass="entr" presetID="23" presetSubtype="528">
                                  <p:stCondLst>
                                    <p:cond delay="300"/>
                                  </p:stCondLst>
                                  <p:childTnLst>
                                    <p:set>
                                      <p:cBhvr>
                                        <p:cTn dur="1" fill="hold" id="72">
                                          <p:stCondLst>
                                            <p:cond delay="0"/>
                                          </p:stCondLst>
                                        </p:cTn>
                                        <p:tgtEl>
                                          <p:spTgt spid="9"/>
                                        </p:tgtEl>
                                        <p:attrNameLst>
                                          <p:attrName>style.visibility</p:attrName>
                                        </p:attrNameLst>
                                      </p:cBhvr>
                                      <p:to>
                                        <p:strVal val="visible"/>
                                      </p:to>
                                    </p:set>
                                    <p:anim calcmode="lin" valueType="num">
                                      <p:cBhvr>
                                        <p:cTn dur="500" fill="hold" id="73"/>
                                        <p:tgtEl>
                                          <p:spTgt spid="9"/>
                                        </p:tgtEl>
                                        <p:attrNameLst>
                                          <p:attrName>ppt_w</p:attrName>
                                        </p:attrNameLst>
                                      </p:cBhvr>
                                      <p:tavLst>
                                        <p:tav tm="0">
                                          <p:val>
                                            <p:fltVal val="0"/>
                                          </p:val>
                                        </p:tav>
                                        <p:tav tm="100000">
                                          <p:val>
                                            <p:strVal val="#ppt_w"/>
                                          </p:val>
                                        </p:tav>
                                      </p:tavLst>
                                    </p:anim>
                                    <p:anim calcmode="lin" valueType="num">
                                      <p:cBhvr>
                                        <p:cTn dur="500" fill="hold" id="74"/>
                                        <p:tgtEl>
                                          <p:spTgt spid="9"/>
                                        </p:tgtEl>
                                        <p:attrNameLst>
                                          <p:attrName>ppt_h</p:attrName>
                                        </p:attrNameLst>
                                      </p:cBhvr>
                                      <p:tavLst>
                                        <p:tav tm="0">
                                          <p:val>
                                            <p:fltVal val="0"/>
                                          </p:val>
                                        </p:tav>
                                        <p:tav tm="100000">
                                          <p:val>
                                            <p:strVal val="#ppt_h"/>
                                          </p:val>
                                        </p:tav>
                                      </p:tavLst>
                                    </p:anim>
                                    <p:anim calcmode="lin" valueType="num">
                                      <p:cBhvr>
                                        <p:cTn dur="500" fill="hold" id="75"/>
                                        <p:tgtEl>
                                          <p:spTgt spid="9"/>
                                        </p:tgtEl>
                                        <p:attrNameLst>
                                          <p:attrName>ppt_x</p:attrName>
                                        </p:attrNameLst>
                                      </p:cBhvr>
                                      <p:tavLst>
                                        <p:tav tm="0">
                                          <p:val>
                                            <p:fltVal val="0.5"/>
                                          </p:val>
                                        </p:tav>
                                        <p:tav tm="100000">
                                          <p:val>
                                            <p:strVal val="#ppt_x"/>
                                          </p:val>
                                        </p:tav>
                                      </p:tavLst>
                                    </p:anim>
                                    <p:anim calcmode="lin" valueType="num">
                                      <p:cBhvr>
                                        <p:cTn dur="500" fill="hold" id="76"/>
                                        <p:tgtEl>
                                          <p:spTgt spid="9"/>
                                        </p:tgtEl>
                                        <p:attrNameLst>
                                          <p:attrName>ppt_y</p:attrName>
                                        </p:attrNameLst>
                                      </p:cBhvr>
                                      <p:tavLst>
                                        <p:tav tm="0">
                                          <p:val>
                                            <p:fltVal val="0.5"/>
                                          </p:val>
                                        </p:tav>
                                        <p:tav tm="100000">
                                          <p:val>
                                            <p:strVal val="#ppt_y"/>
                                          </p:val>
                                        </p:tav>
                                      </p:tavLst>
                                    </p:anim>
                                  </p:childTnLst>
                                </p:cTn>
                              </p:par>
                              <p:par>
                                <p:cTn fill="hold" id="77" nodeType="withEffect" presetClass="entr" presetID="23" presetSubtype="528">
                                  <p:stCondLst>
                                    <p:cond delay="600"/>
                                  </p:stCondLst>
                                  <p:childTnLst>
                                    <p:set>
                                      <p:cBhvr>
                                        <p:cTn dur="1" fill="hold" id="78">
                                          <p:stCondLst>
                                            <p:cond delay="0"/>
                                          </p:stCondLst>
                                        </p:cTn>
                                        <p:tgtEl>
                                          <p:spTgt spid="10"/>
                                        </p:tgtEl>
                                        <p:attrNameLst>
                                          <p:attrName>style.visibility</p:attrName>
                                        </p:attrNameLst>
                                      </p:cBhvr>
                                      <p:to>
                                        <p:strVal val="visible"/>
                                      </p:to>
                                    </p:set>
                                    <p:anim calcmode="lin" valueType="num">
                                      <p:cBhvr>
                                        <p:cTn dur="500" fill="hold" id="79"/>
                                        <p:tgtEl>
                                          <p:spTgt spid="10"/>
                                        </p:tgtEl>
                                        <p:attrNameLst>
                                          <p:attrName>ppt_w</p:attrName>
                                        </p:attrNameLst>
                                      </p:cBhvr>
                                      <p:tavLst>
                                        <p:tav tm="0">
                                          <p:val>
                                            <p:fltVal val="0"/>
                                          </p:val>
                                        </p:tav>
                                        <p:tav tm="100000">
                                          <p:val>
                                            <p:strVal val="#ppt_w"/>
                                          </p:val>
                                        </p:tav>
                                      </p:tavLst>
                                    </p:anim>
                                    <p:anim calcmode="lin" valueType="num">
                                      <p:cBhvr>
                                        <p:cTn dur="500" fill="hold" id="80"/>
                                        <p:tgtEl>
                                          <p:spTgt spid="10"/>
                                        </p:tgtEl>
                                        <p:attrNameLst>
                                          <p:attrName>ppt_h</p:attrName>
                                        </p:attrNameLst>
                                      </p:cBhvr>
                                      <p:tavLst>
                                        <p:tav tm="0">
                                          <p:val>
                                            <p:fltVal val="0"/>
                                          </p:val>
                                        </p:tav>
                                        <p:tav tm="100000">
                                          <p:val>
                                            <p:strVal val="#ppt_h"/>
                                          </p:val>
                                        </p:tav>
                                      </p:tavLst>
                                    </p:anim>
                                    <p:anim calcmode="lin" valueType="num">
                                      <p:cBhvr>
                                        <p:cTn dur="500" fill="hold" id="81"/>
                                        <p:tgtEl>
                                          <p:spTgt spid="10"/>
                                        </p:tgtEl>
                                        <p:attrNameLst>
                                          <p:attrName>ppt_x</p:attrName>
                                        </p:attrNameLst>
                                      </p:cBhvr>
                                      <p:tavLst>
                                        <p:tav tm="0">
                                          <p:val>
                                            <p:fltVal val="0.5"/>
                                          </p:val>
                                        </p:tav>
                                        <p:tav tm="100000">
                                          <p:val>
                                            <p:strVal val="#ppt_x"/>
                                          </p:val>
                                        </p:tav>
                                      </p:tavLst>
                                    </p:anim>
                                    <p:anim calcmode="lin" valueType="num">
                                      <p:cBhvr>
                                        <p:cTn dur="500" fill="hold" id="82"/>
                                        <p:tgtEl>
                                          <p:spTgt spid="10"/>
                                        </p:tgtEl>
                                        <p:attrNameLst>
                                          <p:attrName>ppt_y</p:attrName>
                                        </p:attrNameLst>
                                      </p:cBhvr>
                                      <p:tavLst>
                                        <p:tav tm="0">
                                          <p:val>
                                            <p:fltVal val="0.5"/>
                                          </p:val>
                                        </p:tav>
                                        <p:tav tm="100000">
                                          <p:val>
                                            <p:strVal val="#ppt_y"/>
                                          </p:val>
                                        </p:tav>
                                      </p:tavLst>
                                    </p:anim>
                                  </p:childTnLst>
                                </p:cTn>
                              </p:par>
                              <p:par>
                                <p:cTn fill="hold" id="83" nodeType="withEffect" presetClass="entr" presetID="23" presetSubtype="528">
                                  <p:stCondLst>
                                    <p:cond delay="600"/>
                                  </p:stCondLst>
                                  <p:childTnLst>
                                    <p:set>
                                      <p:cBhvr>
                                        <p:cTn dur="1" fill="hold" id="84">
                                          <p:stCondLst>
                                            <p:cond delay="0"/>
                                          </p:stCondLst>
                                        </p:cTn>
                                        <p:tgtEl>
                                          <p:spTgt spid="11"/>
                                        </p:tgtEl>
                                        <p:attrNameLst>
                                          <p:attrName>style.visibility</p:attrName>
                                        </p:attrNameLst>
                                      </p:cBhvr>
                                      <p:to>
                                        <p:strVal val="visible"/>
                                      </p:to>
                                    </p:set>
                                    <p:anim calcmode="lin" valueType="num">
                                      <p:cBhvr>
                                        <p:cTn dur="500" fill="hold" id="85"/>
                                        <p:tgtEl>
                                          <p:spTgt spid="11"/>
                                        </p:tgtEl>
                                        <p:attrNameLst>
                                          <p:attrName>ppt_w</p:attrName>
                                        </p:attrNameLst>
                                      </p:cBhvr>
                                      <p:tavLst>
                                        <p:tav tm="0">
                                          <p:val>
                                            <p:fltVal val="0"/>
                                          </p:val>
                                        </p:tav>
                                        <p:tav tm="100000">
                                          <p:val>
                                            <p:strVal val="#ppt_w"/>
                                          </p:val>
                                        </p:tav>
                                      </p:tavLst>
                                    </p:anim>
                                    <p:anim calcmode="lin" valueType="num">
                                      <p:cBhvr>
                                        <p:cTn dur="500" fill="hold" id="86"/>
                                        <p:tgtEl>
                                          <p:spTgt spid="11"/>
                                        </p:tgtEl>
                                        <p:attrNameLst>
                                          <p:attrName>ppt_h</p:attrName>
                                        </p:attrNameLst>
                                      </p:cBhvr>
                                      <p:tavLst>
                                        <p:tav tm="0">
                                          <p:val>
                                            <p:fltVal val="0"/>
                                          </p:val>
                                        </p:tav>
                                        <p:tav tm="100000">
                                          <p:val>
                                            <p:strVal val="#ppt_h"/>
                                          </p:val>
                                        </p:tav>
                                      </p:tavLst>
                                    </p:anim>
                                    <p:anim calcmode="lin" valueType="num">
                                      <p:cBhvr>
                                        <p:cTn dur="500" fill="hold" id="87"/>
                                        <p:tgtEl>
                                          <p:spTgt spid="11"/>
                                        </p:tgtEl>
                                        <p:attrNameLst>
                                          <p:attrName>ppt_x</p:attrName>
                                        </p:attrNameLst>
                                      </p:cBhvr>
                                      <p:tavLst>
                                        <p:tav tm="0">
                                          <p:val>
                                            <p:fltVal val="0.5"/>
                                          </p:val>
                                        </p:tav>
                                        <p:tav tm="100000">
                                          <p:val>
                                            <p:strVal val="#ppt_x"/>
                                          </p:val>
                                        </p:tav>
                                      </p:tavLst>
                                    </p:anim>
                                    <p:anim calcmode="lin" valueType="num">
                                      <p:cBhvr>
                                        <p:cTn dur="500" fill="hold" id="88"/>
                                        <p:tgtEl>
                                          <p:spTgt spid="11"/>
                                        </p:tgtEl>
                                        <p:attrNameLst>
                                          <p:attrName>ppt_y</p:attrName>
                                        </p:attrNameLst>
                                      </p:cBhvr>
                                      <p:tavLst>
                                        <p:tav tm="0">
                                          <p:val>
                                            <p:fltVal val="0.5"/>
                                          </p:val>
                                        </p:tav>
                                        <p:tav tm="100000">
                                          <p:val>
                                            <p:strVal val="#ppt_y"/>
                                          </p:val>
                                        </p:tav>
                                      </p:tavLst>
                                    </p:anim>
                                  </p:childTnLst>
                                </p:cTn>
                              </p:par>
                              <p:par>
                                <p:cTn fill="hold" id="89" nodeType="withEffect" presetClass="entr" presetID="23" presetSubtype="528">
                                  <p:stCondLst>
                                    <p:cond delay="300"/>
                                  </p:stCondLst>
                                  <p:childTnLst>
                                    <p:set>
                                      <p:cBhvr>
                                        <p:cTn dur="1" fill="hold" id="90">
                                          <p:stCondLst>
                                            <p:cond delay="0"/>
                                          </p:stCondLst>
                                        </p:cTn>
                                        <p:tgtEl>
                                          <p:spTgt spid="12"/>
                                        </p:tgtEl>
                                        <p:attrNameLst>
                                          <p:attrName>style.visibility</p:attrName>
                                        </p:attrNameLst>
                                      </p:cBhvr>
                                      <p:to>
                                        <p:strVal val="visible"/>
                                      </p:to>
                                    </p:set>
                                    <p:anim calcmode="lin" valueType="num">
                                      <p:cBhvr>
                                        <p:cTn dur="500" fill="hold" id="91"/>
                                        <p:tgtEl>
                                          <p:spTgt spid="12"/>
                                        </p:tgtEl>
                                        <p:attrNameLst>
                                          <p:attrName>ppt_w</p:attrName>
                                        </p:attrNameLst>
                                      </p:cBhvr>
                                      <p:tavLst>
                                        <p:tav tm="0">
                                          <p:val>
                                            <p:fltVal val="0"/>
                                          </p:val>
                                        </p:tav>
                                        <p:tav tm="100000">
                                          <p:val>
                                            <p:strVal val="#ppt_w"/>
                                          </p:val>
                                        </p:tav>
                                      </p:tavLst>
                                    </p:anim>
                                    <p:anim calcmode="lin" valueType="num">
                                      <p:cBhvr>
                                        <p:cTn dur="500" fill="hold" id="92"/>
                                        <p:tgtEl>
                                          <p:spTgt spid="12"/>
                                        </p:tgtEl>
                                        <p:attrNameLst>
                                          <p:attrName>ppt_h</p:attrName>
                                        </p:attrNameLst>
                                      </p:cBhvr>
                                      <p:tavLst>
                                        <p:tav tm="0">
                                          <p:val>
                                            <p:fltVal val="0"/>
                                          </p:val>
                                        </p:tav>
                                        <p:tav tm="100000">
                                          <p:val>
                                            <p:strVal val="#ppt_h"/>
                                          </p:val>
                                        </p:tav>
                                      </p:tavLst>
                                    </p:anim>
                                    <p:anim calcmode="lin" valueType="num">
                                      <p:cBhvr>
                                        <p:cTn dur="500" fill="hold" id="93"/>
                                        <p:tgtEl>
                                          <p:spTgt spid="12"/>
                                        </p:tgtEl>
                                        <p:attrNameLst>
                                          <p:attrName>ppt_x</p:attrName>
                                        </p:attrNameLst>
                                      </p:cBhvr>
                                      <p:tavLst>
                                        <p:tav tm="0">
                                          <p:val>
                                            <p:fltVal val="0.5"/>
                                          </p:val>
                                        </p:tav>
                                        <p:tav tm="100000">
                                          <p:val>
                                            <p:strVal val="#ppt_x"/>
                                          </p:val>
                                        </p:tav>
                                      </p:tavLst>
                                    </p:anim>
                                    <p:anim calcmode="lin" valueType="num">
                                      <p:cBhvr>
                                        <p:cTn dur="500" fill="hold" id="94"/>
                                        <p:tgtEl>
                                          <p:spTgt spid="12"/>
                                        </p:tgtEl>
                                        <p:attrNameLst>
                                          <p:attrName>ppt_y</p:attrName>
                                        </p:attrNameLst>
                                      </p:cBhvr>
                                      <p:tavLst>
                                        <p:tav tm="0">
                                          <p:val>
                                            <p:fltVal val="0.5"/>
                                          </p:val>
                                        </p:tav>
                                        <p:tav tm="100000">
                                          <p:val>
                                            <p:strVal val="#ppt_y"/>
                                          </p:val>
                                        </p:tav>
                                      </p:tavLst>
                                    </p:anim>
                                  </p:childTnLst>
                                </p:cTn>
                              </p:par>
                              <p:par>
                                <p:cTn fill="hold" id="95" nodeType="withEffect" presetClass="entr" presetID="23" presetSubtype="528">
                                  <p:stCondLst>
                                    <p:cond delay="600"/>
                                  </p:stCondLst>
                                  <p:childTnLst>
                                    <p:set>
                                      <p:cBhvr>
                                        <p:cTn dur="1" fill="hold" id="96">
                                          <p:stCondLst>
                                            <p:cond delay="0"/>
                                          </p:stCondLst>
                                        </p:cTn>
                                        <p:tgtEl>
                                          <p:spTgt spid="13"/>
                                        </p:tgtEl>
                                        <p:attrNameLst>
                                          <p:attrName>style.visibility</p:attrName>
                                        </p:attrNameLst>
                                      </p:cBhvr>
                                      <p:to>
                                        <p:strVal val="visible"/>
                                      </p:to>
                                    </p:set>
                                    <p:anim calcmode="lin" valueType="num">
                                      <p:cBhvr>
                                        <p:cTn dur="500" fill="hold" id="97"/>
                                        <p:tgtEl>
                                          <p:spTgt spid="13"/>
                                        </p:tgtEl>
                                        <p:attrNameLst>
                                          <p:attrName>ppt_w</p:attrName>
                                        </p:attrNameLst>
                                      </p:cBhvr>
                                      <p:tavLst>
                                        <p:tav tm="0">
                                          <p:val>
                                            <p:fltVal val="0"/>
                                          </p:val>
                                        </p:tav>
                                        <p:tav tm="100000">
                                          <p:val>
                                            <p:strVal val="#ppt_w"/>
                                          </p:val>
                                        </p:tav>
                                      </p:tavLst>
                                    </p:anim>
                                    <p:anim calcmode="lin" valueType="num">
                                      <p:cBhvr>
                                        <p:cTn dur="500" fill="hold" id="98"/>
                                        <p:tgtEl>
                                          <p:spTgt spid="13"/>
                                        </p:tgtEl>
                                        <p:attrNameLst>
                                          <p:attrName>ppt_h</p:attrName>
                                        </p:attrNameLst>
                                      </p:cBhvr>
                                      <p:tavLst>
                                        <p:tav tm="0">
                                          <p:val>
                                            <p:fltVal val="0"/>
                                          </p:val>
                                        </p:tav>
                                        <p:tav tm="100000">
                                          <p:val>
                                            <p:strVal val="#ppt_h"/>
                                          </p:val>
                                        </p:tav>
                                      </p:tavLst>
                                    </p:anim>
                                    <p:anim calcmode="lin" valueType="num">
                                      <p:cBhvr>
                                        <p:cTn dur="500" fill="hold" id="99"/>
                                        <p:tgtEl>
                                          <p:spTgt spid="13"/>
                                        </p:tgtEl>
                                        <p:attrNameLst>
                                          <p:attrName>ppt_x</p:attrName>
                                        </p:attrNameLst>
                                      </p:cBhvr>
                                      <p:tavLst>
                                        <p:tav tm="0">
                                          <p:val>
                                            <p:fltVal val="0.5"/>
                                          </p:val>
                                        </p:tav>
                                        <p:tav tm="100000">
                                          <p:val>
                                            <p:strVal val="#ppt_x"/>
                                          </p:val>
                                        </p:tav>
                                      </p:tavLst>
                                    </p:anim>
                                    <p:anim calcmode="lin" valueType="num">
                                      <p:cBhvr>
                                        <p:cTn dur="500" fill="hold" id="100"/>
                                        <p:tgtEl>
                                          <p:spTgt spid="13"/>
                                        </p:tgtEl>
                                        <p:attrNameLst>
                                          <p:attrName>ppt_y</p:attrName>
                                        </p:attrNameLst>
                                      </p:cBhvr>
                                      <p:tavLst>
                                        <p:tav tm="0">
                                          <p:val>
                                            <p:fltVal val="0.5"/>
                                          </p:val>
                                        </p:tav>
                                        <p:tav tm="100000">
                                          <p:val>
                                            <p:strVal val="#ppt_y"/>
                                          </p:val>
                                        </p:tav>
                                      </p:tavLst>
                                    </p:anim>
                                  </p:childTnLst>
                                </p:cTn>
                              </p:par>
                              <p:par>
                                <p:cTn fill="hold" id="101" nodeType="withEffect" presetClass="entr" presetID="23" presetSubtype="528">
                                  <p:stCondLst>
                                    <p:cond delay="600"/>
                                  </p:stCondLst>
                                  <p:childTnLst>
                                    <p:set>
                                      <p:cBhvr>
                                        <p:cTn dur="1" fill="hold" id="102">
                                          <p:stCondLst>
                                            <p:cond delay="0"/>
                                          </p:stCondLst>
                                        </p:cTn>
                                        <p:tgtEl>
                                          <p:spTgt spid="14"/>
                                        </p:tgtEl>
                                        <p:attrNameLst>
                                          <p:attrName>style.visibility</p:attrName>
                                        </p:attrNameLst>
                                      </p:cBhvr>
                                      <p:to>
                                        <p:strVal val="visible"/>
                                      </p:to>
                                    </p:set>
                                    <p:anim calcmode="lin" valueType="num">
                                      <p:cBhvr>
                                        <p:cTn dur="500" fill="hold" id="103"/>
                                        <p:tgtEl>
                                          <p:spTgt spid="14"/>
                                        </p:tgtEl>
                                        <p:attrNameLst>
                                          <p:attrName>ppt_w</p:attrName>
                                        </p:attrNameLst>
                                      </p:cBhvr>
                                      <p:tavLst>
                                        <p:tav tm="0">
                                          <p:val>
                                            <p:fltVal val="0"/>
                                          </p:val>
                                        </p:tav>
                                        <p:tav tm="100000">
                                          <p:val>
                                            <p:strVal val="#ppt_w"/>
                                          </p:val>
                                        </p:tav>
                                      </p:tavLst>
                                    </p:anim>
                                    <p:anim calcmode="lin" valueType="num">
                                      <p:cBhvr>
                                        <p:cTn dur="500" fill="hold" id="104"/>
                                        <p:tgtEl>
                                          <p:spTgt spid="14"/>
                                        </p:tgtEl>
                                        <p:attrNameLst>
                                          <p:attrName>ppt_h</p:attrName>
                                        </p:attrNameLst>
                                      </p:cBhvr>
                                      <p:tavLst>
                                        <p:tav tm="0">
                                          <p:val>
                                            <p:fltVal val="0"/>
                                          </p:val>
                                        </p:tav>
                                        <p:tav tm="100000">
                                          <p:val>
                                            <p:strVal val="#ppt_h"/>
                                          </p:val>
                                        </p:tav>
                                      </p:tavLst>
                                    </p:anim>
                                    <p:anim calcmode="lin" valueType="num">
                                      <p:cBhvr>
                                        <p:cTn dur="500" fill="hold" id="105"/>
                                        <p:tgtEl>
                                          <p:spTgt spid="14"/>
                                        </p:tgtEl>
                                        <p:attrNameLst>
                                          <p:attrName>ppt_x</p:attrName>
                                        </p:attrNameLst>
                                      </p:cBhvr>
                                      <p:tavLst>
                                        <p:tav tm="0">
                                          <p:val>
                                            <p:fltVal val="0.5"/>
                                          </p:val>
                                        </p:tav>
                                        <p:tav tm="100000">
                                          <p:val>
                                            <p:strVal val="#ppt_x"/>
                                          </p:val>
                                        </p:tav>
                                      </p:tavLst>
                                    </p:anim>
                                    <p:anim calcmode="lin" valueType="num">
                                      <p:cBhvr>
                                        <p:cTn dur="500" fill="hold" id="106"/>
                                        <p:tgtEl>
                                          <p:spTgt spid="14"/>
                                        </p:tgtEl>
                                        <p:attrNameLst>
                                          <p:attrName>ppt_y</p:attrName>
                                        </p:attrNameLst>
                                      </p:cBhvr>
                                      <p:tavLst>
                                        <p:tav tm="0">
                                          <p:val>
                                            <p:fltVal val="0.5"/>
                                          </p:val>
                                        </p:tav>
                                        <p:tav tm="100000">
                                          <p:val>
                                            <p:strVal val="#ppt_y"/>
                                          </p:val>
                                        </p:tav>
                                      </p:tavLst>
                                    </p:anim>
                                  </p:childTnLst>
                                </p:cTn>
                              </p:par>
                              <p:par>
                                <p:cTn fill="hold" id="107" nodeType="withEffect" presetClass="emph" presetID="26" presetSubtype="0" repeatCount="3000">
                                  <p:stCondLst>
                                    <p:cond delay="600"/>
                                  </p:stCondLst>
                                  <p:childTnLst>
                                    <p:animEffect filter="fade" transition="out">
                                      <p:cBhvr>
                                        <p:cTn dur="500" id="108" tmFilter="0, 0; .2, .5; .8, .5; 1, 0"/>
                                        <p:tgtEl>
                                          <p:spTgt spid="2"/>
                                        </p:tgtEl>
                                      </p:cBhvr>
                                    </p:animEffect>
                                    <p:animScale>
                                      <p:cBhvr>
                                        <p:cTn autoRev="1" dur="250" fill="hold" id="109"/>
                                        <p:tgtEl>
                                          <p:spTgt spid="2"/>
                                        </p:tgtEl>
                                      </p:cBhvr>
                                      <p:by x="105000" y="105000"/>
                                    </p:animScale>
                                  </p:childTnLst>
                                </p:cTn>
                              </p:par>
                              <p:par>
                                <p:cTn fill="hold" id="110" nodeType="withEffect" presetClass="emph" presetID="26" presetSubtype="0" repeatCount="3000">
                                  <p:stCondLst>
                                    <p:cond delay="710"/>
                                  </p:stCondLst>
                                  <p:childTnLst>
                                    <p:animEffect filter="fade" transition="out">
                                      <p:cBhvr>
                                        <p:cTn dur="500" id="111" tmFilter="0, 0; .2, .5; .8, .5; 1, 0"/>
                                        <p:tgtEl>
                                          <p:spTgt spid="9"/>
                                        </p:tgtEl>
                                      </p:cBhvr>
                                    </p:animEffect>
                                    <p:animScale>
                                      <p:cBhvr>
                                        <p:cTn autoRev="1" dur="250" fill="hold" id="112"/>
                                        <p:tgtEl>
                                          <p:spTgt spid="9"/>
                                        </p:tgtEl>
                                      </p:cBhvr>
                                      <p:by x="105000" y="105000"/>
                                    </p:animScale>
                                  </p:childTnLst>
                                </p:cTn>
                              </p:par>
                              <p:par>
                                <p:cTn fill="hold" id="113" nodeType="withEffect" presetClass="emph" presetID="26" presetSubtype="0" repeatCount="3000">
                                  <p:stCondLst>
                                    <p:cond delay="410"/>
                                  </p:stCondLst>
                                  <p:childTnLst>
                                    <p:animEffect filter="fade" transition="out">
                                      <p:cBhvr>
                                        <p:cTn dur="500" id="114" tmFilter="0, 0; .2, .5; .8, .5; 1, 0"/>
                                        <p:tgtEl>
                                          <p:spTgt spid="11"/>
                                        </p:tgtEl>
                                      </p:cBhvr>
                                    </p:animEffect>
                                    <p:animScale>
                                      <p:cBhvr>
                                        <p:cTn autoRev="1" dur="250" fill="hold" id="115"/>
                                        <p:tgtEl>
                                          <p:spTgt spid="11"/>
                                        </p:tgtEl>
                                      </p:cBhvr>
                                      <p:by x="105000" y="105000"/>
                                    </p:animScale>
                                  </p:childTnLst>
                                </p:cTn>
                              </p:par>
                              <p:par>
                                <p:cTn fill="hold" id="116" nodeType="withEffect" presetClass="emph" presetID="26" presetSubtype="0" repeatCount="3000">
                                  <p:stCondLst>
                                    <p:cond delay="810"/>
                                  </p:stCondLst>
                                  <p:childTnLst>
                                    <p:animEffect filter="fade" transition="out">
                                      <p:cBhvr>
                                        <p:cTn dur="500" id="117" tmFilter="0, 0; .2, .5; .8, .5; 1, 0"/>
                                        <p:tgtEl>
                                          <p:spTgt spid="12"/>
                                        </p:tgtEl>
                                      </p:cBhvr>
                                    </p:animEffect>
                                    <p:animScale>
                                      <p:cBhvr>
                                        <p:cTn autoRev="1" dur="250" fill="hold" id="118"/>
                                        <p:tgtEl>
                                          <p:spTgt spid="12"/>
                                        </p:tgtEl>
                                      </p:cBhvr>
                                      <p:by x="105000" y="105000"/>
                                    </p:animScale>
                                  </p:childTnLst>
                                </p:cTn>
                              </p:par>
                            </p:childTnLst>
                          </p:cTn>
                        </p:par>
                        <p:par>
                          <p:cTn fill="hold" id="119" nodeType="afterGroup">
                            <p:stCondLst>
                              <p:cond delay="2910"/>
                            </p:stCondLst>
                            <p:childTnLst>
                              <p:par>
                                <p:cTn fill="hold" id="120" nodeType="afterEffect" presetClass="entr" presetID="16" presetSubtype="42">
                                  <p:stCondLst>
                                    <p:cond delay="0"/>
                                  </p:stCondLst>
                                  <p:childTnLst>
                                    <p:set>
                                      <p:cBhvr>
                                        <p:cTn dur="1" fill="hold" id="121">
                                          <p:stCondLst>
                                            <p:cond delay="0"/>
                                          </p:stCondLst>
                                        </p:cTn>
                                        <p:tgtEl>
                                          <p:spTgt spid="164"/>
                                        </p:tgtEl>
                                        <p:attrNameLst>
                                          <p:attrName>style.visibility</p:attrName>
                                        </p:attrNameLst>
                                      </p:cBhvr>
                                      <p:to>
                                        <p:strVal val="visible"/>
                                      </p:to>
                                    </p:set>
                                    <p:animEffect filter="barn(outHorizontal)" transition="in">
                                      <p:cBhvr>
                                        <p:cTn dur="500" id="122"/>
                                        <p:tgtEl>
                                          <p:spTgt spid="164"/>
                                        </p:tgtEl>
                                      </p:cBhvr>
                                    </p:animEffect>
                                  </p:childTnLst>
                                </p:cTn>
                              </p:par>
                            </p:childTnLst>
                          </p:cTn>
                        </p:par>
                        <p:par>
                          <p:cTn fill="hold" id="123" nodeType="afterGroup">
                            <p:stCondLst>
                              <p:cond delay="3410"/>
                            </p:stCondLst>
                            <p:childTnLst>
                              <p:par>
                                <p:cTn fill="hold" id="124" nodeType="afterEffect" presetClass="entr" presetID="23" presetSubtype="32">
                                  <p:stCondLst>
                                    <p:cond delay="0"/>
                                  </p:stCondLst>
                                  <p:childTnLst>
                                    <p:set>
                                      <p:cBhvr>
                                        <p:cTn dur="1" fill="hold" id="125">
                                          <p:stCondLst>
                                            <p:cond delay="0"/>
                                          </p:stCondLst>
                                        </p:cTn>
                                        <p:tgtEl>
                                          <p:spTgt spid="15"/>
                                        </p:tgtEl>
                                        <p:attrNameLst>
                                          <p:attrName>style.visibility</p:attrName>
                                        </p:attrNameLst>
                                      </p:cBhvr>
                                      <p:to>
                                        <p:strVal val="visible"/>
                                      </p:to>
                                    </p:set>
                                    <p:anim calcmode="lin" valueType="num">
                                      <p:cBhvr>
                                        <p:cTn dur="500" fill="hold" id="126"/>
                                        <p:tgtEl>
                                          <p:spTgt spid="15"/>
                                        </p:tgtEl>
                                        <p:attrNameLst>
                                          <p:attrName>ppt_w</p:attrName>
                                        </p:attrNameLst>
                                      </p:cBhvr>
                                      <p:tavLst>
                                        <p:tav tm="0">
                                          <p:val>
                                            <p:strVal val="4*#ppt_w"/>
                                          </p:val>
                                        </p:tav>
                                        <p:tav tm="100000">
                                          <p:val>
                                            <p:strVal val="#ppt_w"/>
                                          </p:val>
                                        </p:tav>
                                      </p:tavLst>
                                    </p:anim>
                                    <p:anim calcmode="lin" valueType="num">
                                      <p:cBhvr>
                                        <p:cTn dur="500" fill="hold" id="127"/>
                                        <p:tgtEl>
                                          <p:spTgt spid="15"/>
                                        </p:tgtEl>
                                        <p:attrNameLst>
                                          <p:attrName>ppt_h</p:attrName>
                                        </p:attrNameLst>
                                      </p:cBhvr>
                                      <p:tavLst>
                                        <p:tav tm="0">
                                          <p:val>
                                            <p:strVal val="4*#ppt_h"/>
                                          </p:val>
                                        </p:tav>
                                        <p:tav tm="100000">
                                          <p:val>
                                            <p:strVal val="#ppt_h"/>
                                          </p:val>
                                        </p:tav>
                                      </p:tavLst>
                                    </p:anim>
                                  </p:childTnLst>
                                </p:cTn>
                              </p:par>
                              <p:par>
                                <p:cTn fill="hold" id="128" nodeType="withEffect" presetClass="entr" presetID="23" presetSubtype="32">
                                  <p:stCondLst>
                                    <p:cond delay="200"/>
                                  </p:stCondLst>
                                  <p:childTnLst>
                                    <p:set>
                                      <p:cBhvr>
                                        <p:cTn dur="1" fill="hold" id="129">
                                          <p:stCondLst>
                                            <p:cond delay="0"/>
                                          </p:stCondLst>
                                        </p:cTn>
                                        <p:tgtEl>
                                          <p:spTgt spid="16"/>
                                        </p:tgtEl>
                                        <p:attrNameLst>
                                          <p:attrName>style.visibility</p:attrName>
                                        </p:attrNameLst>
                                      </p:cBhvr>
                                      <p:to>
                                        <p:strVal val="visible"/>
                                      </p:to>
                                    </p:set>
                                    <p:anim calcmode="lin" valueType="num">
                                      <p:cBhvr>
                                        <p:cTn dur="500" fill="hold" id="130"/>
                                        <p:tgtEl>
                                          <p:spTgt spid="16"/>
                                        </p:tgtEl>
                                        <p:attrNameLst>
                                          <p:attrName>ppt_w</p:attrName>
                                        </p:attrNameLst>
                                      </p:cBhvr>
                                      <p:tavLst>
                                        <p:tav tm="0">
                                          <p:val>
                                            <p:strVal val="4*#ppt_w"/>
                                          </p:val>
                                        </p:tav>
                                        <p:tav tm="100000">
                                          <p:val>
                                            <p:strVal val="#ppt_w"/>
                                          </p:val>
                                        </p:tav>
                                      </p:tavLst>
                                    </p:anim>
                                    <p:anim calcmode="lin" valueType="num">
                                      <p:cBhvr>
                                        <p:cTn dur="500" fill="hold" id="131"/>
                                        <p:tgtEl>
                                          <p:spTgt spid="16"/>
                                        </p:tgtEl>
                                        <p:attrNameLst>
                                          <p:attrName>ppt_h</p:attrName>
                                        </p:attrNameLst>
                                      </p:cBhvr>
                                      <p:tavLst>
                                        <p:tav tm="0">
                                          <p:val>
                                            <p:strVal val="4*#ppt_h"/>
                                          </p:val>
                                        </p:tav>
                                        <p:tav tm="100000">
                                          <p:val>
                                            <p:strVal val="#ppt_h"/>
                                          </p:val>
                                        </p:tav>
                                      </p:tavLst>
                                    </p:anim>
                                  </p:childTnLst>
                                </p:cTn>
                              </p:par>
                              <p:par>
                                <p:cTn fill="hold" id="132" nodeType="withEffect" presetClass="entr" presetID="23" presetSubtype="32">
                                  <p:stCondLst>
                                    <p:cond delay="200"/>
                                  </p:stCondLst>
                                  <p:childTnLst>
                                    <p:set>
                                      <p:cBhvr>
                                        <p:cTn dur="1" fill="hold" id="133">
                                          <p:stCondLst>
                                            <p:cond delay="0"/>
                                          </p:stCondLst>
                                        </p:cTn>
                                        <p:tgtEl>
                                          <p:spTgt spid="17"/>
                                        </p:tgtEl>
                                        <p:attrNameLst>
                                          <p:attrName>style.visibility</p:attrName>
                                        </p:attrNameLst>
                                      </p:cBhvr>
                                      <p:to>
                                        <p:strVal val="visible"/>
                                      </p:to>
                                    </p:set>
                                    <p:anim calcmode="lin" valueType="num">
                                      <p:cBhvr>
                                        <p:cTn dur="500" fill="hold" id="134"/>
                                        <p:tgtEl>
                                          <p:spTgt spid="17"/>
                                        </p:tgtEl>
                                        <p:attrNameLst>
                                          <p:attrName>ppt_w</p:attrName>
                                        </p:attrNameLst>
                                      </p:cBhvr>
                                      <p:tavLst>
                                        <p:tav tm="0">
                                          <p:val>
                                            <p:strVal val="4*#ppt_w"/>
                                          </p:val>
                                        </p:tav>
                                        <p:tav tm="100000">
                                          <p:val>
                                            <p:strVal val="#ppt_w"/>
                                          </p:val>
                                        </p:tav>
                                      </p:tavLst>
                                    </p:anim>
                                    <p:anim calcmode="lin" valueType="num">
                                      <p:cBhvr>
                                        <p:cTn dur="500" fill="hold" id="135"/>
                                        <p:tgtEl>
                                          <p:spTgt spid="17"/>
                                        </p:tgtEl>
                                        <p:attrNameLst>
                                          <p:attrName>ppt_h</p:attrName>
                                        </p:attrNameLst>
                                      </p:cBhvr>
                                      <p:tavLst>
                                        <p:tav tm="0">
                                          <p:val>
                                            <p:strVal val="4*#ppt_h"/>
                                          </p:val>
                                        </p:tav>
                                        <p:tav tm="100000">
                                          <p:val>
                                            <p:strVal val="#ppt_h"/>
                                          </p:val>
                                        </p:tav>
                                      </p:tavLst>
                                    </p:anim>
                                  </p:childTnLst>
                                </p:cTn>
                              </p:par>
                              <p:par>
                                <p:cTn fill="hold" id="136" nodeType="withEffect" presetClass="entr" presetID="23" presetSubtype="32">
                                  <p:stCondLst>
                                    <p:cond delay="200"/>
                                  </p:stCondLst>
                                  <p:childTnLst>
                                    <p:set>
                                      <p:cBhvr>
                                        <p:cTn dur="1" fill="hold" id="137">
                                          <p:stCondLst>
                                            <p:cond delay="0"/>
                                          </p:stCondLst>
                                        </p:cTn>
                                        <p:tgtEl>
                                          <p:spTgt spid="18"/>
                                        </p:tgtEl>
                                        <p:attrNameLst>
                                          <p:attrName>style.visibility</p:attrName>
                                        </p:attrNameLst>
                                      </p:cBhvr>
                                      <p:to>
                                        <p:strVal val="visible"/>
                                      </p:to>
                                    </p:set>
                                    <p:anim calcmode="lin" valueType="num">
                                      <p:cBhvr>
                                        <p:cTn dur="500" fill="hold" id="138"/>
                                        <p:tgtEl>
                                          <p:spTgt spid="18"/>
                                        </p:tgtEl>
                                        <p:attrNameLst>
                                          <p:attrName>ppt_w</p:attrName>
                                        </p:attrNameLst>
                                      </p:cBhvr>
                                      <p:tavLst>
                                        <p:tav tm="0">
                                          <p:val>
                                            <p:strVal val="4*#ppt_w"/>
                                          </p:val>
                                        </p:tav>
                                        <p:tav tm="100000">
                                          <p:val>
                                            <p:strVal val="#ppt_w"/>
                                          </p:val>
                                        </p:tav>
                                      </p:tavLst>
                                    </p:anim>
                                    <p:anim calcmode="lin" valueType="num">
                                      <p:cBhvr>
                                        <p:cTn dur="500" fill="hold" id="139"/>
                                        <p:tgtEl>
                                          <p:spTgt spid="18"/>
                                        </p:tgtEl>
                                        <p:attrNameLst>
                                          <p:attrName>ppt_h</p:attrName>
                                        </p:attrNameLst>
                                      </p:cBhvr>
                                      <p:tavLst>
                                        <p:tav tm="0">
                                          <p:val>
                                            <p:strVal val="4*#ppt_h"/>
                                          </p:val>
                                        </p:tav>
                                        <p:tav tm="100000">
                                          <p:val>
                                            <p:strVal val="#ppt_h"/>
                                          </p:val>
                                        </p:tav>
                                      </p:tavLst>
                                    </p:anim>
                                  </p:childTnLst>
                                </p:cTn>
                              </p:par>
                              <p:par>
                                <p:cTn fill="hold" id="140" nodeType="withEffect" presetClass="entr" presetID="23" presetSubtype="32">
                                  <p:stCondLst>
                                    <p:cond delay="200"/>
                                  </p:stCondLst>
                                  <p:childTnLst>
                                    <p:set>
                                      <p:cBhvr>
                                        <p:cTn dur="1" fill="hold" id="141">
                                          <p:stCondLst>
                                            <p:cond delay="0"/>
                                          </p:stCondLst>
                                        </p:cTn>
                                        <p:tgtEl>
                                          <p:spTgt spid="19"/>
                                        </p:tgtEl>
                                        <p:attrNameLst>
                                          <p:attrName>style.visibility</p:attrName>
                                        </p:attrNameLst>
                                      </p:cBhvr>
                                      <p:to>
                                        <p:strVal val="visible"/>
                                      </p:to>
                                    </p:set>
                                    <p:anim calcmode="lin" valueType="num">
                                      <p:cBhvr>
                                        <p:cTn dur="500" fill="hold" id="142"/>
                                        <p:tgtEl>
                                          <p:spTgt spid="19"/>
                                        </p:tgtEl>
                                        <p:attrNameLst>
                                          <p:attrName>ppt_w</p:attrName>
                                        </p:attrNameLst>
                                      </p:cBhvr>
                                      <p:tavLst>
                                        <p:tav tm="0">
                                          <p:val>
                                            <p:strVal val="4*#ppt_w"/>
                                          </p:val>
                                        </p:tav>
                                        <p:tav tm="100000">
                                          <p:val>
                                            <p:strVal val="#ppt_w"/>
                                          </p:val>
                                        </p:tav>
                                      </p:tavLst>
                                    </p:anim>
                                    <p:anim calcmode="lin" valueType="num">
                                      <p:cBhvr>
                                        <p:cTn dur="500" fill="hold" id="143"/>
                                        <p:tgtEl>
                                          <p:spTgt spid="19"/>
                                        </p:tgtEl>
                                        <p:attrNameLst>
                                          <p:attrName>ppt_h</p:attrName>
                                        </p:attrNameLst>
                                      </p:cBhvr>
                                      <p:tavLst>
                                        <p:tav tm="0">
                                          <p:val>
                                            <p:strVal val="4*#ppt_h"/>
                                          </p:val>
                                        </p:tav>
                                        <p:tav tm="100000">
                                          <p:val>
                                            <p:strVal val="#ppt_h"/>
                                          </p:val>
                                        </p:tav>
                                      </p:tavLst>
                                    </p:anim>
                                  </p:childTnLst>
                                </p:cTn>
                              </p:par>
                              <p:par>
                                <p:cTn fill="hold" id="144" nodeType="withEffect" presetClass="entr" presetID="23" presetSubtype="32">
                                  <p:stCondLst>
                                    <p:cond delay="200"/>
                                  </p:stCondLst>
                                  <p:childTnLst>
                                    <p:set>
                                      <p:cBhvr>
                                        <p:cTn dur="1" fill="hold" id="145">
                                          <p:stCondLst>
                                            <p:cond delay="0"/>
                                          </p:stCondLst>
                                        </p:cTn>
                                        <p:tgtEl>
                                          <p:spTgt spid="20"/>
                                        </p:tgtEl>
                                        <p:attrNameLst>
                                          <p:attrName>style.visibility</p:attrName>
                                        </p:attrNameLst>
                                      </p:cBhvr>
                                      <p:to>
                                        <p:strVal val="visible"/>
                                      </p:to>
                                    </p:set>
                                    <p:anim calcmode="lin" valueType="num">
                                      <p:cBhvr>
                                        <p:cTn dur="500" fill="hold" id="146"/>
                                        <p:tgtEl>
                                          <p:spTgt spid="20"/>
                                        </p:tgtEl>
                                        <p:attrNameLst>
                                          <p:attrName>ppt_w</p:attrName>
                                        </p:attrNameLst>
                                      </p:cBhvr>
                                      <p:tavLst>
                                        <p:tav tm="0">
                                          <p:val>
                                            <p:strVal val="4*#ppt_w"/>
                                          </p:val>
                                        </p:tav>
                                        <p:tav tm="100000">
                                          <p:val>
                                            <p:strVal val="#ppt_w"/>
                                          </p:val>
                                        </p:tav>
                                      </p:tavLst>
                                    </p:anim>
                                    <p:anim calcmode="lin" valueType="num">
                                      <p:cBhvr>
                                        <p:cTn dur="500" fill="hold" id="147"/>
                                        <p:tgtEl>
                                          <p:spTgt spid="20"/>
                                        </p:tgtEl>
                                        <p:attrNameLst>
                                          <p:attrName>ppt_h</p:attrName>
                                        </p:attrNameLst>
                                      </p:cBhvr>
                                      <p:tavLst>
                                        <p:tav tm="0">
                                          <p:val>
                                            <p:strVal val="4*#ppt_h"/>
                                          </p:val>
                                        </p:tav>
                                        <p:tav tm="100000">
                                          <p:val>
                                            <p:strVal val="#ppt_h"/>
                                          </p:val>
                                        </p:tav>
                                      </p:tavLst>
                                    </p:anim>
                                  </p:childTnLst>
                                </p:cTn>
                              </p:par>
                            </p:childTnLst>
                          </p:cTn>
                        </p:par>
                        <p:par>
                          <p:cTn fill="hold" id="148" nodeType="afterGroup">
                            <p:stCondLst>
                              <p:cond delay="4110"/>
                            </p:stCondLst>
                            <p:childTnLst>
                              <p:par>
                                <p:cTn fill="hold" grpId="0" id="149" nodeType="afterEffect" presetClass="entr" presetID="22" presetSubtype="8">
                                  <p:stCondLst>
                                    <p:cond delay="0"/>
                                  </p:stCondLst>
                                  <p:childTnLst>
                                    <p:set>
                                      <p:cBhvr>
                                        <p:cTn dur="1" fill="hold" id="150">
                                          <p:stCondLst>
                                            <p:cond delay="0"/>
                                          </p:stCondLst>
                                        </p:cTn>
                                        <p:tgtEl>
                                          <p:spTgt spid="187"/>
                                        </p:tgtEl>
                                        <p:attrNameLst>
                                          <p:attrName>style.visibility</p:attrName>
                                        </p:attrNameLst>
                                      </p:cBhvr>
                                      <p:to>
                                        <p:strVal val="visible"/>
                                      </p:to>
                                    </p:set>
                                    <p:animEffect filter="wipe(left)" transition="in">
                                      <p:cBhvr>
                                        <p:cTn dur="500" id="151"/>
                                        <p:tgtEl>
                                          <p:spTgt spid="1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3"/>
      <p:bldP grpId="0" spid="124"/>
      <p:bldP grpId="0" spid="187"/>
      <p:bldP grpId="0" spid="7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752791" y="1452513"/>
            <a:ext cx="1781486" cy="3194435"/>
            <a:chOff x="5003720" y="1935625"/>
            <a:chExt cx="2375315" cy="4259247"/>
          </a:xfrm>
          <a:solidFill>
            <a:srgbClr val="123E61"/>
          </a:solidFill>
        </p:grpSpPr>
        <p:sp>
          <p:nvSpPr>
            <p:cNvPr id="10" name="泪滴形 9"/>
            <p:cNvSpPr/>
            <p:nvPr/>
          </p:nvSpPr>
          <p:spPr>
            <a:xfrm rot="8100000">
              <a:off x="5811084" y="5421789"/>
              <a:ext cx="768608" cy="773083"/>
            </a:xfrm>
            <a:prstGeom prst="teardrop">
              <a:avLst>
                <a:gd fmla="val 154863" name="adj"/>
              </a:avLst>
            </a:prstGeom>
            <a:grp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11" name="任意多边形 10"/>
            <p:cNvSpPr/>
            <p:nvPr/>
          </p:nvSpPr>
          <p:spPr>
            <a:xfrm>
              <a:off x="5003720" y="4549616"/>
              <a:ext cx="482679" cy="1371600"/>
            </a:xfrm>
            <a:custGeom>
              <a:gdLst>
                <a:gd fmla="*/ 303774 w 482679" name="connsiteX0"/>
                <a:gd fmla="*/ 0 h 1371600" name="connsiteY0"/>
                <a:gd fmla="*/ 124870 w 482679" name="connsiteX1"/>
                <a:gd fmla="*/ 1371600 h 1371600" name="connsiteY1"/>
                <a:gd fmla="*/ 482679 w 482679" name="connsiteX2"/>
                <a:gd fmla="*/ 506896 h 1371600" name="connsiteY2"/>
                <a:gd fmla="*/ 303774 w 482679" name="connsiteX3"/>
                <a:gd fmla="*/ 0 h 1371600" name="connsiteY3"/>
              </a:gdLst>
              <a:cxnLst>
                <a:cxn ang="0">
                  <a:pos x="connsiteX0" y="connsiteY0"/>
                </a:cxn>
                <a:cxn ang="0">
                  <a:pos x="connsiteX1" y="connsiteY1"/>
                </a:cxn>
                <a:cxn ang="0">
                  <a:pos x="connsiteX2" y="connsiteY2"/>
                </a:cxn>
                <a:cxn ang="0">
                  <a:pos x="connsiteX3" y="connsiteY3"/>
                </a:cxn>
              </a:cxnLst>
              <a:rect b="b" l="l" r="r" t="t"/>
              <a:pathLst>
                <a:path h="1371600" w="482679">
                  <a:moveTo>
                    <a:pt x="303774" y="0"/>
                  </a:moveTo>
                  <a:cubicBezTo>
                    <a:pt x="-213061" y="89452"/>
                    <a:pt x="75175" y="1023731"/>
                    <a:pt x="124870" y="1371600"/>
                  </a:cubicBezTo>
                  <a:cubicBezTo>
                    <a:pt x="184505" y="993913"/>
                    <a:pt x="264018" y="477079"/>
                    <a:pt x="482679" y="506896"/>
                  </a:cubicBezTo>
                  <a:lnTo>
                    <a:pt x="303774" y="0"/>
                  </a:lnTo>
                  <a:close/>
                </a:path>
              </a:pathLst>
            </a:custGeom>
            <a:grp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12" name="任意多边形 11"/>
            <p:cNvSpPr/>
            <p:nvPr/>
          </p:nvSpPr>
          <p:spPr>
            <a:xfrm flipH="1">
              <a:off x="6896356" y="4549616"/>
              <a:ext cx="482679" cy="1371600"/>
            </a:xfrm>
            <a:custGeom>
              <a:gdLst>
                <a:gd fmla="*/ 303774 w 482679" name="connsiteX0"/>
                <a:gd fmla="*/ 0 h 1371600" name="connsiteY0"/>
                <a:gd fmla="*/ 124870 w 482679" name="connsiteX1"/>
                <a:gd fmla="*/ 1371600 h 1371600" name="connsiteY1"/>
                <a:gd fmla="*/ 482679 w 482679" name="connsiteX2"/>
                <a:gd fmla="*/ 506896 h 1371600" name="connsiteY2"/>
                <a:gd fmla="*/ 303774 w 482679" name="connsiteX3"/>
                <a:gd fmla="*/ 0 h 1371600" name="connsiteY3"/>
              </a:gdLst>
              <a:cxnLst>
                <a:cxn ang="0">
                  <a:pos x="connsiteX0" y="connsiteY0"/>
                </a:cxn>
                <a:cxn ang="0">
                  <a:pos x="connsiteX1" y="connsiteY1"/>
                </a:cxn>
                <a:cxn ang="0">
                  <a:pos x="connsiteX2" y="connsiteY2"/>
                </a:cxn>
                <a:cxn ang="0">
                  <a:pos x="connsiteX3" y="connsiteY3"/>
                </a:cxn>
              </a:cxnLst>
              <a:rect b="b" l="l" r="r" t="t"/>
              <a:pathLst>
                <a:path h="1371600" w="482679">
                  <a:moveTo>
                    <a:pt x="303774" y="0"/>
                  </a:moveTo>
                  <a:cubicBezTo>
                    <a:pt x="-213061" y="89452"/>
                    <a:pt x="75175" y="1023731"/>
                    <a:pt x="124870" y="1371600"/>
                  </a:cubicBezTo>
                  <a:cubicBezTo>
                    <a:pt x="184505" y="993913"/>
                    <a:pt x="264018" y="477079"/>
                    <a:pt x="482679" y="506896"/>
                  </a:cubicBezTo>
                  <a:lnTo>
                    <a:pt x="303774" y="0"/>
                  </a:lnTo>
                  <a:close/>
                </a:path>
              </a:pathLst>
            </a:custGeom>
            <a:grp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13" name="任意多边形 12"/>
            <p:cNvSpPr/>
            <p:nvPr/>
          </p:nvSpPr>
          <p:spPr>
            <a:xfrm>
              <a:off x="5559536" y="1935625"/>
              <a:ext cx="1250184" cy="838966"/>
            </a:xfrm>
            <a:custGeom>
              <a:gdLst>
                <a:gd fmla="*/ 642481 w 1250184" name="connsiteX0"/>
                <a:gd fmla="*/ 0 h 838966" name="connsiteY0"/>
                <a:gd fmla="*/ 1248768 w 1250184" name="connsiteX1"/>
                <a:gd fmla="*/ 835974 h 838966" name="connsiteY1"/>
                <a:gd fmla="*/ 1250184 w 1250184" name="connsiteX2"/>
                <a:gd fmla="*/ 838966 h 838966" name="connsiteY2"/>
                <a:gd fmla="*/ 0 w 1250184" name="connsiteX3"/>
                <a:gd fmla="*/ 838966 h 838966" name="connsiteY3"/>
                <a:gd fmla="*/ 25634 w 1250184" name="connsiteX4"/>
                <a:gd fmla="*/ 785657 h 838966" name="connsiteY4"/>
                <a:gd fmla="*/ 642481 w 1250184" name="connsiteX5"/>
                <a:gd fmla="*/ 0 h 83896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838966" w="1250184">
                  <a:moveTo>
                    <a:pt x="642481" y="0"/>
                  </a:moveTo>
                  <a:cubicBezTo>
                    <a:pt x="899242" y="269185"/>
                    <a:pt x="1100095" y="550173"/>
                    <a:pt x="1248768" y="835974"/>
                  </a:cubicBezTo>
                  <a:lnTo>
                    <a:pt x="1250184" y="838966"/>
                  </a:lnTo>
                  <a:lnTo>
                    <a:pt x="0" y="838966"/>
                  </a:lnTo>
                  <a:lnTo>
                    <a:pt x="25634" y="785657"/>
                  </a:lnTo>
                  <a:cubicBezTo>
                    <a:pt x="175342" y="505447"/>
                    <a:pt x="379094" y="239368"/>
                    <a:pt x="642481" y="0"/>
                  </a:cubicBezTo>
                  <a:close/>
                </a:path>
              </a:pathLst>
            </a:custGeom>
            <a:grp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14" name="任意多边形 13"/>
            <p:cNvSpPr/>
            <p:nvPr/>
          </p:nvSpPr>
          <p:spPr>
            <a:xfrm>
              <a:off x="5291001" y="2774591"/>
              <a:ext cx="1805119" cy="834137"/>
            </a:xfrm>
            <a:custGeom>
              <a:gdLst>
                <a:gd fmla="*/ 268535 w 1805119" name="connsiteX0"/>
                <a:gd fmla="*/ 0 h 834137" name="connsiteY0"/>
                <a:gd fmla="*/ 1518719 w 1805119" name="connsiteX1"/>
                <a:gd fmla="*/ 0 h 834137" name="connsiteY1"/>
                <a:gd fmla="*/ 1619082 w 1805119" name="connsiteX2"/>
                <a:gd fmla="*/ 212153 h 834137" name="connsiteY2"/>
                <a:gd fmla="*/ 1800931 w 1805119" name="connsiteX3"/>
                <a:gd fmla="*/ 807761 h 834137" name="connsiteY3"/>
                <a:gd fmla="*/ 1805119 w 1805119" name="connsiteX4"/>
                <a:gd fmla="*/ 834137 h 834137" name="connsiteY4"/>
                <a:gd fmla="*/ 0 w 1805119" name="connsiteX5"/>
                <a:gd fmla="*/ 834137 h 834137" name="connsiteY5"/>
                <a:gd fmla="*/ 11006 w 1805119" name="connsiteX6"/>
                <a:gd fmla="*/ 761683 h 834137" name="connsiteY6"/>
                <a:gd fmla="*/ 191933 w 1805119" name="connsiteX7"/>
                <a:gd fmla="*/ 159303 h 834137" name="connsiteY7"/>
                <a:gd fmla="*/ 268535 w 1805119" name="connsiteX8"/>
                <a:gd fmla="*/ 0 h 83413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34137" w="1805118">
                  <a:moveTo>
                    <a:pt x="268535" y="0"/>
                  </a:moveTo>
                  <a:lnTo>
                    <a:pt x="1518719" y="0"/>
                  </a:lnTo>
                  <a:lnTo>
                    <a:pt x="1619082" y="212153"/>
                  </a:lnTo>
                  <a:cubicBezTo>
                    <a:pt x="1703518" y="409996"/>
                    <a:pt x="1763731" y="609289"/>
                    <a:pt x="1800931" y="807761"/>
                  </a:cubicBezTo>
                  <a:lnTo>
                    <a:pt x="1805119" y="834137"/>
                  </a:lnTo>
                  <a:lnTo>
                    <a:pt x="0" y="834137"/>
                  </a:lnTo>
                  <a:lnTo>
                    <a:pt x="11006" y="761683"/>
                  </a:lnTo>
                  <a:cubicBezTo>
                    <a:pt x="47643" y="558421"/>
                    <a:pt x="107346" y="356266"/>
                    <a:pt x="191933" y="159303"/>
                  </a:cubicBezTo>
                  <a:lnTo>
                    <a:pt x="268535" y="0"/>
                  </a:lnTo>
                  <a:close/>
                </a:path>
              </a:pathLst>
            </a:custGeom>
            <a:gradFill>
              <a:gsLst>
                <a:gs pos="0">
                  <a:sysClr lastClr="FFFFFF" val="window"/>
                </a:gs>
                <a:gs pos="100000">
                  <a:sysClr lastClr="FFFFFF" val="window">
                    <a:lumMod val="75000"/>
                  </a:sysClr>
                </a:gs>
              </a:gsLst>
              <a:lin ang="0" scaled="0"/>
            </a:grad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19" name="任意多边形 18"/>
            <p:cNvSpPr/>
            <p:nvPr/>
          </p:nvSpPr>
          <p:spPr>
            <a:xfrm>
              <a:off x="5257411" y="3608729"/>
              <a:ext cx="1880285" cy="855703"/>
            </a:xfrm>
            <a:custGeom>
              <a:gdLst>
                <a:gd fmla="*/ 33590 w 1880285" name="connsiteX0"/>
                <a:gd fmla="*/ 0 h 855703" name="connsiteY0"/>
                <a:gd fmla="*/ 1838709 w 1880285" name="connsiteX1"/>
                <a:gd fmla="*/ 0 h 855703" name="connsiteY1"/>
                <a:gd fmla="*/ 1858126 w 1880285" name="connsiteX2"/>
                <a:gd fmla="*/ 122288 h 855703" name="connsiteY2"/>
                <a:gd fmla="*/ 1866730 w 1880285" name="connsiteX3"/>
                <a:gd fmla="*/ 727680 h 855703" name="connsiteY3"/>
                <a:gd fmla="*/ 1848586 w 1880285" name="connsiteX4"/>
                <a:gd fmla="*/ 855703 h 855703" name="connsiteY4"/>
                <a:gd fmla="*/ 33689 w 1880285" name="connsiteX5"/>
                <a:gd fmla="*/ 855703 h 855703" name="connsiteY5"/>
                <a:gd fmla="*/ 13554 w 1880285" name="connsiteX6"/>
                <a:gd fmla="*/ 705679 h 855703" name="connsiteY6"/>
                <a:gd fmla="*/ 21416 w 1880285" name="connsiteX7"/>
                <a:gd fmla="*/ 80135 h 855703" name="connsiteY7"/>
                <a:gd fmla="*/ 33590 w 1880285" name="connsiteX8"/>
                <a:gd fmla="*/ 0 h 8557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55703" w="1880285">
                  <a:moveTo>
                    <a:pt x="33590" y="0"/>
                  </a:moveTo>
                  <a:lnTo>
                    <a:pt x="1838709" y="0"/>
                  </a:lnTo>
                  <a:lnTo>
                    <a:pt x="1858126" y="122288"/>
                  </a:lnTo>
                  <a:cubicBezTo>
                    <a:pt x="1884702" y="326393"/>
                    <a:pt x="1887127" y="529020"/>
                    <a:pt x="1866730" y="727680"/>
                  </a:cubicBezTo>
                  <a:lnTo>
                    <a:pt x="1848586" y="855703"/>
                  </a:lnTo>
                  <a:lnTo>
                    <a:pt x="33689" y="855703"/>
                  </a:lnTo>
                  <a:lnTo>
                    <a:pt x="13554" y="705679"/>
                  </a:lnTo>
                  <a:cubicBezTo>
                    <a:pt x="-6545" y="500064"/>
                    <a:pt x="-4589" y="290055"/>
                    <a:pt x="21416" y="80135"/>
                  </a:cubicBezTo>
                  <a:lnTo>
                    <a:pt x="33590" y="0"/>
                  </a:lnTo>
                  <a:close/>
                </a:path>
              </a:pathLst>
            </a:custGeom>
            <a:grp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20" name="任意多边形 19"/>
            <p:cNvSpPr/>
            <p:nvPr/>
          </p:nvSpPr>
          <p:spPr>
            <a:xfrm>
              <a:off x="5291100" y="4464432"/>
              <a:ext cx="1814897" cy="820681"/>
            </a:xfrm>
            <a:custGeom>
              <a:gdLst>
                <a:gd fmla="*/ 0 w 1814897" name="connsiteX0"/>
                <a:gd fmla="*/ 0 h 820681" name="connsiteY0"/>
                <a:gd fmla="*/ 1814897 w 1814897" name="connsiteX1"/>
                <a:gd fmla="*/ 0 h 820681" name="connsiteY1"/>
                <a:gd fmla="*/ 1805086 w 1814897" name="connsiteX2"/>
                <a:gd fmla="*/ 69221 h 820681" name="connsiteY2"/>
                <a:gd fmla="*/ 1547021 w 1814897" name="connsiteX3"/>
                <a:gd fmla="*/ 820681 h 820681" name="connsiteY3"/>
                <a:gd fmla="*/ 254934 w 1814897" name="connsiteX4"/>
                <a:gd fmla="*/ 820681 h 820681" name="connsiteY4"/>
                <a:gd fmla="*/ 7242 w 1814897" name="connsiteX5"/>
                <a:gd fmla="*/ 53961 h 820681" name="connsiteY5"/>
                <a:gd fmla="*/ 0 w 1814897" name="connsiteX6"/>
                <a:gd fmla="*/ 0 h 8206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20680" w="1814897">
                  <a:moveTo>
                    <a:pt x="0" y="0"/>
                  </a:moveTo>
                  <a:lnTo>
                    <a:pt x="1814897" y="0"/>
                  </a:lnTo>
                  <a:lnTo>
                    <a:pt x="1805086" y="69221"/>
                  </a:lnTo>
                  <a:cubicBezTo>
                    <a:pt x="1757801" y="330205"/>
                    <a:pt x="1670730" y="582660"/>
                    <a:pt x="1547021" y="820681"/>
                  </a:cubicBezTo>
                  <a:lnTo>
                    <a:pt x="254934" y="820681"/>
                  </a:lnTo>
                  <a:cubicBezTo>
                    <a:pt x="137490" y="582660"/>
                    <a:pt x="53351" y="323544"/>
                    <a:pt x="7242" y="53961"/>
                  </a:cubicBezTo>
                  <a:lnTo>
                    <a:pt x="0" y="0"/>
                  </a:lnTo>
                  <a:close/>
                </a:path>
              </a:pathLst>
            </a:custGeom>
            <a:gradFill>
              <a:gsLst>
                <a:gs pos="0">
                  <a:sysClr lastClr="FFFFFF" val="window"/>
                </a:gs>
                <a:gs pos="100000">
                  <a:sysClr lastClr="FFFFFF" val="window">
                    <a:lumMod val="75000"/>
                  </a:sysClr>
                </a:gs>
              </a:gsLst>
              <a:lin ang="0" scaled="0"/>
            </a:grad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grpSp>
      <p:sp>
        <p:nvSpPr>
          <p:cNvPr id="21" name="任意多边形 20"/>
          <p:cNvSpPr/>
          <p:nvPr/>
        </p:nvSpPr>
        <p:spPr bwMode="auto">
          <a:xfrm>
            <a:off x="2743200" y="906960"/>
            <a:ext cx="1535988" cy="855062"/>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2" name="任意多边形 21"/>
          <p:cNvSpPr/>
          <p:nvPr/>
        </p:nvSpPr>
        <p:spPr bwMode="auto">
          <a:xfrm>
            <a:off x="2743200" y="2548944"/>
            <a:ext cx="1504451" cy="837506"/>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3" name="任意多边形 22"/>
          <p:cNvSpPr/>
          <p:nvPr/>
        </p:nvSpPr>
        <p:spPr bwMode="auto">
          <a:xfrm>
            <a:off x="5083864" y="2919813"/>
            <a:ext cx="1383305" cy="770066"/>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8" name="任意多边形 27"/>
          <p:cNvSpPr/>
          <p:nvPr/>
        </p:nvSpPr>
        <p:spPr bwMode="auto">
          <a:xfrm>
            <a:off x="4967079" y="1364872"/>
            <a:ext cx="1483103" cy="825621"/>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9" name="矩形 28"/>
          <p:cNvSpPr/>
          <p:nvPr/>
        </p:nvSpPr>
        <p:spPr>
          <a:xfrm>
            <a:off x="4361552" y="3473242"/>
            <a:ext cx="551428" cy="365760"/>
          </a:xfrm>
          <a:prstGeom prst="rect">
            <a:avLst/>
          </a:prstGeom>
        </p:spPr>
        <p:txBody>
          <a:bodyPr wrap="square">
            <a:spAutoFit/>
          </a:bodyPr>
          <a:lstStyle/>
          <a:p>
            <a:pPr algn="ctr"/>
            <a:r>
              <a:rPr altLang="zh-CN" lang="en-US">
                <a:solidFill>
                  <a:srgbClr val="123E61"/>
                </a:solidFill>
                <a:latin charset="-122" panose="020b0503020204020204" pitchFamily="34" typeface="微软雅黑"/>
                <a:ea charset="-122" panose="020b0503020204020204" pitchFamily="34" typeface="微软雅黑"/>
                <a:cs typeface="+mn-ea"/>
                <a:sym typeface="+mn-lt"/>
              </a:rPr>
              <a:t>01</a:t>
            </a:r>
          </a:p>
        </p:txBody>
      </p:sp>
      <p:sp>
        <p:nvSpPr>
          <p:cNvPr id="30" name="矩形 29"/>
          <p:cNvSpPr/>
          <p:nvPr/>
        </p:nvSpPr>
        <p:spPr>
          <a:xfrm>
            <a:off x="4361552" y="2851232"/>
            <a:ext cx="551428" cy="365760"/>
          </a:xfrm>
          <a:prstGeom prst="rect">
            <a:avLst/>
          </a:prstGeom>
        </p:spPr>
        <p:txBody>
          <a:bodyPr wrap="square">
            <a:spAutoFit/>
          </a:bodyPr>
          <a:lstStyle/>
          <a:p>
            <a:pPr algn="ctr"/>
            <a:r>
              <a:rPr altLang="zh-CN" lang="en-US">
                <a:solidFill>
                  <a:prstClr val="white"/>
                </a:solidFill>
                <a:latin charset="-122" panose="020b0503020204020204" pitchFamily="34" typeface="微软雅黑"/>
                <a:ea charset="-122" panose="020b0503020204020204" pitchFamily="34" typeface="微软雅黑"/>
                <a:cs typeface="+mn-ea"/>
                <a:sym typeface="+mn-lt"/>
              </a:rPr>
              <a:t>02</a:t>
            </a:r>
          </a:p>
        </p:txBody>
      </p:sp>
      <p:sp>
        <p:nvSpPr>
          <p:cNvPr id="31" name="矩形 30"/>
          <p:cNvSpPr/>
          <p:nvPr/>
        </p:nvSpPr>
        <p:spPr>
          <a:xfrm>
            <a:off x="4361552" y="2253322"/>
            <a:ext cx="551428" cy="365760"/>
          </a:xfrm>
          <a:prstGeom prst="rect">
            <a:avLst/>
          </a:prstGeom>
        </p:spPr>
        <p:txBody>
          <a:bodyPr wrap="square">
            <a:spAutoFit/>
          </a:bodyPr>
          <a:lstStyle/>
          <a:p>
            <a:pPr algn="ctr"/>
            <a:r>
              <a:rPr altLang="zh-CN" lang="en-US">
                <a:solidFill>
                  <a:srgbClr val="123E61"/>
                </a:solidFill>
                <a:latin charset="-122" panose="020b0503020204020204" pitchFamily="34" typeface="微软雅黑"/>
                <a:ea charset="-122" panose="020b0503020204020204" pitchFamily="34" typeface="微软雅黑"/>
                <a:cs typeface="+mn-ea"/>
                <a:sym typeface="+mn-lt"/>
              </a:rPr>
              <a:t>03</a:t>
            </a:r>
          </a:p>
        </p:txBody>
      </p:sp>
      <p:sp>
        <p:nvSpPr>
          <p:cNvPr id="32" name="矩形 31"/>
          <p:cNvSpPr/>
          <p:nvPr/>
        </p:nvSpPr>
        <p:spPr>
          <a:xfrm>
            <a:off x="4347420" y="1693960"/>
            <a:ext cx="551428" cy="365760"/>
          </a:xfrm>
          <a:prstGeom prst="rect">
            <a:avLst/>
          </a:prstGeom>
        </p:spPr>
        <p:txBody>
          <a:bodyPr wrap="square">
            <a:spAutoFit/>
          </a:bodyPr>
          <a:lstStyle/>
          <a:p>
            <a:pPr algn="ctr"/>
            <a:r>
              <a:rPr altLang="zh-CN" lang="en-US">
                <a:solidFill>
                  <a:prstClr val="white"/>
                </a:solidFill>
                <a:latin charset="-122" panose="020b0503020204020204" pitchFamily="34" typeface="微软雅黑"/>
                <a:ea charset="-122" panose="020b0503020204020204" pitchFamily="34" typeface="微软雅黑"/>
                <a:cs typeface="+mn-ea"/>
                <a:sym typeface="+mn-lt"/>
              </a:rPr>
              <a:t>04</a:t>
            </a:r>
          </a:p>
        </p:txBody>
      </p:sp>
      <p:grpSp>
        <p:nvGrpSpPr>
          <p:cNvPr id="33" name="组合 32"/>
          <p:cNvGrpSpPr/>
          <p:nvPr/>
        </p:nvGrpSpPr>
        <p:grpSpPr>
          <a:xfrm>
            <a:off x="5396638" y="3161090"/>
            <a:ext cx="617045" cy="468835"/>
            <a:chOff x="4268086" y="4221191"/>
            <a:chExt cx="509646" cy="387231"/>
          </a:xfrm>
          <a:solidFill>
            <a:srgbClr val="123E61"/>
          </a:solidFill>
        </p:grpSpPr>
        <p:sp>
          <p:nvSpPr>
            <p:cNvPr id="34"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50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5"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500">
                <a:solidFill>
                  <a:prstClr val="black"/>
                </a:solidFill>
                <a:latin charset="-122" panose="020b0503020204020204" pitchFamily="34" typeface="微软雅黑"/>
                <a:ea charset="-122" panose="020b0503020204020204" pitchFamily="34" typeface="微软雅黑"/>
                <a:cs typeface="+mn-ea"/>
                <a:sym typeface="+mn-lt"/>
              </a:endParaRPr>
            </a:p>
          </p:txBody>
        </p:sp>
      </p:grpSp>
      <p:grpSp>
        <p:nvGrpSpPr>
          <p:cNvPr id="36" name="组合 35"/>
          <p:cNvGrpSpPr/>
          <p:nvPr/>
        </p:nvGrpSpPr>
        <p:grpSpPr>
          <a:xfrm>
            <a:off x="5495819" y="1657917"/>
            <a:ext cx="400910" cy="396776"/>
            <a:chOff x="6967126" y="4092464"/>
            <a:chExt cx="453105" cy="448433"/>
          </a:xfrm>
          <a:solidFill>
            <a:srgbClr val="123E61"/>
          </a:solidFill>
        </p:grpSpPr>
        <p:sp>
          <p:nvSpPr>
            <p:cNvPr id="37"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50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8"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500">
                <a:solidFill>
                  <a:prstClr val="black"/>
                </a:solidFill>
                <a:latin charset="-122" panose="020b0503020204020204" pitchFamily="34" typeface="微软雅黑"/>
                <a:ea charset="-122" panose="020b0503020204020204" pitchFamily="34" typeface="微软雅黑"/>
                <a:cs typeface="+mn-ea"/>
                <a:sym typeface="+mn-lt"/>
              </a:endParaRPr>
            </a:p>
          </p:txBody>
        </p:sp>
      </p:grpSp>
      <p:grpSp>
        <p:nvGrpSpPr>
          <p:cNvPr id="39" name="组合 38"/>
          <p:cNvGrpSpPr/>
          <p:nvPr/>
        </p:nvGrpSpPr>
        <p:grpSpPr>
          <a:xfrm>
            <a:off x="3257417" y="1238977"/>
            <a:ext cx="412821" cy="394814"/>
            <a:chOff x="1004888" y="993775"/>
            <a:chExt cx="2438400" cy="2332038"/>
          </a:xfrm>
          <a:solidFill>
            <a:srgbClr val="123E61"/>
          </a:solidFill>
        </p:grpSpPr>
        <p:sp>
          <p:nvSpPr>
            <p:cNvPr id="40"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50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1" name="任意多边形 40"/>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noAutofit/>
            </a:bodyPr>
            <a:lstStyle/>
            <a:p>
              <a:endParaRPr altLang="en-US" lang="zh-CN" sz="1500">
                <a:solidFill>
                  <a:prstClr val="black"/>
                </a:solidFill>
                <a:latin charset="-122" panose="020b0503020204020204" pitchFamily="34" typeface="微软雅黑"/>
                <a:ea charset="-122" panose="020b0503020204020204" pitchFamily="34" typeface="微软雅黑"/>
                <a:cs typeface="+mn-ea"/>
                <a:sym typeface="+mn-lt"/>
              </a:endParaRPr>
            </a:p>
          </p:txBody>
        </p:sp>
      </p:grpSp>
      <p:grpSp>
        <p:nvGrpSpPr>
          <p:cNvPr id="42" name="组合 41"/>
          <p:cNvGrpSpPr/>
          <p:nvPr/>
        </p:nvGrpSpPr>
        <p:grpSpPr>
          <a:xfrm>
            <a:off x="3251689" y="2778018"/>
            <a:ext cx="358460" cy="458428"/>
            <a:chOff x="1605187" y="572440"/>
            <a:chExt cx="563561" cy="720725"/>
          </a:xfrm>
          <a:solidFill>
            <a:srgbClr val="123E61"/>
          </a:solidFill>
        </p:grpSpPr>
        <p:sp>
          <p:nvSpPr>
            <p:cNvPr id="43" name="Freeform 32"/>
            <p:cNvSpPr/>
            <p:nvPr/>
          </p:nvSpPr>
          <p:spPr bwMode="auto">
            <a:xfrm>
              <a:off x="1814739"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4" name="Freeform 33"/>
            <p:cNvSpPr/>
            <p:nvPr/>
          </p:nvSpPr>
          <p:spPr bwMode="auto">
            <a:xfrm>
              <a:off x="1605187" y="1012177"/>
              <a:ext cx="141289"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5"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6" name="Rectangle 89"/>
          <p:cNvSpPr/>
          <p:nvPr/>
        </p:nvSpPr>
        <p:spPr>
          <a:xfrm>
            <a:off x="6467170" y="1151289"/>
            <a:ext cx="2137279" cy="1115568"/>
          </a:xfrm>
          <a:prstGeom prst="rect">
            <a:avLst/>
          </a:prstGeom>
        </p:spPr>
        <p:txBody>
          <a:bodyPr wrap="square">
            <a:spAutoFit/>
          </a:bodyPr>
          <a:lstStyle/>
          <a:p>
            <a:pP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添加标题</a:t>
            </a:r>
          </a:p>
          <a:p>
            <a:pP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7" name="Rectangle 89"/>
          <p:cNvSpPr/>
          <p:nvPr/>
        </p:nvSpPr>
        <p:spPr>
          <a:xfrm>
            <a:off x="431540" y="1148414"/>
            <a:ext cx="2197759" cy="1115568"/>
          </a:xfrm>
          <a:prstGeom prst="rect">
            <a:avLst/>
          </a:prstGeom>
        </p:spPr>
        <p:txBody>
          <a:bodyPr wrap="square">
            <a:spAutoFit/>
          </a:bodyPr>
          <a:lstStyle/>
          <a:p>
            <a:pPr algn="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添加标题</a:t>
            </a:r>
          </a:p>
          <a:p>
            <a:pPr algn="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8" name="Rectangle 89"/>
          <p:cNvSpPr/>
          <p:nvPr/>
        </p:nvSpPr>
        <p:spPr>
          <a:xfrm>
            <a:off x="6467170" y="3535463"/>
            <a:ext cx="2137279" cy="1115568"/>
          </a:xfrm>
          <a:prstGeom prst="rect">
            <a:avLst/>
          </a:prstGeom>
        </p:spPr>
        <p:txBody>
          <a:bodyPr wrap="square">
            <a:spAutoFit/>
          </a:bodyPr>
          <a:lstStyle/>
          <a:p>
            <a:pP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添加标题</a:t>
            </a:r>
          </a:p>
          <a:p>
            <a:pP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9" name="Rectangle 89"/>
          <p:cNvSpPr/>
          <p:nvPr/>
        </p:nvSpPr>
        <p:spPr>
          <a:xfrm>
            <a:off x="539552" y="3536814"/>
            <a:ext cx="2089747" cy="1115568"/>
          </a:xfrm>
          <a:prstGeom prst="rect">
            <a:avLst/>
          </a:prstGeom>
        </p:spPr>
        <p:txBody>
          <a:bodyPr wrap="square">
            <a:spAutoFit/>
          </a:bodyPr>
          <a:lstStyle/>
          <a:p>
            <a:pPr algn="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添加标题</a:t>
            </a:r>
          </a:p>
          <a:p>
            <a:pPr algn="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Tree>
    <p:extLst>
      <p:ext uri="{BB962C8B-B14F-4D97-AF65-F5344CB8AC3E}">
        <p14:creationId val="156171514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200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ppt_x"/>
                                          </p:val>
                                        </p:tav>
                                        <p:tav tm="100000">
                                          <p:val>
                                            <p:strVal val="#ppt_x"/>
                                          </p:val>
                                        </p:tav>
                                      </p:tavLst>
                                    </p:anim>
                                    <p:anim calcmode="lin" valueType="num">
                                      <p:cBhvr additive="base">
                                        <p:cTn dur="1000" fill="hold" id="8"/>
                                        <p:tgtEl>
                                          <p:spTgt spid="2"/>
                                        </p:tgtEl>
                                        <p:attrNameLst>
                                          <p:attrName>ppt_y</p:attrName>
                                        </p:attrNameLst>
                                      </p:cBhvr>
                                      <p:tavLst>
                                        <p:tav tm="0">
                                          <p:val>
                                            <p:strVal val="1+#ppt_h/2"/>
                                          </p:val>
                                        </p:tav>
                                        <p:tav tm="100000">
                                          <p:val>
                                            <p:strVal val="#ppt_y"/>
                                          </p:val>
                                        </p:tav>
                                      </p:tavLst>
                                    </p:anim>
                                  </p:childTnLst>
                                </p:cTn>
                              </p:par>
                              <p:par>
                                <p:cTn fill="hold" grpId="0" id="9" nodeType="withEffect" presetClass="entr" presetID="10" presetSubtype="0">
                                  <p:stCondLst>
                                    <p:cond delay="2500"/>
                                  </p:stCondLst>
                                  <p:childTnLst>
                                    <p:set>
                                      <p:cBhvr>
                                        <p:cTn dur="1" fill="hold" id="10">
                                          <p:stCondLst>
                                            <p:cond delay="0"/>
                                          </p:stCondLst>
                                        </p:cTn>
                                        <p:tgtEl>
                                          <p:spTgt spid="21"/>
                                        </p:tgtEl>
                                        <p:attrNameLst>
                                          <p:attrName>style.visibility</p:attrName>
                                        </p:attrNameLst>
                                      </p:cBhvr>
                                      <p:to>
                                        <p:strVal val="visible"/>
                                      </p:to>
                                    </p:set>
                                    <p:animEffect filter="fade" transition="in">
                                      <p:cBhvr>
                                        <p:cTn dur="500" id="11"/>
                                        <p:tgtEl>
                                          <p:spTgt spid="21"/>
                                        </p:tgtEl>
                                      </p:cBhvr>
                                    </p:animEffect>
                                  </p:childTnLst>
                                </p:cTn>
                              </p:par>
                              <p:par>
                                <p:cTn accel="50000" decel="50000" fill="hold" grpId="1" id="12" nodeType="withEffect" presetClass="path" presetID="63" presetSubtype="0">
                                  <p:stCondLst>
                                    <p:cond delay="2500"/>
                                  </p:stCondLst>
                                  <p:childTnLst>
                                    <p:animMotion origin="layout" path="M -0.08398 7.40741E-07 L 4.16667E-06 7.40741E-07" pathEditMode="relative" ptsTypes="AA" rAng="0">
                                      <p:cBhvr>
                                        <p:cTn dur="2000" fill="hold" id="13"/>
                                        <p:tgtEl>
                                          <p:spTgt spid="21"/>
                                        </p:tgtEl>
                                        <p:attrNameLst>
                                          <p:attrName>ppt_x</p:attrName>
                                          <p:attrName>ppt_y</p:attrName>
                                        </p:attrNameLst>
                                      </p:cBhvr>
                                      <p:rCtr x="4245" y="0"/>
                                    </p:animMotion>
                                  </p:childTnLst>
                                </p:cTn>
                              </p:par>
                              <p:par>
                                <p:cTn fill="hold" grpId="0" id="14" nodeType="withEffect" presetClass="entr" presetID="10" presetSubtype="0">
                                  <p:stCondLst>
                                    <p:cond delay="2750"/>
                                  </p:stCondLst>
                                  <p:childTnLst>
                                    <p:set>
                                      <p:cBhvr>
                                        <p:cTn dur="1" fill="hold" id="15">
                                          <p:stCondLst>
                                            <p:cond delay="0"/>
                                          </p:stCondLst>
                                        </p:cTn>
                                        <p:tgtEl>
                                          <p:spTgt spid="22"/>
                                        </p:tgtEl>
                                        <p:attrNameLst>
                                          <p:attrName>style.visibility</p:attrName>
                                        </p:attrNameLst>
                                      </p:cBhvr>
                                      <p:to>
                                        <p:strVal val="visible"/>
                                      </p:to>
                                    </p:set>
                                    <p:animEffect filter="fade" transition="in">
                                      <p:cBhvr>
                                        <p:cTn dur="500" id="16"/>
                                        <p:tgtEl>
                                          <p:spTgt spid="22"/>
                                        </p:tgtEl>
                                      </p:cBhvr>
                                    </p:animEffect>
                                  </p:childTnLst>
                                </p:cTn>
                              </p:par>
                              <p:par>
                                <p:cTn accel="50000" decel="50000" fill="hold" grpId="1" id="17" nodeType="withEffect" presetClass="path" presetID="63" presetSubtype="0">
                                  <p:stCondLst>
                                    <p:cond delay="2750"/>
                                  </p:stCondLst>
                                  <p:childTnLst>
                                    <p:animMotion origin="layout" path="M -0.08398 7.40741E-07 L 4.16667E-06 7.40741E-07" pathEditMode="relative" ptsTypes="AA" rAng="0">
                                      <p:cBhvr>
                                        <p:cTn dur="2000" fill="hold" id="18"/>
                                        <p:tgtEl>
                                          <p:spTgt spid="22"/>
                                        </p:tgtEl>
                                        <p:attrNameLst>
                                          <p:attrName>ppt_x</p:attrName>
                                          <p:attrName>ppt_y</p:attrName>
                                        </p:attrNameLst>
                                      </p:cBhvr>
                                      <p:rCtr x="4245" y="0"/>
                                    </p:animMotion>
                                  </p:childTnLst>
                                </p:cTn>
                              </p:par>
                              <p:par>
                                <p:cTn fill="hold" grpId="0" id="19" nodeType="withEffect" presetClass="entr" presetID="10" presetSubtype="0">
                                  <p:stCondLst>
                                    <p:cond delay="2500"/>
                                  </p:stCondLst>
                                  <p:childTnLst>
                                    <p:set>
                                      <p:cBhvr>
                                        <p:cTn dur="1" fill="hold" id="20">
                                          <p:stCondLst>
                                            <p:cond delay="0"/>
                                          </p:stCondLst>
                                        </p:cTn>
                                        <p:tgtEl>
                                          <p:spTgt spid="28"/>
                                        </p:tgtEl>
                                        <p:attrNameLst>
                                          <p:attrName>style.visibility</p:attrName>
                                        </p:attrNameLst>
                                      </p:cBhvr>
                                      <p:to>
                                        <p:strVal val="visible"/>
                                      </p:to>
                                    </p:set>
                                    <p:animEffect filter="fade" transition="in">
                                      <p:cBhvr>
                                        <p:cTn dur="500" id="21"/>
                                        <p:tgtEl>
                                          <p:spTgt spid="28"/>
                                        </p:tgtEl>
                                      </p:cBhvr>
                                    </p:animEffect>
                                  </p:childTnLst>
                                </p:cTn>
                              </p:par>
                              <p:par>
                                <p:cTn accel="50000" decel="50000" fill="hold" grpId="1" id="22" nodeType="withEffect" presetClass="path" presetID="63" presetSubtype="0">
                                  <p:stCondLst>
                                    <p:cond delay="2500"/>
                                  </p:stCondLst>
                                  <p:childTnLst>
                                    <p:animMotion origin="layout" path="M 0.10638 -3.7037E-07 L 1.25E-06 -3.7037E-07" pathEditMode="relative" ptsTypes="AA" rAng="0">
                                      <p:cBhvr>
                                        <p:cTn dur="2000" fill="hold" id="23"/>
                                        <p:tgtEl>
                                          <p:spTgt spid="28"/>
                                        </p:tgtEl>
                                        <p:attrNameLst>
                                          <p:attrName>ppt_x</p:attrName>
                                          <p:attrName>ppt_y</p:attrName>
                                        </p:attrNameLst>
                                      </p:cBhvr>
                                      <p:rCtr x="-5326" y="0"/>
                                    </p:animMotion>
                                  </p:childTnLst>
                                </p:cTn>
                              </p:par>
                              <p:par>
                                <p:cTn fill="hold" grpId="0" id="24" nodeType="withEffect" presetClass="entr" presetID="10" presetSubtype="0">
                                  <p:stCondLst>
                                    <p:cond delay="2750"/>
                                  </p:stCondLst>
                                  <p:childTnLst>
                                    <p:set>
                                      <p:cBhvr>
                                        <p:cTn dur="1" fill="hold" id="25">
                                          <p:stCondLst>
                                            <p:cond delay="0"/>
                                          </p:stCondLst>
                                        </p:cTn>
                                        <p:tgtEl>
                                          <p:spTgt spid="23"/>
                                        </p:tgtEl>
                                        <p:attrNameLst>
                                          <p:attrName>style.visibility</p:attrName>
                                        </p:attrNameLst>
                                      </p:cBhvr>
                                      <p:to>
                                        <p:strVal val="visible"/>
                                      </p:to>
                                    </p:set>
                                    <p:animEffect filter="fade" transition="in">
                                      <p:cBhvr>
                                        <p:cTn dur="500" id="26"/>
                                        <p:tgtEl>
                                          <p:spTgt spid="23"/>
                                        </p:tgtEl>
                                      </p:cBhvr>
                                    </p:animEffect>
                                  </p:childTnLst>
                                </p:cTn>
                              </p:par>
                              <p:par>
                                <p:cTn accel="50000" decel="50000" fill="hold" grpId="1" id="27" nodeType="withEffect" presetClass="path" presetID="63" presetSubtype="0">
                                  <p:stCondLst>
                                    <p:cond delay="2750"/>
                                  </p:stCondLst>
                                  <p:childTnLst>
                                    <p:animMotion origin="layout" path="M 0.10638 -3.7037E-07 L 1.25E-06 -3.7037E-07" pathEditMode="relative" ptsTypes="AA" rAng="0">
                                      <p:cBhvr>
                                        <p:cTn dur="2000" fill="hold" id="28"/>
                                        <p:tgtEl>
                                          <p:spTgt spid="23"/>
                                        </p:tgtEl>
                                        <p:attrNameLst>
                                          <p:attrName>ppt_x</p:attrName>
                                          <p:attrName>ppt_y</p:attrName>
                                        </p:attrNameLst>
                                      </p:cBhvr>
                                      <p:rCtr x="-5326" y="0"/>
                                    </p:animMotion>
                                  </p:childTnLst>
                                </p:cTn>
                              </p:par>
                              <p:par>
                                <p:cTn fill="hold" grpId="0" id="29" nodeType="withEffect" presetClass="entr" presetID="53" presetSubtype="0">
                                  <p:stCondLst>
                                    <p:cond delay="4000"/>
                                  </p:stCondLst>
                                  <p:childTnLst>
                                    <p:set>
                                      <p:cBhvr>
                                        <p:cTn dur="1" fill="hold" id="30">
                                          <p:stCondLst>
                                            <p:cond delay="0"/>
                                          </p:stCondLst>
                                        </p:cTn>
                                        <p:tgtEl>
                                          <p:spTgt spid="32"/>
                                        </p:tgtEl>
                                        <p:attrNameLst>
                                          <p:attrName>style.visibility</p:attrName>
                                        </p:attrNameLst>
                                      </p:cBhvr>
                                      <p:to>
                                        <p:strVal val="visible"/>
                                      </p:to>
                                    </p:set>
                                    <p:anim calcmode="lin" valueType="num">
                                      <p:cBhvr>
                                        <p:cTn dur="500" fill="hold" id="31"/>
                                        <p:tgtEl>
                                          <p:spTgt spid="32"/>
                                        </p:tgtEl>
                                        <p:attrNameLst>
                                          <p:attrName>ppt_w</p:attrName>
                                        </p:attrNameLst>
                                      </p:cBhvr>
                                      <p:tavLst>
                                        <p:tav tm="0">
                                          <p:val>
                                            <p:fltVal val="0"/>
                                          </p:val>
                                        </p:tav>
                                        <p:tav tm="100000">
                                          <p:val>
                                            <p:strVal val="#ppt_w"/>
                                          </p:val>
                                        </p:tav>
                                      </p:tavLst>
                                    </p:anim>
                                    <p:anim calcmode="lin" valueType="num">
                                      <p:cBhvr>
                                        <p:cTn dur="500" fill="hold" id="32"/>
                                        <p:tgtEl>
                                          <p:spTgt spid="32"/>
                                        </p:tgtEl>
                                        <p:attrNameLst>
                                          <p:attrName>ppt_h</p:attrName>
                                        </p:attrNameLst>
                                      </p:cBhvr>
                                      <p:tavLst>
                                        <p:tav tm="0">
                                          <p:val>
                                            <p:fltVal val="0"/>
                                          </p:val>
                                        </p:tav>
                                        <p:tav tm="100000">
                                          <p:val>
                                            <p:strVal val="#ppt_h"/>
                                          </p:val>
                                        </p:tav>
                                      </p:tavLst>
                                    </p:anim>
                                    <p:animEffect filter="fade" transition="in">
                                      <p:cBhvr>
                                        <p:cTn dur="500" id="33"/>
                                        <p:tgtEl>
                                          <p:spTgt spid="32"/>
                                        </p:tgtEl>
                                      </p:cBhvr>
                                    </p:animEffect>
                                  </p:childTnLst>
                                </p:cTn>
                              </p:par>
                              <p:par>
                                <p:cTn fill="hold" grpId="0" id="34" nodeType="withEffect" presetClass="entr" presetID="53" presetSubtype="0">
                                  <p:stCondLst>
                                    <p:cond delay="4000"/>
                                  </p:stCondLst>
                                  <p:childTnLst>
                                    <p:set>
                                      <p:cBhvr>
                                        <p:cTn dur="1" fill="hold" id="35">
                                          <p:stCondLst>
                                            <p:cond delay="0"/>
                                          </p:stCondLst>
                                        </p:cTn>
                                        <p:tgtEl>
                                          <p:spTgt spid="31"/>
                                        </p:tgtEl>
                                        <p:attrNameLst>
                                          <p:attrName>style.visibility</p:attrName>
                                        </p:attrNameLst>
                                      </p:cBhvr>
                                      <p:to>
                                        <p:strVal val="visible"/>
                                      </p:to>
                                    </p:set>
                                    <p:anim calcmode="lin" valueType="num">
                                      <p:cBhvr>
                                        <p:cTn dur="500" fill="hold" id="36"/>
                                        <p:tgtEl>
                                          <p:spTgt spid="31"/>
                                        </p:tgtEl>
                                        <p:attrNameLst>
                                          <p:attrName>ppt_w</p:attrName>
                                        </p:attrNameLst>
                                      </p:cBhvr>
                                      <p:tavLst>
                                        <p:tav tm="0">
                                          <p:val>
                                            <p:fltVal val="0"/>
                                          </p:val>
                                        </p:tav>
                                        <p:tav tm="100000">
                                          <p:val>
                                            <p:strVal val="#ppt_w"/>
                                          </p:val>
                                        </p:tav>
                                      </p:tavLst>
                                    </p:anim>
                                    <p:anim calcmode="lin" valueType="num">
                                      <p:cBhvr>
                                        <p:cTn dur="500" fill="hold" id="37"/>
                                        <p:tgtEl>
                                          <p:spTgt spid="31"/>
                                        </p:tgtEl>
                                        <p:attrNameLst>
                                          <p:attrName>ppt_h</p:attrName>
                                        </p:attrNameLst>
                                      </p:cBhvr>
                                      <p:tavLst>
                                        <p:tav tm="0">
                                          <p:val>
                                            <p:fltVal val="0"/>
                                          </p:val>
                                        </p:tav>
                                        <p:tav tm="100000">
                                          <p:val>
                                            <p:strVal val="#ppt_h"/>
                                          </p:val>
                                        </p:tav>
                                      </p:tavLst>
                                    </p:anim>
                                    <p:animEffect filter="fade" transition="in">
                                      <p:cBhvr>
                                        <p:cTn dur="500" id="38"/>
                                        <p:tgtEl>
                                          <p:spTgt spid="31"/>
                                        </p:tgtEl>
                                      </p:cBhvr>
                                    </p:animEffect>
                                  </p:childTnLst>
                                </p:cTn>
                              </p:par>
                              <p:par>
                                <p:cTn fill="hold" grpId="0" id="39" nodeType="withEffect" presetClass="entr" presetID="53" presetSubtype="0">
                                  <p:stCondLst>
                                    <p:cond delay="4000"/>
                                  </p:stCondLst>
                                  <p:childTnLst>
                                    <p:set>
                                      <p:cBhvr>
                                        <p:cTn dur="1" fill="hold" id="40">
                                          <p:stCondLst>
                                            <p:cond delay="0"/>
                                          </p:stCondLst>
                                        </p:cTn>
                                        <p:tgtEl>
                                          <p:spTgt spid="30"/>
                                        </p:tgtEl>
                                        <p:attrNameLst>
                                          <p:attrName>style.visibility</p:attrName>
                                        </p:attrNameLst>
                                      </p:cBhvr>
                                      <p:to>
                                        <p:strVal val="visible"/>
                                      </p:to>
                                    </p:set>
                                    <p:anim calcmode="lin" valueType="num">
                                      <p:cBhvr>
                                        <p:cTn dur="500" fill="hold" id="41"/>
                                        <p:tgtEl>
                                          <p:spTgt spid="30"/>
                                        </p:tgtEl>
                                        <p:attrNameLst>
                                          <p:attrName>ppt_w</p:attrName>
                                        </p:attrNameLst>
                                      </p:cBhvr>
                                      <p:tavLst>
                                        <p:tav tm="0">
                                          <p:val>
                                            <p:fltVal val="0"/>
                                          </p:val>
                                        </p:tav>
                                        <p:tav tm="100000">
                                          <p:val>
                                            <p:strVal val="#ppt_w"/>
                                          </p:val>
                                        </p:tav>
                                      </p:tavLst>
                                    </p:anim>
                                    <p:anim calcmode="lin" valueType="num">
                                      <p:cBhvr>
                                        <p:cTn dur="500" fill="hold" id="42"/>
                                        <p:tgtEl>
                                          <p:spTgt spid="30"/>
                                        </p:tgtEl>
                                        <p:attrNameLst>
                                          <p:attrName>ppt_h</p:attrName>
                                        </p:attrNameLst>
                                      </p:cBhvr>
                                      <p:tavLst>
                                        <p:tav tm="0">
                                          <p:val>
                                            <p:fltVal val="0"/>
                                          </p:val>
                                        </p:tav>
                                        <p:tav tm="100000">
                                          <p:val>
                                            <p:strVal val="#ppt_h"/>
                                          </p:val>
                                        </p:tav>
                                      </p:tavLst>
                                    </p:anim>
                                    <p:animEffect filter="fade" transition="in">
                                      <p:cBhvr>
                                        <p:cTn dur="500" id="43"/>
                                        <p:tgtEl>
                                          <p:spTgt spid="30"/>
                                        </p:tgtEl>
                                      </p:cBhvr>
                                    </p:animEffect>
                                  </p:childTnLst>
                                </p:cTn>
                              </p:par>
                              <p:par>
                                <p:cTn fill="hold" grpId="0" id="44" nodeType="withEffect" presetClass="entr" presetID="53" presetSubtype="0">
                                  <p:stCondLst>
                                    <p:cond delay="4000"/>
                                  </p:stCondLst>
                                  <p:childTnLst>
                                    <p:set>
                                      <p:cBhvr>
                                        <p:cTn dur="1" fill="hold" id="45">
                                          <p:stCondLst>
                                            <p:cond delay="0"/>
                                          </p:stCondLst>
                                        </p:cTn>
                                        <p:tgtEl>
                                          <p:spTgt spid="29"/>
                                        </p:tgtEl>
                                        <p:attrNameLst>
                                          <p:attrName>style.visibility</p:attrName>
                                        </p:attrNameLst>
                                      </p:cBhvr>
                                      <p:to>
                                        <p:strVal val="visible"/>
                                      </p:to>
                                    </p:set>
                                    <p:anim calcmode="lin" valueType="num">
                                      <p:cBhvr>
                                        <p:cTn dur="500" fill="hold" id="46"/>
                                        <p:tgtEl>
                                          <p:spTgt spid="29"/>
                                        </p:tgtEl>
                                        <p:attrNameLst>
                                          <p:attrName>ppt_w</p:attrName>
                                        </p:attrNameLst>
                                      </p:cBhvr>
                                      <p:tavLst>
                                        <p:tav tm="0">
                                          <p:val>
                                            <p:fltVal val="0"/>
                                          </p:val>
                                        </p:tav>
                                        <p:tav tm="100000">
                                          <p:val>
                                            <p:strVal val="#ppt_w"/>
                                          </p:val>
                                        </p:tav>
                                      </p:tavLst>
                                    </p:anim>
                                    <p:anim calcmode="lin" valueType="num">
                                      <p:cBhvr>
                                        <p:cTn dur="500" fill="hold" id="47"/>
                                        <p:tgtEl>
                                          <p:spTgt spid="29"/>
                                        </p:tgtEl>
                                        <p:attrNameLst>
                                          <p:attrName>ppt_h</p:attrName>
                                        </p:attrNameLst>
                                      </p:cBhvr>
                                      <p:tavLst>
                                        <p:tav tm="0">
                                          <p:val>
                                            <p:fltVal val="0"/>
                                          </p:val>
                                        </p:tav>
                                        <p:tav tm="100000">
                                          <p:val>
                                            <p:strVal val="#ppt_h"/>
                                          </p:val>
                                        </p:tav>
                                      </p:tavLst>
                                    </p:anim>
                                    <p:animEffect filter="fade" transition="in">
                                      <p:cBhvr>
                                        <p:cTn dur="500" id="48"/>
                                        <p:tgtEl>
                                          <p:spTgt spid="29"/>
                                        </p:tgtEl>
                                      </p:cBhvr>
                                    </p:animEffect>
                                  </p:childTnLst>
                                </p:cTn>
                              </p:par>
                              <p:par>
                                <p:cTn fill="hold" id="49" nodeType="withEffect" presetClass="entr" presetID="53" presetSubtype="0">
                                  <p:stCondLst>
                                    <p:cond delay="4000"/>
                                  </p:stCondLst>
                                  <p:childTnLst>
                                    <p:set>
                                      <p:cBhvr>
                                        <p:cTn dur="1" fill="hold" id="50">
                                          <p:stCondLst>
                                            <p:cond delay="0"/>
                                          </p:stCondLst>
                                        </p:cTn>
                                        <p:tgtEl>
                                          <p:spTgt spid="42"/>
                                        </p:tgtEl>
                                        <p:attrNameLst>
                                          <p:attrName>style.visibility</p:attrName>
                                        </p:attrNameLst>
                                      </p:cBhvr>
                                      <p:to>
                                        <p:strVal val="visible"/>
                                      </p:to>
                                    </p:set>
                                    <p:anim calcmode="lin" valueType="num">
                                      <p:cBhvr>
                                        <p:cTn dur="500" fill="hold" id="51"/>
                                        <p:tgtEl>
                                          <p:spTgt spid="42"/>
                                        </p:tgtEl>
                                        <p:attrNameLst>
                                          <p:attrName>ppt_w</p:attrName>
                                        </p:attrNameLst>
                                      </p:cBhvr>
                                      <p:tavLst>
                                        <p:tav tm="0">
                                          <p:val>
                                            <p:fltVal val="0"/>
                                          </p:val>
                                        </p:tav>
                                        <p:tav tm="100000">
                                          <p:val>
                                            <p:strVal val="#ppt_w"/>
                                          </p:val>
                                        </p:tav>
                                      </p:tavLst>
                                    </p:anim>
                                    <p:anim calcmode="lin" valueType="num">
                                      <p:cBhvr>
                                        <p:cTn dur="500" fill="hold" id="52"/>
                                        <p:tgtEl>
                                          <p:spTgt spid="42"/>
                                        </p:tgtEl>
                                        <p:attrNameLst>
                                          <p:attrName>ppt_h</p:attrName>
                                        </p:attrNameLst>
                                      </p:cBhvr>
                                      <p:tavLst>
                                        <p:tav tm="0">
                                          <p:val>
                                            <p:fltVal val="0"/>
                                          </p:val>
                                        </p:tav>
                                        <p:tav tm="100000">
                                          <p:val>
                                            <p:strVal val="#ppt_h"/>
                                          </p:val>
                                        </p:tav>
                                      </p:tavLst>
                                    </p:anim>
                                    <p:animEffect filter="fade" transition="in">
                                      <p:cBhvr>
                                        <p:cTn dur="500" id="53"/>
                                        <p:tgtEl>
                                          <p:spTgt spid="42"/>
                                        </p:tgtEl>
                                      </p:cBhvr>
                                    </p:animEffect>
                                  </p:childTnLst>
                                </p:cTn>
                              </p:par>
                              <p:par>
                                <p:cTn fill="hold" id="54" nodeType="withEffect" presetClass="entr" presetID="53" presetSubtype="0">
                                  <p:stCondLst>
                                    <p:cond delay="4000"/>
                                  </p:stCondLst>
                                  <p:childTnLst>
                                    <p:set>
                                      <p:cBhvr>
                                        <p:cTn dur="1" fill="hold" id="55">
                                          <p:stCondLst>
                                            <p:cond delay="0"/>
                                          </p:stCondLst>
                                        </p:cTn>
                                        <p:tgtEl>
                                          <p:spTgt spid="39"/>
                                        </p:tgtEl>
                                        <p:attrNameLst>
                                          <p:attrName>style.visibility</p:attrName>
                                        </p:attrNameLst>
                                      </p:cBhvr>
                                      <p:to>
                                        <p:strVal val="visible"/>
                                      </p:to>
                                    </p:set>
                                    <p:anim calcmode="lin" valueType="num">
                                      <p:cBhvr>
                                        <p:cTn dur="500" fill="hold" id="56"/>
                                        <p:tgtEl>
                                          <p:spTgt spid="39"/>
                                        </p:tgtEl>
                                        <p:attrNameLst>
                                          <p:attrName>ppt_w</p:attrName>
                                        </p:attrNameLst>
                                      </p:cBhvr>
                                      <p:tavLst>
                                        <p:tav tm="0">
                                          <p:val>
                                            <p:fltVal val="0"/>
                                          </p:val>
                                        </p:tav>
                                        <p:tav tm="100000">
                                          <p:val>
                                            <p:strVal val="#ppt_w"/>
                                          </p:val>
                                        </p:tav>
                                      </p:tavLst>
                                    </p:anim>
                                    <p:anim calcmode="lin" valueType="num">
                                      <p:cBhvr>
                                        <p:cTn dur="500" fill="hold" id="57"/>
                                        <p:tgtEl>
                                          <p:spTgt spid="39"/>
                                        </p:tgtEl>
                                        <p:attrNameLst>
                                          <p:attrName>ppt_h</p:attrName>
                                        </p:attrNameLst>
                                      </p:cBhvr>
                                      <p:tavLst>
                                        <p:tav tm="0">
                                          <p:val>
                                            <p:fltVal val="0"/>
                                          </p:val>
                                        </p:tav>
                                        <p:tav tm="100000">
                                          <p:val>
                                            <p:strVal val="#ppt_h"/>
                                          </p:val>
                                        </p:tav>
                                      </p:tavLst>
                                    </p:anim>
                                    <p:animEffect filter="fade" transition="in">
                                      <p:cBhvr>
                                        <p:cTn dur="500" id="58"/>
                                        <p:tgtEl>
                                          <p:spTgt spid="39"/>
                                        </p:tgtEl>
                                      </p:cBhvr>
                                    </p:animEffect>
                                  </p:childTnLst>
                                </p:cTn>
                              </p:par>
                              <p:par>
                                <p:cTn fill="hold" id="59" nodeType="withEffect" presetClass="entr" presetID="53" presetSubtype="0">
                                  <p:stCondLst>
                                    <p:cond delay="4000"/>
                                  </p:stCondLst>
                                  <p:childTnLst>
                                    <p:set>
                                      <p:cBhvr>
                                        <p:cTn dur="1" fill="hold" id="60">
                                          <p:stCondLst>
                                            <p:cond delay="0"/>
                                          </p:stCondLst>
                                        </p:cTn>
                                        <p:tgtEl>
                                          <p:spTgt spid="36"/>
                                        </p:tgtEl>
                                        <p:attrNameLst>
                                          <p:attrName>style.visibility</p:attrName>
                                        </p:attrNameLst>
                                      </p:cBhvr>
                                      <p:to>
                                        <p:strVal val="visible"/>
                                      </p:to>
                                    </p:set>
                                    <p:anim calcmode="lin" valueType="num">
                                      <p:cBhvr>
                                        <p:cTn dur="500" fill="hold" id="61"/>
                                        <p:tgtEl>
                                          <p:spTgt spid="36"/>
                                        </p:tgtEl>
                                        <p:attrNameLst>
                                          <p:attrName>ppt_w</p:attrName>
                                        </p:attrNameLst>
                                      </p:cBhvr>
                                      <p:tavLst>
                                        <p:tav tm="0">
                                          <p:val>
                                            <p:fltVal val="0"/>
                                          </p:val>
                                        </p:tav>
                                        <p:tav tm="100000">
                                          <p:val>
                                            <p:strVal val="#ppt_w"/>
                                          </p:val>
                                        </p:tav>
                                      </p:tavLst>
                                    </p:anim>
                                    <p:anim calcmode="lin" valueType="num">
                                      <p:cBhvr>
                                        <p:cTn dur="500" fill="hold" id="62"/>
                                        <p:tgtEl>
                                          <p:spTgt spid="36"/>
                                        </p:tgtEl>
                                        <p:attrNameLst>
                                          <p:attrName>ppt_h</p:attrName>
                                        </p:attrNameLst>
                                      </p:cBhvr>
                                      <p:tavLst>
                                        <p:tav tm="0">
                                          <p:val>
                                            <p:fltVal val="0"/>
                                          </p:val>
                                        </p:tav>
                                        <p:tav tm="100000">
                                          <p:val>
                                            <p:strVal val="#ppt_h"/>
                                          </p:val>
                                        </p:tav>
                                      </p:tavLst>
                                    </p:anim>
                                    <p:animEffect filter="fade" transition="in">
                                      <p:cBhvr>
                                        <p:cTn dur="500" id="63"/>
                                        <p:tgtEl>
                                          <p:spTgt spid="36"/>
                                        </p:tgtEl>
                                      </p:cBhvr>
                                    </p:animEffect>
                                  </p:childTnLst>
                                </p:cTn>
                              </p:par>
                              <p:par>
                                <p:cTn fill="hold" id="64" nodeType="withEffect" presetClass="entr" presetID="53" presetSubtype="0">
                                  <p:stCondLst>
                                    <p:cond delay="4000"/>
                                  </p:stCondLst>
                                  <p:childTnLst>
                                    <p:set>
                                      <p:cBhvr>
                                        <p:cTn dur="1" fill="hold" id="65">
                                          <p:stCondLst>
                                            <p:cond delay="0"/>
                                          </p:stCondLst>
                                        </p:cTn>
                                        <p:tgtEl>
                                          <p:spTgt spid="33"/>
                                        </p:tgtEl>
                                        <p:attrNameLst>
                                          <p:attrName>style.visibility</p:attrName>
                                        </p:attrNameLst>
                                      </p:cBhvr>
                                      <p:to>
                                        <p:strVal val="visible"/>
                                      </p:to>
                                    </p:set>
                                    <p:anim calcmode="lin" valueType="num">
                                      <p:cBhvr>
                                        <p:cTn dur="500" fill="hold" id="66"/>
                                        <p:tgtEl>
                                          <p:spTgt spid="33"/>
                                        </p:tgtEl>
                                        <p:attrNameLst>
                                          <p:attrName>ppt_w</p:attrName>
                                        </p:attrNameLst>
                                      </p:cBhvr>
                                      <p:tavLst>
                                        <p:tav tm="0">
                                          <p:val>
                                            <p:fltVal val="0"/>
                                          </p:val>
                                        </p:tav>
                                        <p:tav tm="100000">
                                          <p:val>
                                            <p:strVal val="#ppt_w"/>
                                          </p:val>
                                        </p:tav>
                                      </p:tavLst>
                                    </p:anim>
                                    <p:anim calcmode="lin" valueType="num">
                                      <p:cBhvr>
                                        <p:cTn dur="500" fill="hold" id="67"/>
                                        <p:tgtEl>
                                          <p:spTgt spid="33"/>
                                        </p:tgtEl>
                                        <p:attrNameLst>
                                          <p:attrName>ppt_h</p:attrName>
                                        </p:attrNameLst>
                                      </p:cBhvr>
                                      <p:tavLst>
                                        <p:tav tm="0">
                                          <p:val>
                                            <p:fltVal val="0"/>
                                          </p:val>
                                        </p:tav>
                                        <p:tav tm="100000">
                                          <p:val>
                                            <p:strVal val="#ppt_h"/>
                                          </p:val>
                                        </p:tav>
                                      </p:tavLst>
                                    </p:anim>
                                    <p:animEffect filter="fade" transition="in">
                                      <p:cBhvr>
                                        <p:cTn dur="500" id="68"/>
                                        <p:tgtEl>
                                          <p:spTgt spid="33"/>
                                        </p:tgtEl>
                                      </p:cBhvr>
                                    </p:animEffect>
                                  </p:childTnLst>
                                </p:cTn>
                              </p:par>
                              <p:par>
                                <p:cTn fill="hold" grpId="0" id="69" nodeType="withEffect" presetClass="entr" presetID="22" presetSubtype="2">
                                  <p:stCondLst>
                                    <p:cond delay="4250"/>
                                  </p:stCondLst>
                                  <p:childTnLst>
                                    <p:set>
                                      <p:cBhvr>
                                        <p:cTn dur="1" fill="hold" id="70">
                                          <p:stCondLst>
                                            <p:cond delay="0"/>
                                          </p:stCondLst>
                                        </p:cTn>
                                        <p:tgtEl>
                                          <p:spTgt spid="47"/>
                                        </p:tgtEl>
                                        <p:attrNameLst>
                                          <p:attrName>style.visibility</p:attrName>
                                        </p:attrNameLst>
                                      </p:cBhvr>
                                      <p:to>
                                        <p:strVal val="visible"/>
                                      </p:to>
                                    </p:set>
                                    <p:animEffect filter="wipe(right)" transition="in">
                                      <p:cBhvr>
                                        <p:cTn dur="1000" id="71"/>
                                        <p:tgtEl>
                                          <p:spTgt spid="47"/>
                                        </p:tgtEl>
                                      </p:cBhvr>
                                    </p:animEffect>
                                  </p:childTnLst>
                                </p:cTn>
                              </p:par>
                              <p:par>
                                <p:cTn fill="hold" grpId="0" id="72" nodeType="withEffect" presetClass="entr" presetID="22" presetSubtype="2">
                                  <p:stCondLst>
                                    <p:cond delay="4250"/>
                                  </p:stCondLst>
                                  <p:childTnLst>
                                    <p:set>
                                      <p:cBhvr>
                                        <p:cTn dur="1" fill="hold" id="73">
                                          <p:stCondLst>
                                            <p:cond delay="0"/>
                                          </p:stCondLst>
                                        </p:cTn>
                                        <p:tgtEl>
                                          <p:spTgt spid="49"/>
                                        </p:tgtEl>
                                        <p:attrNameLst>
                                          <p:attrName>style.visibility</p:attrName>
                                        </p:attrNameLst>
                                      </p:cBhvr>
                                      <p:to>
                                        <p:strVal val="visible"/>
                                      </p:to>
                                    </p:set>
                                    <p:animEffect filter="wipe(right)" transition="in">
                                      <p:cBhvr>
                                        <p:cTn dur="1000" id="74"/>
                                        <p:tgtEl>
                                          <p:spTgt spid="49"/>
                                        </p:tgtEl>
                                      </p:cBhvr>
                                    </p:animEffect>
                                  </p:childTnLst>
                                </p:cTn>
                              </p:par>
                              <p:par>
                                <p:cTn fill="hold" grpId="0" id="75" nodeType="withEffect" presetClass="entr" presetID="22" presetSubtype="8">
                                  <p:stCondLst>
                                    <p:cond delay="4250"/>
                                  </p:stCondLst>
                                  <p:childTnLst>
                                    <p:set>
                                      <p:cBhvr>
                                        <p:cTn dur="1" fill="hold" id="76">
                                          <p:stCondLst>
                                            <p:cond delay="0"/>
                                          </p:stCondLst>
                                        </p:cTn>
                                        <p:tgtEl>
                                          <p:spTgt spid="46"/>
                                        </p:tgtEl>
                                        <p:attrNameLst>
                                          <p:attrName>style.visibility</p:attrName>
                                        </p:attrNameLst>
                                      </p:cBhvr>
                                      <p:to>
                                        <p:strVal val="visible"/>
                                      </p:to>
                                    </p:set>
                                    <p:animEffect filter="wipe(left)" transition="in">
                                      <p:cBhvr>
                                        <p:cTn dur="1000" id="77"/>
                                        <p:tgtEl>
                                          <p:spTgt spid="46"/>
                                        </p:tgtEl>
                                      </p:cBhvr>
                                    </p:animEffect>
                                  </p:childTnLst>
                                </p:cTn>
                              </p:par>
                              <p:par>
                                <p:cTn fill="hold" grpId="0" id="78" nodeType="withEffect" presetClass="entr" presetID="22" presetSubtype="8">
                                  <p:stCondLst>
                                    <p:cond delay="4250"/>
                                  </p:stCondLst>
                                  <p:childTnLst>
                                    <p:set>
                                      <p:cBhvr>
                                        <p:cTn dur="1" fill="hold" id="79">
                                          <p:stCondLst>
                                            <p:cond delay="0"/>
                                          </p:stCondLst>
                                        </p:cTn>
                                        <p:tgtEl>
                                          <p:spTgt spid="48"/>
                                        </p:tgtEl>
                                        <p:attrNameLst>
                                          <p:attrName>style.visibility</p:attrName>
                                        </p:attrNameLst>
                                      </p:cBhvr>
                                      <p:to>
                                        <p:strVal val="visible"/>
                                      </p:to>
                                    </p:set>
                                    <p:animEffect filter="wipe(left)" transition="in">
                                      <p:cBhvr>
                                        <p:cTn dur="1000" id="80"/>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1" spid="21"/>
      <p:bldP grpId="0" spid="22"/>
      <p:bldP grpId="1" spid="22"/>
      <p:bldP grpId="0" spid="23"/>
      <p:bldP grpId="1" spid="23"/>
      <p:bldP grpId="0" spid="28"/>
      <p:bldP grpId="1" spid="28"/>
      <p:bldP grpId="0" spid="29"/>
      <p:bldP grpId="0" spid="30"/>
      <p:bldP grpId="0" spid="31"/>
      <p:bldP grpId="0" spid="32"/>
      <p:bldP grpId="0" spid="46"/>
      <p:bldP grpId="0" spid="47"/>
      <p:bldP grpId="0" spid="48"/>
      <p:bldP grpId="0" spid="4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微立体创业计划\001.png" id="117"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1191578" y="1026228"/>
            <a:ext cx="1967244" cy="1967585"/>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118" name="Picture 3"/>
          <p:cNvPicPr>
            <a:picLocks noChangeArrowheads="1" noChangeAspect="1"/>
          </p:cNvPicPr>
          <p:nvPr/>
        </p:nvPicPr>
        <p:blipFill>
          <a:blip r:embed="rId4">
            <a:extLst>
              <a:ext uri="{28A0092B-C50C-407E-A947-70E740481C1C}">
                <a14:useLocalDpi val="0"/>
              </a:ext>
            </a:extLst>
          </a:blip>
          <a:stretch>
            <a:fillRect/>
          </a:stretch>
        </p:blipFill>
        <p:spPr bwMode="auto">
          <a:xfrm>
            <a:off x="1477369" y="833794"/>
            <a:ext cx="2230535" cy="2230922"/>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5" compatLnSpc="1" lIns="68571" numCol="1" rIns="68571" tIns="34285"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lang="zh-CN" sz="2400">
                <a:solidFill>
                  <a:schemeClr val="accent2"/>
                </a:solidFill>
                <a:latin charset="-122" panose="020b0503020204020204" pitchFamily="34" typeface="微软雅黑"/>
                <a:ea charset="-122" panose="020b0503020204020204" pitchFamily="34" typeface="微软雅黑"/>
                <a:cs typeface="+mn-ea"/>
                <a:sym typeface="+mn-lt"/>
              </a:rPr>
              <a:t>工作存在不足</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5" compatLnSpc="1" lIns="68571" numCol="1" rIns="68571" tIns="34285"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just">
              <a:lnSpc>
                <a:spcPct val="125000"/>
              </a:lnSpc>
            </a:pPr>
            <a:r>
              <a:rPr altLang="zh-CN" b="0" lang="en-US" smtClean="0" sz="9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The best preparation for tomorrow is doing your best today.</a:t>
            </a:r>
          </a:p>
        </p:txBody>
      </p:sp>
      <p:grpSp>
        <p:nvGrpSpPr>
          <p:cNvPr id="2" name="组合 124"/>
          <p:cNvGrpSpPr/>
          <p:nvPr/>
        </p:nvGrpSpPr>
        <p:grpSpPr>
          <a:xfrm>
            <a:off x="6284904" y="4264732"/>
            <a:ext cx="1026023" cy="1026201"/>
            <a:chOff x="304800" y="673100"/>
            <a:chExt cx="4000500" cy="4000500"/>
          </a:xfrm>
          <a:effectLst>
            <a:outerShdw algn="tr" blurRad="444500" dir="8100000" dist="254000" rotWithShape="0">
              <a:prstClr val="black">
                <a:alpha val="50000"/>
              </a:prstClr>
            </a:outerShdw>
          </a:effectLst>
        </p:grpSpPr>
        <p:sp>
          <p:nvSpPr>
            <p:cNvPr id="126" name="同心圆 12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27" name="椭圆 12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algn="tr" blurRad="444500" dir="8100000" dist="254000" rotWithShape="0">
              <a:prstClr val="black">
                <a:alpha val="50000"/>
              </a:prstClr>
            </a:outerShdw>
          </a:effectLst>
        </p:grpSpPr>
        <p:sp>
          <p:nvSpPr>
            <p:cNvPr id="129" name="同心圆 12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0" name="椭圆 12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algn="tr" blurRad="444500" dir="8100000" dist="254000" rotWithShape="0">
              <a:prstClr val="black">
                <a:alpha val="50000"/>
              </a:prstClr>
            </a:outerShdw>
          </a:effectLst>
        </p:grpSpPr>
        <p:sp>
          <p:nvSpPr>
            <p:cNvPr id="132" name="同心圆 13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3" name="椭圆 132"/>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algn="tr" blurRad="444500" dir="8100000" dist="254000" rotWithShape="0">
              <a:prstClr val="black">
                <a:alpha val="50000"/>
              </a:prstClr>
            </a:outerShdw>
          </a:effectLst>
        </p:grpSpPr>
        <p:sp>
          <p:nvSpPr>
            <p:cNvPr id="135" name="同心圆 13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6" name="椭圆 135"/>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algn="tr" blurRad="444500" dir="8100000" dist="254000" rotWithShape="0">
              <a:prstClr val="black">
                <a:alpha val="50000"/>
              </a:prstClr>
            </a:outerShdw>
          </a:effectLst>
        </p:grpSpPr>
        <p:sp>
          <p:nvSpPr>
            <p:cNvPr id="138" name="同心圆 13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9" name="椭圆 138"/>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algn="tr" blurRad="444500" dir="8100000" dist="254000" rotWithShape="0">
              <a:prstClr val="black">
                <a:alpha val="50000"/>
              </a:prstClr>
            </a:outerShdw>
          </a:effectLst>
        </p:grpSpPr>
        <p:sp>
          <p:nvSpPr>
            <p:cNvPr id="141" name="同心圆 14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2" name="椭圆 141"/>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algn="tr" blurRad="444500" dir="8100000" dist="254000" rotWithShape="0">
              <a:prstClr val="black">
                <a:alpha val="50000"/>
              </a:prstClr>
            </a:outerShdw>
          </a:effectLst>
        </p:grpSpPr>
        <p:sp>
          <p:nvSpPr>
            <p:cNvPr id="144" name="同心圆 14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5" name="椭圆 144"/>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algn="tr" blurRad="444500" dir="8100000" dist="254000" rotWithShape="0">
              <a:prstClr val="black">
                <a:alpha val="50000"/>
              </a:prstClr>
            </a:outerShdw>
          </a:effectLst>
        </p:grpSpPr>
        <p:sp>
          <p:nvSpPr>
            <p:cNvPr id="147" name="同心圆 14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8" name="椭圆 147"/>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algn="tr" blurRad="444500" dir="8100000" dist="254000" rotWithShape="0">
              <a:prstClr val="black">
                <a:alpha val="50000"/>
              </a:prstClr>
            </a:outerShdw>
          </a:effectLst>
        </p:grpSpPr>
        <p:sp>
          <p:nvSpPr>
            <p:cNvPr id="150" name="同心圆 14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1" name="椭圆 150"/>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algn="tr" blurRad="444500" dir="8100000" dist="254000" rotWithShape="0">
              <a:prstClr val="black">
                <a:alpha val="50000"/>
              </a:prstClr>
            </a:outerShdw>
          </a:effectLst>
        </p:grpSpPr>
        <p:sp>
          <p:nvSpPr>
            <p:cNvPr id="153" name="同心圆 15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4" name="椭圆 153"/>
            <p:cNvSpPr/>
            <p:nvPr/>
          </p:nvSpPr>
          <p:spPr>
            <a:xfrm>
              <a:off x="392112" y="760412"/>
              <a:ext cx="3825873" cy="3825873"/>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algn="tr" blurRad="444500" dir="8100000" dist="254000" rotWithShape="0">
              <a:prstClr val="black">
                <a:alpha val="50000"/>
              </a:prstClr>
            </a:outerShdw>
          </a:effectLst>
        </p:grpSpPr>
        <p:sp>
          <p:nvSpPr>
            <p:cNvPr id="156" name="同心圆 15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7" name="椭圆 15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algn="tr" blurRad="444500" dir="8100000" dist="254000" rotWithShape="0">
              <a:prstClr val="black">
                <a:alpha val="50000"/>
              </a:prstClr>
            </a:outerShdw>
          </a:effectLst>
        </p:grpSpPr>
        <p:sp>
          <p:nvSpPr>
            <p:cNvPr id="159" name="同心圆 15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60" name="椭圆 15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algn="tr" blurRad="444500" dir="8100000" dist="254000" rotWithShape="0">
              <a:prstClr val="black">
                <a:alpha val="50000"/>
              </a:prstClr>
            </a:outerShdw>
          </a:effectLst>
        </p:grpSpPr>
        <p:sp>
          <p:nvSpPr>
            <p:cNvPr id="162" name="同心圆 16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63" name="椭圆 16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sp>
        <p:nvSpPr>
          <p:cNvPr id="187" name="TextBox 186"/>
          <p:cNvSpPr txBox="1"/>
          <p:nvPr/>
        </p:nvSpPr>
        <p:spPr>
          <a:xfrm>
            <a:off x="5862965" y="916360"/>
            <a:ext cx="1698003" cy="2446010"/>
          </a:xfrm>
          <a:prstGeom prst="rect">
            <a:avLst/>
          </a:prstGeom>
          <a:noFill/>
        </p:spPr>
        <p:txBody>
          <a:bodyPr bIns="34285" lIns="68571" rIns="68571" rtlCol="0" tIns="34285" wrap="square">
            <a:spAutoFit/>
          </a:bodyPr>
          <a:lstStyle/>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p:txBody>
      </p:sp>
      <p:sp>
        <p:nvSpPr>
          <p:cNvPr id="72" name="TextBox 71"/>
          <p:cNvSpPr txBox="1"/>
          <p:nvPr/>
        </p:nvSpPr>
        <p:spPr>
          <a:xfrm>
            <a:off x="2318865" y="1443852"/>
            <a:ext cx="488939" cy="1188720"/>
          </a:xfrm>
          <a:prstGeom prst="rect">
            <a:avLst/>
          </a:prstGeom>
          <a:noFill/>
        </p:spPr>
        <p:txBody>
          <a:bodyPr rtlCol="0" wrap="square">
            <a:spAutoFit/>
          </a:bodyPr>
          <a:lstStyle/>
          <a:p>
            <a:pPr algn="ctr"/>
            <a:r>
              <a:rPr altLang="zh-CN" b="1" lang="en-US" smtClean="0" sz="7200">
                <a:ln cmpd="sng" w="18415">
                  <a:solidFill>
                    <a:srgbClr val="FFFFFF"/>
                  </a:solidFill>
                  <a:prstDash val="solid"/>
                </a:ln>
                <a:solidFill>
                  <a:schemeClr val="accent1"/>
                </a:solidFill>
                <a:effectLst>
                  <a:outerShdw algn="tl" blurRad="63500" dir="3600000" rotWithShape="0">
                    <a:srgbClr val="000000">
                      <a:alpha val="70000"/>
                    </a:srgbClr>
                  </a:outerShdw>
                </a:effectLst>
                <a:latin charset="-122" panose="020b0503020204020204" pitchFamily="34" typeface="微软雅黑"/>
                <a:ea charset="-122" panose="020b0503020204020204" pitchFamily="34" typeface="微软雅黑"/>
                <a:cs typeface="+mn-ea"/>
                <a:sym typeface="+mn-lt"/>
              </a:rPr>
              <a:t>4</a:t>
            </a:r>
          </a:p>
        </p:txBody>
      </p:sp>
    </p:spTree>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17"/>
                                        </p:tgtEl>
                                        <p:attrNameLst>
                                          <p:attrName>style.visibility</p:attrName>
                                        </p:attrNameLst>
                                      </p:cBhvr>
                                      <p:to>
                                        <p:strVal val="visible"/>
                                      </p:to>
                                    </p:set>
                                    <p:anim calcmode="lin" valueType="num">
                                      <p:cBhvr>
                                        <p:cTn dur="500" fill="hold" id="7"/>
                                        <p:tgtEl>
                                          <p:spTgt spid="117"/>
                                        </p:tgtEl>
                                        <p:attrNameLst>
                                          <p:attrName>ppt_w</p:attrName>
                                        </p:attrNameLst>
                                      </p:cBhvr>
                                      <p:tavLst>
                                        <p:tav tm="0">
                                          <p:val>
                                            <p:fltVal val="0"/>
                                          </p:val>
                                        </p:tav>
                                        <p:tav tm="100000">
                                          <p:val>
                                            <p:strVal val="#ppt_w"/>
                                          </p:val>
                                        </p:tav>
                                      </p:tavLst>
                                    </p:anim>
                                    <p:anim calcmode="lin" valueType="num">
                                      <p:cBhvr>
                                        <p:cTn dur="500" fill="hold" id="8"/>
                                        <p:tgtEl>
                                          <p:spTgt spid="117"/>
                                        </p:tgtEl>
                                        <p:attrNameLst>
                                          <p:attrName>ppt_h</p:attrName>
                                        </p:attrNameLst>
                                      </p:cBhvr>
                                      <p:tavLst>
                                        <p:tav tm="0">
                                          <p:val>
                                            <p:fltVal val="0"/>
                                          </p:val>
                                        </p:tav>
                                        <p:tav tm="100000">
                                          <p:val>
                                            <p:strVal val="#ppt_h"/>
                                          </p:val>
                                        </p:tav>
                                      </p:tavLst>
                                    </p:anim>
                                    <p:animEffect filter="fade" transition="in">
                                      <p:cBhvr>
                                        <p:cTn dur="500" id="9"/>
                                        <p:tgtEl>
                                          <p:spTgt spid="117"/>
                                        </p:tgtEl>
                                      </p:cBhvr>
                                    </p:animEffect>
                                  </p:childTnLst>
                                </p:cTn>
                              </p:par>
                              <p:par>
                                <p:cTn fill="hold" id="10" nodeType="withEffect" presetClass="entr" presetID="42" presetSubtype="0">
                                  <p:stCondLst>
                                    <p:cond delay="0"/>
                                  </p:stCondLst>
                                  <p:childTnLst>
                                    <p:set>
                                      <p:cBhvr>
                                        <p:cTn dur="1" fill="hold" id="11">
                                          <p:stCondLst>
                                            <p:cond delay="0"/>
                                          </p:stCondLst>
                                        </p:cTn>
                                        <p:tgtEl>
                                          <p:spTgt spid="118"/>
                                        </p:tgtEl>
                                        <p:attrNameLst>
                                          <p:attrName>style.visibility</p:attrName>
                                        </p:attrNameLst>
                                      </p:cBhvr>
                                      <p:to>
                                        <p:strVal val="visible"/>
                                      </p:to>
                                    </p:set>
                                    <p:animEffect filter="fade" transition="in">
                                      <p:cBhvr>
                                        <p:cTn dur="500" id="12"/>
                                        <p:tgtEl>
                                          <p:spTgt spid="118"/>
                                        </p:tgtEl>
                                      </p:cBhvr>
                                    </p:animEffect>
                                    <p:anim calcmode="lin" valueType="num">
                                      <p:cBhvr>
                                        <p:cTn dur="500" fill="hold" id="13"/>
                                        <p:tgtEl>
                                          <p:spTgt spid="118"/>
                                        </p:tgtEl>
                                        <p:attrNameLst>
                                          <p:attrName>ppt_x</p:attrName>
                                        </p:attrNameLst>
                                      </p:cBhvr>
                                      <p:tavLst>
                                        <p:tav tm="0">
                                          <p:val>
                                            <p:strVal val="#ppt_x"/>
                                          </p:val>
                                        </p:tav>
                                        <p:tav tm="100000">
                                          <p:val>
                                            <p:strVal val="#ppt_x"/>
                                          </p:val>
                                        </p:tav>
                                      </p:tavLst>
                                    </p:anim>
                                    <p:anim calcmode="lin" valueType="num">
                                      <p:cBhvr>
                                        <p:cTn dur="500" fill="hold" id="14"/>
                                        <p:tgtEl>
                                          <p:spTgt spid="11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500"/>
                            </p:stCondLst>
                            <p:childTnLst>
                              <p:par>
                                <p:cTn fill="hold" grpId="0" id="16" nodeType="afterEffect" presetClass="entr" presetID="31" presetSubtype="0">
                                  <p:stCondLst>
                                    <p:cond delay="0"/>
                                  </p:stCondLst>
                                  <p:childTnLst>
                                    <p:set>
                                      <p:cBhvr>
                                        <p:cTn dur="1" fill="hold" id="17">
                                          <p:stCondLst>
                                            <p:cond delay="0"/>
                                          </p:stCondLst>
                                        </p:cTn>
                                        <p:tgtEl>
                                          <p:spTgt spid="72"/>
                                        </p:tgtEl>
                                        <p:attrNameLst>
                                          <p:attrName>style.visibility</p:attrName>
                                        </p:attrNameLst>
                                      </p:cBhvr>
                                      <p:to>
                                        <p:strVal val="visible"/>
                                      </p:to>
                                    </p:set>
                                    <p:anim calcmode="lin" valueType="num">
                                      <p:cBhvr>
                                        <p:cTn dur="500" fill="hold" id="18"/>
                                        <p:tgtEl>
                                          <p:spTgt spid="72"/>
                                        </p:tgtEl>
                                        <p:attrNameLst>
                                          <p:attrName>ppt_w</p:attrName>
                                        </p:attrNameLst>
                                      </p:cBhvr>
                                      <p:tavLst>
                                        <p:tav tm="0">
                                          <p:val>
                                            <p:fltVal val="0"/>
                                          </p:val>
                                        </p:tav>
                                        <p:tav tm="100000">
                                          <p:val>
                                            <p:strVal val="#ppt_w"/>
                                          </p:val>
                                        </p:tav>
                                      </p:tavLst>
                                    </p:anim>
                                    <p:anim calcmode="lin" valueType="num">
                                      <p:cBhvr>
                                        <p:cTn dur="500" fill="hold" id="19"/>
                                        <p:tgtEl>
                                          <p:spTgt spid="72"/>
                                        </p:tgtEl>
                                        <p:attrNameLst>
                                          <p:attrName>ppt_h</p:attrName>
                                        </p:attrNameLst>
                                      </p:cBhvr>
                                      <p:tavLst>
                                        <p:tav tm="0">
                                          <p:val>
                                            <p:fltVal val="0"/>
                                          </p:val>
                                        </p:tav>
                                        <p:tav tm="100000">
                                          <p:val>
                                            <p:strVal val="#ppt_h"/>
                                          </p:val>
                                        </p:tav>
                                      </p:tavLst>
                                    </p:anim>
                                    <p:anim calcmode="lin" valueType="num">
                                      <p:cBhvr>
                                        <p:cTn dur="500" fill="hold" id="20"/>
                                        <p:tgtEl>
                                          <p:spTgt spid="72"/>
                                        </p:tgtEl>
                                        <p:attrNameLst>
                                          <p:attrName>style.rotation</p:attrName>
                                        </p:attrNameLst>
                                      </p:cBhvr>
                                      <p:tavLst>
                                        <p:tav tm="0">
                                          <p:val>
                                            <p:fltVal val="90"/>
                                          </p:val>
                                        </p:tav>
                                        <p:tav tm="100000">
                                          <p:val>
                                            <p:fltVal val="0"/>
                                          </p:val>
                                        </p:tav>
                                      </p:tavLst>
                                    </p:anim>
                                    <p:animEffect filter="fade" transition="in">
                                      <p:cBhvr>
                                        <p:cTn dur="500" id="21"/>
                                        <p:tgtEl>
                                          <p:spTgt spid="72"/>
                                        </p:tgtEl>
                                      </p:cBhvr>
                                    </p:animEffect>
                                  </p:childTnLst>
                                </p:cTn>
                              </p:par>
                              <p:par>
                                <p:cTn fill="hold" grpId="0" id="22" nodeType="withEffect" presetClass="entr" presetID="22" presetSubtype="8">
                                  <p:stCondLst>
                                    <p:cond delay="400"/>
                                  </p:stCondLst>
                                  <p:childTnLst>
                                    <p:set>
                                      <p:cBhvr>
                                        <p:cTn dur="1" fill="hold" id="23">
                                          <p:stCondLst>
                                            <p:cond delay="0"/>
                                          </p:stCondLst>
                                        </p:cTn>
                                        <p:tgtEl>
                                          <p:spTgt spid="123"/>
                                        </p:tgtEl>
                                        <p:attrNameLst>
                                          <p:attrName>style.visibility</p:attrName>
                                        </p:attrNameLst>
                                      </p:cBhvr>
                                      <p:to>
                                        <p:strVal val="visible"/>
                                      </p:to>
                                    </p:set>
                                    <p:animEffect filter="wipe(left)" transition="in">
                                      <p:cBhvr>
                                        <p:cTn dur="700" id="24"/>
                                        <p:tgtEl>
                                          <p:spTgt spid="123"/>
                                        </p:tgtEl>
                                      </p:cBhvr>
                                    </p:animEffect>
                                  </p:childTnLst>
                                </p:cTn>
                              </p:par>
                              <p:par>
                                <p:cTn fill="hold" grpId="0" id="25" nodeType="withEffect" presetClass="entr" presetID="22" presetSubtype="8">
                                  <p:stCondLst>
                                    <p:cond delay="400"/>
                                  </p:stCondLst>
                                  <p:childTnLst>
                                    <p:set>
                                      <p:cBhvr>
                                        <p:cTn dur="1" fill="hold" id="26">
                                          <p:stCondLst>
                                            <p:cond delay="0"/>
                                          </p:stCondLst>
                                        </p:cTn>
                                        <p:tgtEl>
                                          <p:spTgt spid="124"/>
                                        </p:tgtEl>
                                        <p:attrNameLst>
                                          <p:attrName>style.visibility</p:attrName>
                                        </p:attrNameLst>
                                      </p:cBhvr>
                                      <p:to>
                                        <p:strVal val="visible"/>
                                      </p:to>
                                    </p:set>
                                    <p:animEffect filter="wipe(left)" transition="in">
                                      <p:cBhvr>
                                        <p:cTn dur="700" id="27"/>
                                        <p:tgtEl>
                                          <p:spTgt spid="124"/>
                                        </p:tgtEl>
                                      </p:cBhvr>
                                    </p:animEffect>
                                  </p:childTnLst>
                                </p:cTn>
                              </p:par>
                            </p:childTnLst>
                          </p:cTn>
                        </p:par>
                        <p:par>
                          <p:cTn fill="hold" id="28" nodeType="afterGroup">
                            <p:stCondLst>
                              <p:cond delay="1600"/>
                            </p:stCondLst>
                            <p:childTnLst>
                              <p:par>
                                <p:cTn fill="hold" id="29" nodeType="afterEffect" presetClass="entr" presetID="23" presetSubtype="528">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p:cTn dur="500" fill="hold" id="31"/>
                                        <p:tgtEl>
                                          <p:spTgt spid="2"/>
                                        </p:tgtEl>
                                        <p:attrNameLst>
                                          <p:attrName>ppt_w</p:attrName>
                                        </p:attrNameLst>
                                      </p:cBhvr>
                                      <p:tavLst>
                                        <p:tav tm="0">
                                          <p:val>
                                            <p:fltVal val="0"/>
                                          </p:val>
                                        </p:tav>
                                        <p:tav tm="100000">
                                          <p:val>
                                            <p:strVal val="#ppt_w"/>
                                          </p:val>
                                        </p:tav>
                                      </p:tavLst>
                                    </p:anim>
                                    <p:anim calcmode="lin" valueType="num">
                                      <p:cBhvr>
                                        <p:cTn dur="500" fill="hold" id="32"/>
                                        <p:tgtEl>
                                          <p:spTgt spid="2"/>
                                        </p:tgtEl>
                                        <p:attrNameLst>
                                          <p:attrName>ppt_h</p:attrName>
                                        </p:attrNameLst>
                                      </p:cBhvr>
                                      <p:tavLst>
                                        <p:tav tm="0">
                                          <p:val>
                                            <p:fltVal val="0"/>
                                          </p:val>
                                        </p:tav>
                                        <p:tav tm="100000">
                                          <p:val>
                                            <p:strVal val="#ppt_h"/>
                                          </p:val>
                                        </p:tav>
                                      </p:tavLst>
                                    </p:anim>
                                    <p:anim calcmode="lin" valueType="num">
                                      <p:cBhvr>
                                        <p:cTn dur="500" fill="hold" id="33"/>
                                        <p:tgtEl>
                                          <p:spTgt spid="2"/>
                                        </p:tgtEl>
                                        <p:attrNameLst>
                                          <p:attrName>ppt_x</p:attrName>
                                        </p:attrNameLst>
                                      </p:cBhvr>
                                      <p:tavLst>
                                        <p:tav tm="0">
                                          <p:val>
                                            <p:fltVal val="0.5"/>
                                          </p:val>
                                        </p:tav>
                                        <p:tav tm="100000">
                                          <p:val>
                                            <p:strVal val="#ppt_x"/>
                                          </p:val>
                                        </p:tav>
                                      </p:tavLst>
                                    </p:anim>
                                    <p:anim calcmode="lin" valueType="num">
                                      <p:cBhvr>
                                        <p:cTn dur="500" fill="hold" id="34"/>
                                        <p:tgtEl>
                                          <p:spTgt spid="2"/>
                                        </p:tgtEl>
                                        <p:attrNameLst>
                                          <p:attrName>ppt_y</p:attrName>
                                        </p:attrNameLst>
                                      </p:cBhvr>
                                      <p:tavLst>
                                        <p:tav tm="0">
                                          <p:val>
                                            <p:fltVal val="0.5"/>
                                          </p:val>
                                        </p:tav>
                                        <p:tav tm="100000">
                                          <p:val>
                                            <p:strVal val="#ppt_y"/>
                                          </p:val>
                                        </p:tav>
                                      </p:tavLst>
                                    </p:anim>
                                  </p:childTnLst>
                                </p:cTn>
                              </p:par>
                              <p:par>
                                <p:cTn fill="hold" id="35" nodeType="withEffect" presetClass="entr" presetID="23" presetSubtype="528">
                                  <p:stCondLst>
                                    <p:cond delay="300"/>
                                  </p:stCondLst>
                                  <p:childTnLst>
                                    <p:set>
                                      <p:cBhvr>
                                        <p:cTn dur="1" fill="hold" id="36">
                                          <p:stCondLst>
                                            <p:cond delay="0"/>
                                          </p:stCondLst>
                                        </p:cTn>
                                        <p:tgtEl>
                                          <p:spTgt spid="3"/>
                                        </p:tgtEl>
                                        <p:attrNameLst>
                                          <p:attrName>style.visibility</p:attrName>
                                        </p:attrNameLst>
                                      </p:cBhvr>
                                      <p:to>
                                        <p:strVal val="visible"/>
                                      </p:to>
                                    </p:set>
                                    <p:anim calcmode="lin" valueType="num">
                                      <p:cBhvr>
                                        <p:cTn dur="500" fill="hold" id="37"/>
                                        <p:tgtEl>
                                          <p:spTgt spid="3"/>
                                        </p:tgtEl>
                                        <p:attrNameLst>
                                          <p:attrName>ppt_w</p:attrName>
                                        </p:attrNameLst>
                                      </p:cBhvr>
                                      <p:tavLst>
                                        <p:tav tm="0">
                                          <p:val>
                                            <p:fltVal val="0"/>
                                          </p:val>
                                        </p:tav>
                                        <p:tav tm="100000">
                                          <p:val>
                                            <p:strVal val="#ppt_w"/>
                                          </p:val>
                                        </p:tav>
                                      </p:tavLst>
                                    </p:anim>
                                    <p:anim calcmode="lin" valueType="num">
                                      <p:cBhvr>
                                        <p:cTn dur="500" fill="hold" id="38"/>
                                        <p:tgtEl>
                                          <p:spTgt spid="3"/>
                                        </p:tgtEl>
                                        <p:attrNameLst>
                                          <p:attrName>ppt_h</p:attrName>
                                        </p:attrNameLst>
                                      </p:cBhvr>
                                      <p:tavLst>
                                        <p:tav tm="0">
                                          <p:val>
                                            <p:fltVal val="0"/>
                                          </p:val>
                                        </p:tav>
                                        <p:tav tm="100000">
                                          <p:val>
                                            <p:strVal val="#ppt_h"/>
                                          </p:val>
                                        </p:tav>
                                      </p:tavLst>
                                    </p:anim>
                                    <p:anim calcmode="lin" valueType="num">
                                      <p:cBhvr>
                                        <p:cTn dur="500" fill="hold" id="39"/>
                                        <p:tgtEl>
                                          <p:spTgt spid="3"/>
                                        </p:tgtEl>
                                        <p:attrNameLst>
                                          <p:attrName>ppt_x</p:attrName>
                                        </p:attrNameLst>
                                      </p:cBhvr>
                                      <p:tavLst>
                                        <p:tav tm="0">
                                          <p:val>
                                            <p:fltVal val="0.5"/>
                                          </p:val>
                                        </p:tav>
                                        <p:tav tm="100000">
                                          <p:val>
                                            <p:strVal val="#ppt_x"/>
                                          </p:val>
                                        </p:tav>
                                      </p:tavLst>
                                    </p:anim>
                                    <p:anim calcmode="lin" valueType="num">
                                      <p:cBhvr>
                                        <p:cTn dur="500" fill="hold" id="40"/>
                                        <p:tgtEl>
                                          <p:spTgt spid="3"/>
                                        </p:tgtEl>
                                        <p:attrNameLst>
                                          <p:attrName>ppt_y</p:attrName>
                                        </p:attrNameLst>
                                      </p:cBhvr>
                                      <p:tavLst>
                                        <p:tav tm="0">
                                          <p:val>
                                            <p:fltVal val="0.5"/>
                                          </p:val>
                                        </p:tav>
                                        <p:tav tm="100000">
                                          <p:val>
                                            <p:strVal val="#ppt_y"/>
                                          </p:val>
                                        </p:tav>
                                      </p:tavLst>
                                    </p:anim>
                                  </p:childTnLst>
                                </p:cTn>
                              </p:par>
                              <p:par>
                                <p:cTn fill="hold" id="41" nodeType="withEffect" presetClass="entr" presetID="23" presetSubtype="528">
                                  <p:stCondLst>
                                    <p:cond delay="700"/>
                                  </p:stCondLst>
                                  <p:childTnLst>
                                    <p:set>
                                      <p:cBhvr>
                                        <p:cTn dur="1" fill="hold" id="42">
                                          <p:stCondLst>
                                            <p:cond delay="0"/>
                                          </p:stCondLst>
                                        </p:cTn>
                                        <p:tgtEl>
                                          <p:spTgt spid="4"/>
                                        </p:tgtEl>
                                        <p:attrNameLst>
                                          <p:attrName>style.visibility</p:attrName>
                                        </p:attrNameLst>
                                      </p:cBhvr>
                                      <p:to>
                                        <p:strVal val="visible"/>
                                      </p:to>
                                    </p:set>
                                    <p:anim calcmode="lin" valueType="num">
                                      <p:cBhvr>
                                        <p:cTn dur="500" fill="hold" id="43"/>
                                        <p:tgtEl>
                                          <p:spTgt spid="4"/>
                                        </p:tgtEl>
                                        <p:attrNameLst>
                                          <p:attrName>ppt_w</p:attrName>
                                        </p:attrNameLst>
                                      </p:cBhvr>
                                      <p:tavLst>
                                        <p:tav tm="0">
                                          <p:val>
                                            <p:fltVal val="0"/>
                                          </p:val>
                                        </p:tav>
                                        <p:tav tm="100000">
                                          <p:val>
                                            <p:strVal val="#ppt_w"/>
                                          </p:val>
                                        </p:tav>
                                      </p:tavLst>
                                    </p:anim>
                                    <p:anim calcmode="lin" valueType="num">
                                      <p:cBhvr>
                                        <p:cTn dur="500" fill="hold" id="44"/>
                                        <p:tgtEl>
                                          <p:spTgt spid="4"/>
                                        </p:tgtEl>
                                        <p:attrNameLst>
                                          <p:attrName>ppt_h</p:attrName>
                                        </p:attrNameLst>
                                      </p:cBhvr>
                                      <p:tavLst>
                                        <p:tav tm="0">
                                          <p:val>
                                            <p:fltVal val="0"/>
                                          </p:val>
                                        </p:tav>
                                        <p:tav tm="100000">
                                          <p:val>
                                            <p:strVal val="#ppt_h"/>
                                          </p:val>
                                        </p:tav>
                                      </p:tavLst>
                                    </p:anim>
                                    <p:anim calcmode="lin" valueType="num">
                                      <p:cBhvr>
                                        <p:cTn dur="500" fill="hold" id="45"/>
                                        <p:tgtEl>
                                          <p:spTgt spid="4"/>
                                        </p:tgtEl>
                                        <p:attrNameLst>
                                          <p:attrName>ppt_x</p:attrName>
                                        </p:attrNameLst>
                                      </p:cBhvr>
                                      <p:tavLst>
                                        <p:tav tm="0">
                                          <p:val>
                                            <p:fltVal val="0.5"/>
                                          </p:val>
                                        </p:tav>
                                        <p:tav tm="100000">
                                          <p:val>
                                            <p:strVal val="#ppt_x"/>
                                          </p:val>
                                        </p:tav>
                                      </p:tavLst>
                                    </p:anim>
                                    <p:anim calcmode="lin" valueType="num">
                                      <p:cBhvr>
                                        <p:cTn dur="500" fill="hold" id="46"/>
                                        <p:tgtEl>
                                          <p:spTgt spid="4"/>
                                        </p:tgtEl>
                                        <p:attrNameLst>
                                          <p:attrName>ppt_y</p:attrName>
                                        </p:attrNameLst>
                                      </p:cBhvr>
                                      <p:tavLst>
                                        <p:tav tm="0">
                                          <p:val>
                                            <p:fltVal val="0.5"/>
                                          </p:val>
                                        </p:tav>
                                        <p:tav tm="100000">
                                          <p:val>
                                            <p:strVal val="#ppt_y"/>
                                          </p:val>
                                        </p:tav>
                                      </p:tavLst>
                                    </p:anim>
                                  </p:childTnLst>
                                </p:cTn>
                              </p:par>
                              <p:par>
                                <p:cTn fill="hold" id="47" nodeType="withEffect" presetClass="entr" presetID="23" presetSubtype="528">
                                  <p:stCondLst>
                                    <p:cond delay="300"/>
                                  </p:stCondLst>
                                  <p:childTnLst>
                                    <p:set>
                                      <p:cBhvr>
                                        <p:cTn dur="1" fill="hold" id="48">
                                          <p:stCondLst>
                                            <p:cond delay="0"/>
                                          </p:stCondLst>
                                        </p:cTn>
                                        <p:tgtEl>
                                          <p:spTgt spid="5"/>
                                        </p:tgtEl>
                                        <p:attrNameLst>
                                          <p:attrName>style.visibility</p:attrName>
                                        </p:attrNameLst>
                                      </p:cBhvr>
                                      <p:to>
                                        <p:strVal val="visible"/>
                                      </p:to>
                                    </p:set>
                                    <p:anim calcmode="lin" valueType="num">
                                      <p:cBhvr>
                                        <p:cTn dur="500" fill="hold" id="49"/>
                                        <p:tgtEl>
                                          <p:spTgt spid="5"/>
                                        </p:tgtEl>
                                        <p:attrNameLst>
                                          <p:attrName>ppt_w</p:attrName>
                                        </p:attrNameLst>
                                      </p:cBhvr>
                                      <p:tavLst>
                                        <p:tav tm="0">
                                          <p:val>
                                            <p:fltVal val="0"/>
                                          </p:val>
                                        </p:tav>
                                        <p:tav tm="100000">
                                          <p:val>
                                            <p:strVal val="#ppt_w"/>
                                          </p:val>
                                        </p:tav>
                                      </p:tavLst>
                                    </p:anim>
                                    <p:anim calcmode="lin" valueType="num">
                                      <p:cBhvr>
                                        <p:cTn dur="500" fill="hold" id="50"/>
                                        <p:tgtEl>
                                          <p:spTgt spid="5"/>
                                        </p:tgtEl>
                                        <p:attrNameLst>
                                          <p:attrName>ppt_h</p:attrName>
                                        </p:attrNameLst>
                                      </p:cBhvr>
                                      <p:tavLst>
                                        <p:tav tm="0">
                                          <p:val>
                                            <p:fltVal val="0"/>
                                          </p:val>
                                        </p:tav>
                                        <p:tav tm="100000">
                                          <p:val>
                                            <p:strVal val="#ppt_h"/>
                                          </p:val>
                                        </p:tav>
                                      </p:tavLst>
                                    </p:anim>
                                    <p:anim calcmode="lin" valueType="num">
                                      <p:cBhvr>
                                        <p:cTn dur="500" fill="hold" id="51"/>
                                        <p:tgtEl>
                                          <p:spTgt spid="5"/>
                                        </p:tgtEl>
                                        <p:attrNameLst>
                                          <p:attrName>ppt_x</p:attrName>
                                        </p:attrNameLst>
                                      </p:cBhvr>
                                      <p:tavLst>
                                        <p:tav tm="0">
                                          <p:val>
                                            <p:fltVal val="0.5"/>
                                          </p:val>
                                        </p:tav>
                                        <p:tav tm="100000">
                                          <p:val>
                                            <p:strVal val="#ppt_x"/>
                                          </p:val>
                                        </p:tav>
                                      </p:tavLst>
                                    </p:anim>
                                    <p:anim calcmode="lin" valueType="num">
                                      <p:cBhvr>
                                        <p:cTn dur="500" fill="hold" id="52"/>
                                        <p:tgtEl>
                                          <p:spTgt spid="5"/>
                                        </p:tgtEl>
                                        <p:attrNameLst>
                                          <p:attrName>ppt_y</p:attrName>
                                        </p:attrNameLst>
                                      </p:cBhvr>
                                      <p:tavLst>
                                        <p:tav tm="0">
                                          <p:val>
                                            <p:fltVal val="0.5"/>
                                          </p:val>
                                        </p:tav>
                                        <p:tav tm="100000">
                                          <p:val>
                                            <p:strVal val="#ppt_y"/>
                                          </p:val>
                                        </p:tav>
                                      </p:tavLst>
                                    </p:anim>
                                  </p:childTnLst>
                                </p:cTn>
                              </p:par>
                              <p:par>
                                <p:cTn fill="hold" id="53" nodeType="withEffect" presetClass="entr" presetID="23" presetSubtype="528">
                                  <p:stCondLst>
                                    <p:cond delay="100"/>
                                  </p:stCondLst>
                                  <p:childTnLst>
                                    <p:set>
                                      <p:cBhvr>
                                        <p:cTn dur="1" fill="hold" id="54">
                                          <p:stCondLst>
                                            <p:cond delay="0"/>
                                          </p:stCondLst>
                                        </p:cTn>
                                        <p:tgtEl>
                                          <p:spTgt spid="6"/>
                                        </p:tgtEl>
                                        <p:attrNameLst>
                                          <p:attrName>style.visibility</p:attrName>
                                        </p:attrNameLst>
                                      </p:cBhvr>
                                      <p:to>
                                        <p:strVal val="visible"/>
                                      </p:to>
                                    </p:set>
                                    <p:anim calcmode="lin" valueType="num">
                                      <p:cBhvr>
                                        <p:cTn dur="500" fill="hold" id="55"/>
                                        <p:tgtEl>
                                          <p:spTgt spid="6"/>
                                        </p:tgtEl>
                                        <p:attrNameLst>
                                          <p:attrName>ppt_w</p:attrName>
                                        </p:attrNameLst>
                                      </p:cBhvr>
                                      <p:tavLst>
                                        <p:tav tm="0">
                                          <p:val>
                                            <p:fltVal val="0"/>
                                          </p:val>
                                        </p:tav>
                                        <p:tav tm="100000">
                                          <p:val>
                                            <p:strVal val="#ppt_w"/>
                                          </p:val>
                                        </p:tav>
                                      </p:tavLst>
                                    </p:anim>
                                    <p:anim calcmode="lin" valueType="num">
                                      <p:cBhvr>
                                        <p:cTn dur="500" fill="hold" id="56"/>
                                        <p:tgtEl>
                                          <p:spTgt spid="6"/>
                                        </p:tgtEl>
                                        <p:attrNameLst>
                                          <p:attrName>ppt_h</p:attrName>
                                        </p:attrNameLst>
                                      </p:cBhvr>
                                      <p:tavLst>
                                        <p:tav tm="0">
                                          <p:val>
                                            <p:fltVal val="0"/>
                                          </p:val>
                                        </p:tav>
                                        <p:tav tm="100000">
                                          <p:val>
                                            <p:strVal val="#ppt_h"/>
                                          </p:val>
                                        </p:tav>
                                      </p:tavLst>
                                    </p:anim>
                                    <p:anim calcmode="lin" valueType="num">
                                      <p:cBhvr>
                                        <p:cTn dur="500" fill="hold" id="57"/>
                                        <p:tgtEl>
                                          <p:spTgt spid="6"/>
                                        </p:tgtEl>
                                        <p:attrNameLst>
                                          <p:attrName>ppt_x</p:attrName>
                                        </p:attrNameLst>
                                      </p:cBhvr>
                                      <p:tavLst>
                                        <p:tav tm="0">
                                          <p:val>
                                            <p:fltVal val="0.5"/>
                                          </p:val>
                                        </p:tav>
                                        <p:tav tm="100000">
                                          <p:val>
                                            <p:strVal val="#ppt_x"/>
                                          </p:val>
                                        </p:tav>
                                      </p:tavLst>
                                    </p:anim>
                                    <p:anim calcmode="lin" valueType="num">
                                      <p:cBhvr>
                                        <p:cTn dur="500" fill="hold" id="58"/>
                                        <p:tgtEl>
                                          <p:spTgt spid="6"/>
                                        </p:tgtEl>
                                        <p:attrNameLst>
                                          <p:attrName>ppt_y</p:attrName>
                                        </p:attrNameLst>
                                      </p:cBhvr>
                                      <p:tavLst>
                                        <p:tav tm="0">
                                          <p:val>
                                            <p:fltVal val="0.5"/>
                                          </p:val>
                                        </p:tav>
                                        <p:tav tm="100000">
                                          <p:val>
                                            <p:strVal val="#ppt_y"/>
                                          </p:val>
                                        </p:tav>
                                      </p:tavLst>
                                    </p:anim>
                                  </p:childTnLst>
                                </p:cTn>
                              </p:par>
                              <p:par>
                                <p:cTn fill="hold" id="59" nodeType="withEffect" presetClass="entr" presetID="23" presetSubtype="528">
                                  <p:stCondLst>
                                    <p:cond delay="600"/>
                                  </p:stCondLst>
                                  <p:childTnLst>
                                    <p:set>
                                      <p:cBhvr>
                                        <p:cTn dur="1" fill="hold" id="60">
                                          <p:stCondLst>
                                            <p:cond delay="0"/>
                                          </p:stCondLst>
                                        </p:cTn>
                                        <p:tgtEl>
                                          <p:spTgt spid="7"/>
                                        </p:tgtEl>
                                        <p:attrNameLst>
                                          <p:attrName>style.visibility</p:attrName>
                                        </p:attrNameLst>
                                      </p:cBhvr>
                                      <p:to>
                                        <p:strVal val="visible"/>
                                      </p:to>
                                    </p:set>
                                    <p:anim calcmode="lin" valueType="num">
                                      <p:cBhvr>
                                        <p:cTn dur="500" fill="hold" id="61"/>
                                        <p:tgtEl>
                                          <p:spTgt spid="7"/>
                                        </p:tgtEl>
                                        <p:attrNameLst>
                                          <p:attrName>ppt_w</p:attrName>
                                        </p:attrNameLst>
                                      </p:cBhvr>
                                      <p:tavLst>
                                        <p:tav tm="0">
                                          <p:val>
                                            <p:fltVal val="0"/>
                                          </p:val>
                                        </p:tav>
                                        <p:tav tm="100000">
                                          <p:val>
                                            <p:strVal val="#ppt_w"/>
                                          </p:val>
                                        </p:tav>
                                      </p:tavLst>
                                    </p:anim>
                                    <p:anim calcmode="lin" valueType="num">
                                      <p:cBhvr>
                                        <p:cTn dur="500" fill="hold" id="62"/>
                                        <p:tgtEl>
                                          <p:spTgt spid="7"/>
                                        </p:tgtEl>
                                        <p:attrNameLst>
                                          <p:attrName>ppt_h</p:attrName>
                                        </p:attrNameLst>
                                      </p:cBhvr>
                                      <p:tavLst>
                                        <p:tav tm="0">
                                          <p:val>
                                            <p:fltVal val="0"/>
                                          </p:val>
                                        </p:tav>
                                        <p:tav tm="100000">
                                          <p:val>
                                            <p:strVal val="#ppt_h"/>
                                          </p:val>
                                        </p:tav>
                                      </p:tavLst>
                                    </p:anim>
                                    <p:anim calcmode="lin" valueType="num">
                                      <p:cBhvr>
                                        <p:cTn dur="500" fill="hold" id="63"/>
                                        <p:tgtEl>
                                          <p:spTgt spid="7"/>
                                        </p:tgtEl>
                                        <p:attrNameLst>
                                          <p:attrName>ppt_x</p:attrName>
                                        </p:attrNameLst>
                                      </p:cBhvr>
                                      <p:tavLst>
                                        <p:tav tm="0">
                                          <p:val>
                                            <p:fltVal val="0.5"/>
                                          </p:val>
                                        </p:tav>
                                        <p:tav tm="100000">
                                          <p:val>
                                            <p:strVal val="#ppt_x"/>
                                          </p:val>
                                        </p:tav>
                                      </p:tavLst>
                                    </p:anim>
                                    <p:anim calcmode="lin" valueType="num">
                                      <p:cBhvr>
                                        <p:cTn dur="500" fill="hold" id="64"/>
                                        <p:tgtEl>
                                          <p:spTgt spid="7"/>
                                        </p:tgtEl>
                                        <p:attrNameLst>
                                          <p:attrName>ppt_y</p:attrName>
                                        </p:attrNameLst>
                                      </p:cBhvr>
                                      <p:tavLst>
                                        <p:tav tm="0">
                                          <p:val>
                                            <p:fltVal val="0.5"/>
                                          </p:val>
                                        </p:tav>
                                        <p:tav tm="100000">
                                          <p:val>
                                            <p:strVal val="#ppt_y"/>
                                          </p:val>
                                        </p:tav>
                                      </p:tavLst>
                                    </p:anim>
                                  </p:childTnLst>
                                </p:cTn>
                              </p:par>
                              <p:par>
                                <p:cTn fill="hold" id="65" nodeType="withEffect" presetClass="entr" presetID="23" presetSubtype="528">
                                  <p:stCondLst>
                                    <p:cond delay="300"/>
                                  </p:stCondLst>
                                  <p:childTnLst>
                                    <p:set>
                                      <p:cBhvr>
                                        <p:cTn dur="1" fill="hold" id="66">
                                          <p:stCondLst>
                                            <p:cond delay="0"/>
                                          </p:stCondLst>
                                        </p:cTn>
                                        <p:tgtEl>
                                          <p:spTgt spid="8"/>
                                        </p:tgtEl>
                                        <p:attrNameLst>
                                          <p:attrName>style.visibility</p:attrName>
                                        </p:attrNameLst>
                                      </p:cBhvr>
                                      <p:to>
                                        <p:strVal val="visible"/>
                                      </p:to>
                                    </p:set>
                                    <p:anim calcmode="lin" valueType="num">
                                      <p:cBhvr>
                                        <p:cTn dur="500" fill="hold" id="67"/>
                                        <p:tgtEl>
                                          <p:spTgt spid="8"/>
                                        </p:tgtEl>
                                        <p:attrNameLst>
                                          <p:attrName>ppt_w</p:attrName>
                                        </p:attrNameLst>
                                      </p:cBhvr>
                                      <p:tavLst>
                                        <p:tav tm="0">
                                          <p:val>
                                            <p:fltVal val="0"/>
                                          </p:val>
                                        </p:tav>
                                        <p:tav tm="100000">
                                          <p:val>
                                            <p:strVal val="#ppt_w"/>
                                          </p:val>
                                        </p:tav>
                                      </p:tavLst>
                                    </p:anim>
                                    <p:anim calcmode="lin" valueType="num">
                                      <p:cBhvr>
                                        <p:cTn dur="500" fill="hold" id="68"/>
                                        <p:tgtEl>
                                          <p:spTgt spid="8"/>
                                        </p:tgtEl>
                                        <p:attrNameLst>
                                          <p:attrName>ppt_h</p:attrName>
                                        </p:attrNameLst>
                                      </p:cBhvr>
                                      <p:tavLst>
                                        <p:tav tm="0">
                                          <p:val>
                                            <p:fltVal val="0"/>
                                          </p:val>
                                        </p:tav>
                                        <p:tav tm="100000">
                                          <p:val>
                                            <p:strVal val="#ppt_h"/>
                                          </p:val>
                                        </p:tav>
                                      </p:tavLst>
                                    </p:anim>
                                    <p:anim calcmode="lin" valueType="num">
                                      <p:cBhvr>
                                        <p:cTn dur="500" fill="hold" id="69"/>
                                        <p:tgtEl>
                                          <p:spTgt spid="8"/>
                                        </p:tgtEl>
                                        <p:attrNameLst>
                                          <p:attrName>ppt_x</p:attrName>
                                        </p:attrNameLst>
                                      </p:cBhvr>
                                      <p:tavLst>
                                        <p:tav tm="0">
                                          <p:val>
                                            <p:fltVal val="0.5"/>
                                          </p:val>
                                        </p:tav>
                                        <p:tav tm="100000">
                                          <p:val>
                                            <p:strVal val="#ppt_x"/>
                                          </p:val>
                                        </p:tav>
                                      </p:tavLst>
                                    </p:anim>
                                    <p:anim calcmode="lin" valueType="num">
                                      <p:cBhvr>
                                        <p:cTn dur="500" fill="hold" id="70"/>
                                        <p:tgtEl>
                                          <p:spTgt spid="8"/>
                                        </p:tgtEl>
                                        <p:attrNameLst>
                                          <p:attrName>ppt_y</p:attrName>
                                        </p:attrNameLst>
                                      </p:cBhvr>
                                      <p:tavLst>
                                        <p:tav tm="0">
                                          <p:val>
                                            <p:fltVal val="0.5"/>
                                          </p:val>
                                        </p:tav>
                                        <p:tav tm="100000">
                                          <p:val>
                                            <p:strVal val="#ppt_y"/>
                                          </p:val>
                                        </p:tav>
                                      </p:tavLst>
                                    </p:anim>
                                  </p:childTnLst>
                                </p:cTn>
                              </p:par>
                              <p:par>
                                <p:cTn fill="hold" id="71" nodeType="withEffect" presetClass="entr" presetID="23" presetSubtype="528">
                                  <p:stCondLst>
                                    <p:cond delay="300"/>
                                  </p:stCondLst>
                                  <p:childTnLst>
                                    <p:set>
                                      <p:cBhvr>
                                        <p:cTn dur="1" fill="hold" id="72">
                                          <p:stCondLst>
                                            <p:cond delay="0"/>
                                          </p:stCondLst>
                                        </p:cTn>
                                        <p:tgtEl>
                                          <p:spTgt spid="9"/>
                                        </p:tgtEl>
                                        <p:attrNameLst>
                                          <p:attrName>style.visibility</p:attrName>
                                        </p:attrNameLst>
                                      </p:cBhvr>
                                      <p:to>
                                        <p:strVal val="visible"/>
                                      </p:to>
                                    </p:set>
                                    <p:anim calcmode="lin" valueType="num">
                                      <p:cBhvr>
                                        <p:cTn dur="500" fill="hold" id="73"/>
                                        <p:tgtEl>
                                          <p:spTgt spid="9"/>
                                        </p:tgtEl>
                                        <p:attrNameLst>
                                          <p:attrName>ppt_w</p:attrName>
                                        </p:attrNameLst>
                                      </p:cBhvr>
                                      <p:tavLst>
                                        <p:tav tm="0">
                                          <p:val>
                                            <p:fltVal val="0"/>
                                          </p:val>
                                        </p:tav>
                                        <p:tav tm="100000">
                                          <p:val>
                                            <p:strVal val="#ppt_w"/>
                                          </p:val>
                                        </p:tav>
                                      </p:tavLst>
                                    </p:anim>
                                    <p:anim calcmode="lin" valueType="num">
                                      <p:cBhvr>
                                        <p:cTn dur="500" fill="hold" id="74"/>
                                        <p:tgtEl>
                                          <p:spTgt spid="9"/>
                                        </p:tgtEl>
                                        <p:attrNameLst>
                                          <p:attrName>ppt_h</p:attrName>
                                        </p:attrNameLst>
                                      </p:cBhvr>
                                      <p:tavLst>
                                        <p:tav tm="0">
                                          <p:val>
                                            <p:fltVal val="0"/>
                                          </p:val>
                                        </p:tav>
                                        <p:tav tm="100000">
                                          <p:val>
                                            <p:strVal val="#ppt_h"/>
                                          </p:val>
                                        </p:tav>
                                      </p:tavLst>
                                    </p:anim>
                                    <p:anim calcmode="lin" valueType="num">
                                      <p:cBhvr>
                                        <p:cTn dur="500" fill="hold" id="75"/>
                                        <p:tgtEl>
                                          <p:spTgt spid="9"/>
                                        </p:tgtEl>
                                        <p:attrNameLst>
                                          <p:attrName>ppt_x</p:attrName>
                                        </p:attrNameLst>
                                      </p:cBhvr>
                                      <p:tavLst>
                                        <p:tav tm="0">
                                          <p:val>
                                            <p:fltVal val="0.5"/>
                                          </p:val>
                                        </p:tav>
                                        <p:tav tm="100000">
                                          <p:val>
                                            <p:strVal val="#ppt_x"/>
                                          </p:val>
                                        </p:tav>
                                      </p:tavLst>
                                    </p:anim>
                                    <p:anim calcmode="lin" valueType="num">
                                      <p:cBhvr>
                                        <p:cTn dur="500" fill="hold" id="76"/>
                                        <p:tgtEl>
                                          <p:spTgt spid="9"/>
                                        </p:tgtEl>
                                        <p:attrNameLst>
                                          <p:attrName>ppt_y</p:attrName>
                                        </p:attrNameLst>
                                      </p:cBhvr>
                                      <p:tavLst>
                                        <p:tav tm="0">
                                          <p:val>
                                            <p:fltVal val="0.5"/>
                                          </p:val>
                                        </p:tav>
                                        <p:tav tm="100000">
                                          <p:val>
                                            <p:strVal val="#ppt_y"/>
                                          </p:val>
                                        </p:tav>
                                      </p:tavLst>
                                    </p:anim>
                                  </p:childTnLst>
                                </p:cTn>
                              </p:par>
                              <p:par>
                                <p:cTn fill="hold" id="77" nodeType="withEffect" presetClass="entr" presetID="23" presetSubtype="528">
                                  <p:stCondLst>
                                    <p:cond delay="600"/>
                                  </p:stCondLst>
                                  <p:childTnLst>
                                    <p:set>
                                      <p:cBhvr>
                                        <p:cTn dur="1" fill="hold" id="78">
                                          <p:stCondLst>
                                            <p:cond delay="0"/>
                                          </p:stCondLst>
                                        </p:cTn>
                                        <p:tgtEl>
                                          <p:spTgt spid="10"/>
                                        </p:tgtEl>
                                        <p:attrNameLst>
                                          <p:attrName>style.visibility</p:attrName>
                                        </p:attrNameLst>
                                      </p:cBhvr>
                                      <p:to>
                                        <p:strVal val="visible"/>
                                      </p:to>
                                    </p:set>
                                    <p:anim calcmode="lin" valueType="num">
                                      <p:cBhvr>
                                        <p:cTn dur="500" fill="hold" id="79"/>
                                        <p:tgtEl>
                                          <p:spTgt spid="10"/>
                                        </p:tgtEl>
                                        <p:attrNameLst>
                                          <p:attrName>ppt_w</p:attrName>
                                        </p:attrNameLst>
                                      </p:cBhvr>
                                      <p:tavLst>
                                        <p:tav tm="0">
                                          <p:val>
                                            <p:fltVal val="0"/>
                                          </p:val>
                                        </p:tav>
                                        <p:tav tm="100000">
                                          <p:val>
                                            <p:strVal val="#ppt_w"/>
                                          </p:val>
                                        </p:tav>
                                      </p:tavLst>
                                    </p:anim>
                                    <p:anim calcmode="lin" valueType="num">
                                      <p:cBhvr>
                                        <p:cTn dur="500" fill="hold" id="80"/>
                                        <p:tgtEl>
                                          <p:spTgt spid="10"/>
                                        </p:tgtEl>
                                        <p:attrNameLst>
                                          <p:attrName>ppt_h</p:attrName>
                                        </p:attrNameLst>
                                      </p:cBhvr>
                                      <p:tavLst>
                                        <p:tav tm="0">
                                          <p:val>
                                            <p:fltVal val="0"/>
                                          </p:val>
                                        </p:tav>
                                        <p:tav tm="100000">
                                          <p:val>
                                            <p:strVal val="#ppt_h"/>
                                          </p:val>
                                        </p:tav>
                                      </p:tavLst>
                                    </p:anim>
                                    <p:anim calcmode="lin" valueType="num">
                                      <p:cBhvr>
                                        <p:cTn dur="500" fill="hold" id="81"/>
                                        <p:tgtEl>
                                          <p:spTgt spid="10"/>
                                        </p:tgtEl>
                                        <p:attrNameLst>
                                          <p:attrName>ppt_x</p:attrName>
                                        </p:attrNameLst>
                                      </p:cBhvr>
                                      <p:tavLst>
                                        <p:tav tm="0">
                                          <p:val>
                                            <p:fltVal val="0.5"/>
                                          </p:val>
                                        </p:tav>
                                        <p:tav tm="100000">
                                          <p:val>
                                            <p:strVal val="#ppt_x"/>
                                          </p:val>
                                        </p:tav>
                                      </p:tavLst>
                                    </p:anim>
                                    <p:anim calcmode="lin" valueType="num">
                                      <p:cBhvr>
                                        <p:cTn dur="500" fill="hold" id="82"/>
                                        <p:tgtEl>
                                          <p:spTgt spid="10"/>
                                        </p:tgtEl>
                                        <p:attrNameLst>
                                          <p:attrName>ppt_y</p:attrName>
                                        </p:attrNameLst>
                                      </p:cBhvr>
                                      <p:tavLst>
                                        <p:tav tm="0">
                                          <p:val>
                                            <p:fltVal val="0.5"/>
                                          </p:val>
                                        </p:tav>
                                        <p:tav tm="100000">
                                          <p:val>
                                            <p:strVal val="#ppt_y"/>
                                          </p:val>
                                        </p:tav>
                                      </p:tavLst>
                                    </p:anim>
                                  </p:childTnLst>
                                </p:cTn>
                              </p:par>
                              <p:par>
                                <p:cTn fill="hold" id="83" nodeType="withEffect" presetClass="entr" presetID="23" presetSubtype="528">
                                  <p:stCondLst>
                                    <p:cond delay="600"/>
                                  </p:stCondLst>
                                  <p:childTnLst>
                                    <p:set>
                                      <p:cBhvr>
                                        <p:cTn dur="1" fill="hold" id="84">
                                          <p:stCondLst>
                                            <p:cond delay="0"/>
                                          </p:stCondLst>
                                        </p:cTn>
                                        <p:tgtEl>
                                          <p:spTgt spid="11"/>
                                        </p:tgtEl>
                                        <p:attrNameLst>
                                          <p:attrName>style.visibility</p:attrName>
                                        </p:attrNameLst>
                                      </p:cBhvr>
                                      <p:to>
                                        <p:strVal val="visible"/>
                                      </p:to>
                                    </p:set>
                                    <p:anim calcmode="lin" valueType="num">
                                      <p:cBhvr>
                                        <p:cTn dur="500" fill="hold" id="85"/>
                                        <p:tgtEl>
                                          <p:spTgt spid="11"/>
                                        </p:tgtEl>
                                        <p:attrNameLst>
                                          <p:attrName>ppt_w</p:attrName>
                                        </p:attrNameLst>
                                      </p:cBhvr>
                                      <p:tavLst>
                                        <p:tav tm="0">
                                          <p:val>
                                            <p:fltVal val="0"/>
                                          </p:val>
                                        </p:tav>
                                        <p:tav tm="100000">
                                          <p:val>
                                            <p:strVal val="#ppt_w"/>
                                          </p:val>
                                        </p:tav>
                                      </p:tavLst>
                                    </p:anim>
                                    <p:anim calcmode="lin" valueType="num">
                                      <p:cBhvr>
                                        <p:cTn dur="500" fill="hold" id="86"/>
                                        <p:tgtEl>
                                          <p:spTgt spid="11"/>
                                        </p:tgtEl>
                                        <p:attrNameLst>
                                          <p:attrName>ppt_h</p:attrName>
                                        </p:attrNameLst>
                                      </p:cBhvr>
                                      <p:tavLst>
                                        <p:tav tm="0">
                                          <p:val>
                                            <p:fltVal val="0"/>
                                          </p:val>
                                        </p:tav>
                                        <p:tav tm="100000">
                                          <p:val>
                                            <p:strVal val="#ppt_h"/>
                                          </p:val>
                                        </p:tav>
                                      </p:tavLst>
                                    </p:anim>
                                    <p:anim calcmode="lin" valueType="num">
                                      <p:cBhvr>
                                        <p:cTn dur="500" fill="hold" id="87"/>
                                        <p:tgtEl>
                                          <p:spTgt spid="11"/>
                                        </p:tgtEl>
                                        <p:attrNameLst>
                                          <p:attrName>ppt_x</p:attrName>
                                        </p:attrNameLst>
                                      </p:cBhvr>
                                      <p:tavLst>
                                        <p:tav tm="0">
                                          <p:val>
                                            <p:fltVal val="0.5"/>
                                          </p:val>
                                        </p:tav>
                                        <p:tav tm="100000">
                                          <p:val>
                                            <p:strVal val="#ppt_x"/>
                                          </p:val>
                                        </p:tav>
                                      </p:tavLst>
                                    </p:anim>
                                    <p:anim calcmode="lin" valueType="num">
                                      <p:cBhvr>
                                        <p:cTn dur="500" fill="hold" id="88"/>
                                        <p:tgtEl>
                                          <p:spTgt spid="11"/>
                                        </p:tgtEl>
                                        <p:attrNameLst>
                                          <p:attrName>ppt_y</p:attrName>
                                        </p:attrNameLst>
                                      </p:cBhvr>
                                      <p:tavLst>
                                        <p:tav tm="0">
                                          <p:val>
                                            <p:fltVal val="0.5"/>
                                          </p:val>
                                        </p:tav>
                                        <p:tav tm="100000">
                                          <p:val>
                                            <p:strVal val="#ppt_y"/>
                                          </p:val>
                                        </p:tav>
                                      </p:tavLst>
                                    </p:anim>
                                  </p:childTnLst>
                                </p:cTn>
                              </p:par>
                              <p:par>
                                <p:cTn fill="hold" id="89" nodeType="withEffect" presetClass="entr" presetID="23" presetSubtype="528">
                                  <p:stCondLst>
                                    <p:cond delay="300"/>
                                  </p:stCondLst>
                                  <p:childTnLst>
                                    <p:set>
                                      <p:cBhvr>
                                        <p:cTn dur="1" fill="hold" id="90">
                                          <p:stCondLst>
                                            <p:cond delay="0"/>
                                          </p:stCondLst>
                                        </p:cTn>
                                        <p:tgtEl>
                                          <p:spTgt spid="12"/>
                                        </p:tgtEl>
                                        <p:attrNameLst>
                                          <p:attrName>style.visibility</p:attrName>
                                        </p:attrNameLst>
                                      </p:cBhvr>
                                      <p:to>
                                        <p:strVal val="visible"/>
                                      </p:to>
                                    </p:set>
                                    <p:anim calcmode="lin" valueType="num">
                                      <p:cBhvr>
                                        <p:cTn dur="500" fill="hold" id="91"/>
                                        <p:tgtEl>
                                          <p:spTgt spid="12"/>
                                        </p:tgtEl>
                                        <p:attrNameLst>
                                          <p:attrName>ppt_w</p:attrName>
                                        </p:attrNameLst>
                                      </p:cBhvr>
                                      <p:tavLst>
                                        <p:tav tm="0">
                                          <p:val>
                                            <p:fltVal val="0"/>
                                          </p:val>
                                        </p:tav>
                                        <p:tav tm="100000">
                                          <p:val>
                                            <p:strVal val="#ppt_w"/>
                                          </p:val>
                                        </p:tav>
                                      </p:tavLst>
                                    </p:anim>
                                    <p:anim calcmode="lin" valueType="num">
                                      <p:cBhvr>
                                        <p:cTn dur="500" fill="hold" id="92"/>
                                        <p:tgtEl>
                                          <p:spTgt spid="12"/>
                                        </p:tgtEl>
                                        <p:attrNameLst>
                                          <p:attrName>ppt_h</p:attrName>
                                        </p:attrNameLst>
                                      </p:cBhvr>
                                      <p:tavLst>
                                        <p:tav tm="0">
                                          <p:val>
                                            <p:fltVal val="0"/>
                                          </p:val>
                                        </p:tav>
                                        <p:tav tm="100000">
                                          <p:val>
                                            <p:strVal val="#ppt_h"/>
                                          </p:val>
                                        </p:tav>
                                      </p:tavLst>
                                    </p:anim>
                                    <p:anim calcmode="lin" valueType="num">
                                      <p:cBhvr>
                                        <p:cTn dur="500" fill="hold" id="93"/>
                                        <p:tgtEl>
                                          <p:spTgt spid="12"/>
                                        </p:tgtEl>
                                        <p:attrNameLst>
                                          <p:attrName>ppt_x</p:attrName>
                                        </p:attrNameLst>
                                      </p:cBhvr>
                                      <p:tavLst>
                                        <p:tav tm="0">
                                          <p:val>
                                            <p:fltVal val="0.5"/>
                                          </p:val>
                                        </p:tav>
                                        <p:tav tm="100000">
                                          <p:val>
                                            <p:strVal val="#ppt_x"/>
                                          </p:val>
                                        </p:tav>
                                      </p:tavLst>
                                    </p:anim>
                                    <p:anim calcmode="lin" valueType="num">
                                      <p:cBhvr>
                                        <p:cTn dur="500" fill="hold" id="94"/>
                                        <p:tgtEl>
                                          <p:spTgt spid="12"/>
                                        </p:tgtEl>
                                        <p:attrNameLst>
                                          <p:attrName>ppt_y</p:attrName>
                                        </p:attrNameLst>
                                      </p:cBhvr>
                                      <p:tavLst>
                                        <p:tav tm="0">
                                          <p:val>
                                            <p:fltVal val="0.5"/>
                                          </p:val>
                                        </p:tav>
                                        <p:tav tm="100000">
                                          <p:val>
                                            <p:strVal val="#ppt_y"/>
                                          </p:val>
                                        </p:tav>
                                      </p:tavLst>
                                    </p:anim>
                                  </p:childTnLst>
                                </p:cTn>
                              </p:par>
                              <p:par>
                                <p:cTn fill="hold" id="95" nodeType="withEffect" presetClass="entr" presetID="23" presetSubtype="528">
                                  <p:stCondLst>
                                    <p:cond delay="600"/>
                                  </p:stCondLst>
                                  <p:childTnLst>
                                    <p:set>
                                      <p:cBhvr>
                                        <p:cTn dur="1" fill="hold" id="96">
                                          <p:stCondLst>
                                            <p:cond delay="0"/>
                                          </p:stCondLst>
                                        </p:cTn>
                                        <p:tgtEl>
                                          <p:spTgt spid="13"/>
                                        </p:tgtEl>
                                        <p:attrNameLst>
                                          <p:attrName>style.visibility</p:attrName>
                                        </p:attrNameLst>
                                      </p:cBhvr>
                                      <p:to>
                                        <p:strVal val="visible"/>
                                      </p:to>
                                    </p:set>
                                    <p:anim calcmode="lin" valueType="num">
                                      <p:cBhvr>
                                        <p:cTn dur="500" fill="hold" id="97"/>
                                        <p:tgtEl>
                                          <p:spTgt spid="13"/>
                                        </p:tgtEl>
                                        <p:attrNameLst>
                                          <p:attrName>ppt_w</p:attrName>
                                        </p:attrNameLst>
                                      </p:cBhvr>
                                      <p:tavLst>
                                        <p:tav tm="0">
                                          <p:val>
                                            <p:fltVal val="0"/>
                                          </p:val>
                                        </p:tav>
                                        <p:tav tm="100000">
                                          <p:val>
                                            <p:strVal val="#ppt_w"/>
                                          </p:val>
                                        </p:tav>
                                      </p:tavLst>
                                    </p:anim>
                                    <p:anim calcmode="lin" valueType="num">
                                      <p:cBhvr>
                                        <p:cTn dur="500" fill="hold" id="98"/>
                                        <p:tgtEl>
                                          <p:spTgt spid="13"/>
                                        </p:tgtEl>
                                        <p:attrNameLst>
                                          <p:attrName>ppt_h</p:attrName>
                                        </p:attrNameLst>
                                      </p:cBhvr>
                                      <p:tavLst>
                                        <p:tav tm="0">
                                          <p:val>
                                            <p:fltVal val="0"/>
                                          </p:val>
                                        </p:tav>
                                        <p:tav tm="100000">
                                          <p:val>
                                            <p:strVal val="#ppt_h"/>
                                          </p:val>
                                        </p:tav>
                                      </p:tavLst>
                                    </p:anim>
                                    <p:anim calcmode="lin" valueType="num">
                                      <p:cBhvr>
                                        <p:cTn dur="500" fill="hold" id="99"/>
                                        <p:tgtEl>
                                          <p:spTgt spid="13"/>
                                        </p:tgtEl>
                                        <p:attrNameLst>
                                          <p:attrName>ppt_x</p:attrName>
                                        </p:attrNameLst>
                                      </p:cBhvr>
                                      <p:tavLst>
                                        <p:tav tm="0">
                                          <p:val>
                                            <p:fltVal val="0.5"/>
                                          </p:val>
                                        </p:tav>
                                        <p:tav tm="100000">
                                          <p:val>
                                            <p:strVal val="#ppt_x"/>
                                          </p:val>
                                        </p:tav>
                                      </p:tavLst>
                                    </p:anim>
                                    <p:anim calcmode="lin" valueType="num">
                                      <p:cBhvr>
                                        <p:cTn dur="500" fill="hold" id="100"/>
                                        <p:tgtEl>
                                          <p:spTgt spid="13"/>
                                        </p:tgtEl>
                                        <p:attrNameLst>
                                          <p:attrName>ppt_y</p:attrName>
                                        </p:attrNameLst>
                                      </p:cBhvr>
                                      <p:tavLst>
                                        <p:tav tm="0">
                                          <p:val>
                                            <p:fltVal val="0.5"/>
                                          </p:val>
                                        </p:tav>
                                        <p:tav tm="100000">
                                          <p:val>
                                            <p:strVal val="#ppt_y"/>
                                          </p:val>
                                        </p:tav>
                                      </p:tavLst>
                                    </p:anim>
                                  </p:childTnLst>
                                </p:cTn>
                              </p:par>
                              <p:par>
                                <p:cTn fill="hold" id="101" nodeType="withEffect" presetClass="entr" presetID="23" presetSubtype="528">
                                  <p:stCondLst>
                                    <p:cond delay="600"/>
                                  </p:stCondLst>
                                  <p:childTnLst>
                                    <p:set>
                                      <p:cBhvr>
                                        <p:cTn dur="1" fill="hold" id="102">
                                          <p:stCondLst>
                                            <p:cond delay="0"/>
                                          </p:stCondLst>
                                        </p:cTn>
                                        <p:tgtEl>
                                          <p:spTgt spid="14"/>
                                        </p:tgtEl>
                                        <p:attrNameLst>
                                          <p:attrName>style.visibility</p:attrName>
                                        </p:attrNameLst>
                                      </p:cBhvr>
                                      <p:to>
                                        <p:strVal val="visible"/>
                                      </p:to>
                                    </p:set>
                                    <p:anim calcmode="lin" valueType="num">
                                      <p:cBhvr>
                                        <p:cTn dur="500" fill="hold" id="103"/>
                                        <p:tgtEl>
                                          <p:spTgt spid="14"/>
                                        </p:tgtEl>
                                        <p:attrNameLst>
                                          <p:attrName>ppt_w</p:attrName>
                                        </p:attrNameLst>
                                      </p:cBhvr>
                                      <p:tavLst>
                                        <p:tav tm="0">
                                          <p:val>
                                            <p:fltVal val="0"/>
                                          </p:val>
                                        </p:tav>
                                        <p:tav tm="100000">
                                          <p:val>
                                            <p:strVal val="#ppt_w"/>
                                          </p:val>
                                        </p:tav>
                                      </p:tavLst>
                                    </p:anim>
                                    <p:anim calcmode="lin" valueType="num">
                                      <p:cBhvr>
                                        <p:cTn dur="500" fill="hold" id="104"/>
                                        <p:tgtEl>
                                          <p:spTgt spid="14"/>
                                        </p:tgtEl>
                                        <p:attrNameLst>
                                          <p:attrName>ppt_h</p:attrName>
                                        </p:attrNameLst>
                                      </p:cBhvr>
                                      <p:tavLst>
                                        <p:tav tm="0">
                                          <p:val>
                                            <p:fltVal val="0"/>
                                          </p:val>
                                        </p:tav>
                                        <p:tav tm="100000">
                                          <p:val>
                                            <p:strVal val="#ppt_h"/>
                                          </p:val>
                                        </p:tav>
                                      </p:tavLst>
                                    </p:anim>
                                    <p:anim calcmode="lin" valueType="num">
                                      <p:cBhvr>
                                        <p:cTn dur="500" fill="hold" id="105"/>
                                        <p:tgtEl>
                                          <p:spTgt spid="14"/>
                                        </p:tgtEl>
                                        <p:attrNameLst>
                                          <p:attrName>ppt_x</p:attrName>
                                        </p:attrNameLst>
                                      </p:cBhvr>
                                      <p:tavLst>
                                        <p:tav tm="0">
                                          <p:val>
                                            <p:fltVal val="0.5"/>
                                          </p:val>
                                        </p:tav>
                                        <p:tav tm="100000">
                                          <p:val>
                                            <p:strVal val="#ppt_x"/>
                                          </p:val>
                                        </p:tav>
                                      </p:tavLst>
                                    </p:anim>
                                    <p:anim calcmode="lin" valueType="num">
                                      <p:cBhvr>
                                        <p:cTn dur="500" fill="hold" id="106"/>
                                        <p:tgtEl>
                                          <p:spTgt spid="14"/>
                                        </p:tgtEl>
                                        <p:attrNameLst>
                                          <p:attrName>ppt_y</p:attrName>
                                        </p:attrNameLst>
                                      </p:cBhvr>
                                      <p:tavLst>
                                        <p:tav tm="0">
                                          <p:val>
                                            <p:fltVal val="0.5"/>
                                          </p:val>
                                        </p:tav>
                                        <p:tav tm="100000">
                                          <p:val>
                                            <p:strVal val="#ppt_y"/>
                                          </p:val>
                                        </p:tav>
                                      </p:tavLst>
                                    </p:anim>
                                  </p:childTnLst>
                                </p:cTn>
                              </p:par>
                              <p:par>
                                <p:cTn fill="hold" id="107" nodeType="withEffect" presetClass="emph" presetID="26" presetSubtype="0" repeatCount="3000">
                                  <p:stCondLst>
                                    <p:cond delay="600"/>
                                  </p:stCondLst>
                                  <p:childTnLst>
                                    <p:animEffect filter="fade" transition="out">
                                      <p:cBhvr>
                                        <p:cTn dur="500" id="108" tmFilter="0, 0; .2, .5; .8, .5; 1, 0"/>
                                        <p:tgtEl>
                                          <p:spTgt spid="2"/>
                                        </p:tgtEl>
                                      </p:cBhvr>
                                    </p:animEffect>
                                    <p:animScale>
                                      <p:cBhvr>
                                        <p:cTn autoRev="1" dur="250" fill="hold" id="109"/>
                                        <p:tgtEl>
                                          <p:spTgt spid="2"/>
                                        </p:tgtEl>
                                      </p:cBhvr>
                                      <p:by x="105000" y="105000"/>
                                    </p:animScale>
                                  </p:childTnLst>
                                </p:cTn>
                              </p:par>
                              <p:par>
                                <p:cTn fill="hold" id="110" nodeType="withEffect" presetClass="emph" presetID="26" presetSubtype="0" repeatCount="3000">
                                  <p:stCondLst>
                                    <p:cond delay="710"/>
                                  </p:stCondLst>
                                  <p:childTnLst>
                                    <p:animEffect filter="fade" transition="out">
                                      <p:cBhvr>
                                        <p:cTn dur="500" id="111" tmFilter="0, 0; .2, .5; .8, .5; 1, 0"/>
                                        <p:tgtEl>
                                          <p:spTgt spid="9"/>
                                        </p:tgtEl>
                                      </p:cBhvr>
                                    </p:animEffect>
                                    <p:animScale>
                                      <p:cBhvr>
                                        <p:cTn autoRev="1" dur="250" fill="hold" id="112"/>
                                        <p:tgtEl>
                                          <p:spTgt spid="9"/>
                                        </p:tgtEl>
                                      </p:cBhvr>
                                      <p:by x="105000" y="105000"/>
                                    </p:animScale>
                                  </p:childTnLst>
                                </p:cTn>
                              </p:par>
                              <p:par>
                                <p:cTn fill="hold" id="113" nodeType="withEffect" presetClass="emph" presetID="26" presetSubtype="0" repeatCount="3000">
                                  <p:stCondLst>
                                    <p:cond delay="410"/>
                                  </p:stCondLst>
                                  <p:childTnLst>
                                    <p:animEffect filter="fade" transition="out">
                                      <p:cBhvr>
                                        <p:cTn dur="500" id="114" tmFilter="0, 0; .2, .5; .8, .5; 1, 0"/>
                                        <p:tgtEl>
                                          <p:spTgt spid="11"/>
                                        </p:tgtEl>
                                      </p:cBhvr>
                                    </p:animEffect>
                                    <p:animScale>
                                      <p:cBhvr>
                                        <p:cTn autoRev="1" dur="250" fill="hold" id="115"/>
                                        <p:tgtEl>
                                          <p:spTgt spid="11"/>
                                        </p:tgtEl>
                                      </p:cBhvr>
                                      <p:by x="105000" y="105000"/>
                                    </p:animScale>
                                  </p:childTnLst>
                                </p:cTn>
                              </p:par>
                              <p:par>
                                <p:cTn fill="hold" id="116" nodeType="withEffect" presetClass="emph" presetID="26" presetSubtype="0" repeatCount="3000">
                                  <p:stCondLst>
                                    <p:cond delay="810"/>
                                  </p:stCondLst>
                                  <p:childTnLst>
                                    <p:animEffect filter="fade" transition="out">
                                      <p:cBhvr>
                                        <p:cTn dur="500" id="117" tmFilter="0, 0; .2, .5; .8, .5; 1, 0"/>
                                        <p:tgtEl>
                                          <p:spTgt spid="12"/>
                                        </p:tgtEl>
                                      </p:cBhvr>
                                    </p:animEffect>
                                    <p:animScale>
                                      <p:cBhvr>
                                        <p:cTn autoRev="1" dur="250" fill="hold" id="118"/>
                                        <p:tgtEl>
                                          <p:spTgt spid="12"/>
                                        </p:tgtEl>
                                      </p:cBhvr>
                                      <p:by x="105000" y="105000"/>
                                    </p:animScale>
                                  </p:childTnLst>
                                </p:cTn>
                              </p:par>
                            </p:childTnLst>
                          </p:cTn>
                        </p:par>
                        <p:par>
                          <p:cTn fill="hold" id="119" nodeType="afterGroup">
                            <p:stCondLst>
                              <p:cond delay="2910"/>
                            </p:stCondLst>
                            <p:childTnLst>
                              <p:par>
                                <p:cTn fill="hold" id="120" nodeType="afterEffect" presetClass="entr" presetID="16" presetSubtype="42">
                                  <p:stCondLst>
                                    <p:cond delay="0"/>
                                  </p:stCondLst>
                                  <p:childTnLst>
                                    <p:set>
                                      <p:cBhvr>
                                        <p:cTn dur="1" fill="hold" id="121">
                                          <p:stCondLst>
                                            <p:cond delay="0"/>
                                          </p:stCondLst>
                                        </p:cTn>
                                        <p:tgtEl>
                                          <p:spTgt spid="164"/>
                                        </p:tgtEl>
                                        <p:attrNameLst>
                                          <p:attrName>style.visibility</p:attrName>
                                        </p:attrNameLst>
                                      </p:cBhvr>
                                      <p:to>
                                        <p:strVal val="visible"/>
                                      </p:to>
                                    </p:set>
                                    <p:animEffect filter="barn(outHorizontal)" transition="in">
                                      <p:cBhvr>
                                        <p:cTn dur="500" id="122"/>
                                        <p:tgtEl>
                                          <p:spTgt spid="164"/>
                                        </p:tgtEl>
                                      </p:cBhvr>
                                    </p:animEffect>
                                  </p:childTnLst>
                                </p:cTn>
                              </p:par>
                            </p:childTnLst>
                          </p:cTn>
                        </p:par>
                        <p:par>
                          <p:cTn fill="hold" id="123" nodeType="afterGroup">
                            <p:stCondLst>
                              <p:cond delay="3410"/>
                            </p:stCondLst>
                            <p:childTnLst>
                              <p:par>
                                <p:cTn fill="hold" id="124" nodeType="afterEffect" presetClass="entr" presetID="23" presetSubtype="32">
                                  <p:stCondLst>
                                    <p:cond delay="0"/>
                                  </p:stCondLst>
                                  <p:childTnLst>
                                    <p:set>
                                      <p:cBhvr>
                                        <p:cTn dur="1" fill="hold" id="125">
                                          <p:stCondLst>
                                            <p:cond delay="0"/>
                                          </p:stCondLst>
                                        </p:cTn>
                                        <p:tgtEl>
                                          <p:spTgt spid="15"/>
                                        </p:tgtEl>
                                        <p:attrNameLst>
                                          <p:attrName>style.visibility</p:attrName>
                                        </p:attrNameLst>
                                      </p:cBhvr>
                                      <p:to>
                                        <p:strVal val="visible"/>
                                      </p:to>
                                    </p:set>
                                    <p:anim calcmode="lin" valueType="num">
                                      <p:cBhvr>
                                        <p:cTn dur="500" fill="hold" id="126"/>
                                        <p:tgtEl>
                                          <p:spTgt spid="15"/>
                                        </p:tgtEl>
                                        <p:attrNameLst>
                                          <p:attrName>ppt_w</p:attrName>
                                        </p:attrNameLst>
                                      </p:cBhvr>
                                      <p:tavLst>
                                        <p:tav tm="0">
                                          <p:val>
                                            <p:strVal val="4*#ppt_w"/>
                                          </p:val>
                                        </p:tav>
                                        <p:tav tm="100000">
                                          <p:val>
                                            <p:strVal val="#ppt_w"/>
                                          </p:val>
                                        </p:tav>
                                      </p:tavLst>
                                    </p:anim>
                                    <p:anim calcmode="lin" valueType="num">
                                      <p:cBhvr>
                                        <p:cTn dur="500" fill="hold" id="127"/>
                                        <p:tgtEl>
                                          <p:spTgt spid="15"/>
                                        </p:tgtEl>
                                        <p:attrNameLst>
                                          <p:attrName>ppt_h</p:attrName>
                                        </p:attrNameLst>
                                      </p:cBhvr>
                                      <p:tavLst>
                                        <p:tav tm="0">
                                          <p:val>
                                            <p:strVal val="4*#ppt_h"/>
                                          </p:val>
                                        </p:tav>
                                        <p:tav tm="100000">
                                          <p:val>
                                            <p:strVal val="#ppt_h"/>
                                          </p:val>
                                        </p:tav>
                                      </p:tavLst>
                                    </p:anim>
                                  </p:childTnLst>
                                </p:cTn>
                              </p:par>
                              <p:par>
                                <p:cTn fill="hold" id="128" nodeType="withEffect" presetClass="entr" presetID="23" presetSubtype="32">
                                  <p:stCondLst>
                                    <p:cond delay="200"/>
                                  </p:stCondLst>
                                  <p:childTnLst>
                                    <p:set>
                                      <p:cBhvr>
                                        <p:cTn dur="1" fill="hold" id="129">
                                          <p:stCondLst>
                                            <p:cond delay="0"/>
                                          </p:stCondLst>
                                        </p:cTn>
                                        <p:tgtEl>
                                          <p:spTgt spid="16"/>
                                        </p:tgtEl>
                                        <p:attrNameLst>
                                          <p:attrName>style.visibility</p:attrName>
                                        </p:attrNameLst>
                                      </p:cBhvr>
                                      <p:to>
                                        <p:strVal val="visible"/>
                                      </p:to>
                                    </p:set>
                                    <p:anim calcmode="lin" valueType="num">
                                      <p:cBhvr>
                                        <p:cTn dur="500" fill="hold" id="130"/>
                                        <p:tgtEl>
                                          <p:spTgt spid="16"/>
                                        </p:tgtEl>
                                        <p:attrNameLst>
                                          <p:attrName>ppt_w</p:attrName>
                                        </p:attrNameLst>
                                      </p:cBhvr>
                                      <p:tavLst>
                                        <p:tav tm="0">
                                          <p:val>
                                            <p:strVal val="4*#ppt_w"/>
                                          </p:val>
                                        </p:tav>
                                        <p:tav tm="100000">
                                          <p:val>
                                            <p:strVal val="#ppt_w"/>
                                          </p:val>
                                        </p:tav>
                                      </p:tavLst>
                                    </p:anim>
                                    <p:anim calcmode="lin" valueType="num">
                                      <p:cBhvr>
                                        <p:cTn dur="500" fill="hold" id="131"/>
                                        <p:tgtEl>
                                          <p:spTgt spid="16"/>
                                        </p:tgtEl>
                                        <p:attrNameLst>
                                          <p:attrName>ppt_h</p:attrName>
                                        </p:attrNameLst>
                                      </p:cBhvr>
                                      <p:tavLst>
                                        <p:tav tm="0">
                                          <p:val>
                                            <p:strVal val="4*#ppt_h"/>
                                          </p:val>
                                        </p:tav>
                                        <p:tav tm="100000">
                                          <p:val>
                                            <p:strVal val="#ppt_h"/>
                                          </p:val>
                                        </p:tav>
                                      </p:tavLst>
                                    </p:anim>
                                  </p:childTnLst>
                                </p:cTn>
                              </p:par>
                              <p:par>
                                <p:cTn fill="hold" id="132" nodeType="withEffect" presetClass="entr" presetID="23" presetSubtype="32">
                                  <p:stCondLst>
                                    <p:cond delay="200"/>
                                  </p:stCondLst>
                                  <p:childTnLst>
                                    <p:set>
                                      <p:cBhvr>
                                        <p:cTn dur="1" fill="hold" id="133">
                                          <p:stCondLst>
                                            <p:cond delay="0"/>
                                          </p:stCondLst>
                                        </p:cTn>
                                        <p:tgtEl>
                                          <p:spTgt spid="17"/>
                                        </p:tgtEl>
                                        <p:attrNameLst>
                                          <p:attrName>style.visibility</p:attrName>
                                        </p:attrNameLst>
                                      </p:cBhvr>
                                      <p:to>
                                        <p:strVal val="visible"/>
                                      </p:to>
                                    </p:set>
                                    <p:anim calcmode="lin" valueType="num">
                                      <p:cBhvr>
                                        <p:cTn dur="500" fill="hold" id="134"/>
                                        <p:tgtEl>
                                          <p:spTgt spid="17"/>
                                        </p:tgtEl>
                                        <p:attrNameLst>
                                          <p:attrName>ppt_w</p:attrName>
                                        </p:attrNameLst>
                                      </p:cBhvr>
                                      <p:tavLst>
                                        <p:tav tm="0">
                                          <p:val>
                                            <p:strVal val="4*#ppt_w"/>
                                          </p:val>
                                        </p:tav>
                                        <p:tav tm="100000">
                                          <p:val>
                                            <p:strVal val="#ppt_w"/>
                                          </p:val>
                                        </p:tav>
                                      </p:tavLst>
                                    </p:anim>
                                    <p:anim calcmode="lin" valueType="num">
                                      <p:cBhvr>
                                        <p:cTn dur="500" fill="hold" id="135"/>
                                        <p:tgtEl>
                                          <p:spTgt spid="17"/>
                                        </p:tgtEl>
                                        <p:attrNameLst>
                                          <p:attrName>ppt_h</p:attrName>
                                        </p:attrNameLst>
                                      </p:cBhvr>
                                      <p:tavLst>
                                        <p:tav tm="0">
                                          <p:val>
                                            <p:strVal val="4*#ppt_h"/>
                                          </p:val>
                                        </p:tav>
                                        <p:tav tm="100000">
                                          <p:val>
                                            <p:strVal val="#ppt_h"/>
                                          </p:val>
                                        </p:tav>
                                      </p:tavLst>
                                    </p:anim>
                                  </p:childTnLst>
                                </p:cTn>
                              </p:par>
                              <p:par>
                                <p:cTn fill="hold" id="136" nodeType="withEffect" presetClass="entr" presetID="23" presetSubtype="32">
                                  <p:stCondLst>
                                    <p:cond delay="200"/>
                                  </p:stCondLst>
                                  <p:childTnLst>
                                    <p:set>
                                      <p:cBhvr>
                                        <p:cTn dur="1" fill="hold" id="137">
                                          <p:stCondLst>
                                            <p:cond delay="0"/>
                                          </p:stCondLst>
                                        </p:cTn>
                                        <p:tgtEl>
                                          <p:spTgt spid="18"/>
                                        </p:tgtEl>
                                        <p:attrNameLst>
                                          <p:attrName>style.visibility</p:attrName>
                                        </p:attrNameLst>
                                      </p:cBhvr>
                                      <p:to>
                                        <p:strVal val="visible"/>
                                      </p:to>
                                    </p:set>
                                    <p:anim calcmode="lin" valueType="num">
                                      <p:cBhvr>
                                        <p:cTn dur="500" fill="hold" id="138"/>
                                        <p:tgtEl>
                                          <p:spTgt spid="18"/>
                                        </p:tgtEl>
                                        <p:attrNameLst>
                                          <p:attrName>ppt_w</p:attrName>
                                        </p:attrNameLst>
                                      </p:cBhvr>
                                      <p:tavLst>
                                        <p:tav tm="0">
                                          <p:val>
                                            <p:strVal val="4*#ppt_w"/>
                                          </p:val>
                                        </p:tav>
                                        <p:tav tm="100000">
                                          <p:val>
                                            <p:strVal val="#ppt_w"/>
                                          </p:val>
                                        </p:tav>
                                      </p:tavLst>
                                    </p:anim>
                                    <p:anim calcmode="lin" valueType="num">
                                      <p:cBhvr>
                                        <p:cTn dur="500" fill="hold" id="139"/>
                                        <p:tgtEl>
                                          <p:spTgt spid="18"/>
                                        </p:tgtEl>
                                        <p:attrNameLst>
                                          <p:attrName>ppt_h</p:attrName>
                                        </p:attrNameLst>
                                      </p:cBhvr>
                                      <p:tavLst>
                                        <p:tav tm="0">
                                          <p:val>
                                            <p:strVal val="4*#ppt_h"/>
                                          </p:val>
                                        </p:tav>
                                        <p:tav tm="100000">
                                          <p:val>
                                            <p:strVal val="#ppt_h"/>
                                          </p:val>
                                        </p:tav>
                                      </p:tavLst>
                                    </p:anim>
                                  </p:childTnLst>
                                </p:cTn>
                              </p:par>
                              <p:par>
                                <p:cTn fill="hold" id="140" nodeType="withEffect" presetClass="entr" presetID="23" presetSubtype="32">
                                  <p:stCondLst>
                                    <p:cond delay="200"/>
                                  </p:stCondLst>
                                  <p:childTnLst>
                                    <p:set>
                                      <p:cBhvr>
                                        <p:cTn dur="1" fill="hold" id="141">
                                          <p:stCondLst>
                                            <p:cond delay="0"/>
                                          </p:stCondLst>
                                        </p:cTn>
                                        <p:tgtEl>
                                          <p:spTgt spid="19"/>
                                        </p:tgtEl>
                                        <p:attrNameLst>
                                          <p:attrName>style.visibility</p:attrName>
                                        </p:attrNameLst>
                                      </p:cBhvr>
                                      <p:to>
                                        <p:strVal val="visible"/>
                                      </p:to>
                                    </p:set>
                                    <p:anim calcmode="lin" valueType="num">
                                      <p:cBhvr>
                                        <p:cTn dur="500" fill="hold" id="142"/>
                                        <p:tgtEl>
                                          <p:spTgt spid="19"/>
                                        </p:tgtEl>
                                        <p:attrNameLst>
                                          <p:attrName>ppt_w</p:attrName>
                                        </p:attrNameLst>
                                      </p:cBhvr>
                                      <p:tavLst>
                                        <p:tav tm="0">
                                          <p:val>
                                            <p:strVal val="4*#ppt_w"/>
                                          </p:val>
                                        </p:tav>
                                        <p:tav tm="100000">
                                          <p:val>
                                            <p:strVal val="#ppt_w"/>
                                          </p:val>
                                        </p:tav>
                                      </p:tavLst>
                                    </p:anim>
                                    <p:anim calcmode="lin" valueType="num">
                                      <p:cBhvr>
                                        <p:cTn dur="500" fill="hold" id="143"/>
                                        <p:tgtEl>
                                          <p:spTgt spid="19"/>
                                        </p:tgtEl>
                                        <p:attrNameLst>
                                          <p:attrName>ppt_h</p:attrName>
                                        </p:attrNameLst>
                                      </p:cBhvr>
                                      <p:tavLst>
                                        <p:tav tm="0">
                                          <p:val>
                                            <p:strVal val="4*#ppt_h"/>
                                          </p:val>
                                        </p:tav>
                                        <p:tav tm="100000">
                                          <p:val>
                                            <p:strVal val="#ppt_h"/>
                                          </p:val>
                                        </p:tav>
                                      </p:tavLst>
                                    </p:anim>
                                  </p:childTnLst>
                                </p:cTn>
                              </p:par>
                              <p:par>
                                <p:cTn fill="hold" id="144" nodeType="withEffect" presetClass="entr" presetID="23" presetSubtype="32">
                                  <p:stCondLst>
                                    <p:cond delay="200"/>
                                  </p:stCondLst>
                                  <p:childTnLst>
                                    <p:set>
                                      <p:cBhvr>
                                        <p:cTn dur="1" fill="hold" id="145">
                                          <p:stCondLst>
                                            <p:cond delay="0"/>
                                          </p:stCondLst>
                                        </p:cTn>
                                        <p:tgtEl>
                                          <p:spTgt spid="20"/>
                                        </p:tgtEl>
                                        <p:attrNameLst>
                                          <p:attrName>style.visibility</p:attrName>
                                        </p:attrNameLst>
                                      </p:cBhvr>
                                      <p:to>
                                        <p:strVal val="visible"/>
                                      </p:to>
                                    </p:set>
                                    <p:anim calcmode="lin" valueType="num">
                                      <p:cBhvr>
                                        <p:cTn dur="500" fill="hold" id="146"/>
                                        <p:tgtEl>
                                          <p:spTgt spid="20"/>
                                        </p:tgtEl>
                                        <p:attrNameLst>
                                          <p:attrName>ppt_w</p:attrName>
                                        </p:attrNameLst>
                                      </p:cBhvr>
                                      <p:tavLst>
                                        <p:tav tm="0">
                                          <p:val>
                                            <p:strVal val="4*#ppt_w"/>
                                          </p:val>
                                        </p:tav>
                                        <p:tav tm="100000">
                                          <p:val>
                                            <p:strVal val="#ppt_w"/>
                                          </p:val>
                                        </p:tav>
                                      </p:tavLst>
                                    </p:anim>
                                    <p:anim calcmode="lin" valueType="num">
                                      <p:cBhvr>
                                        <p:cTn dur="500" fill="hold" id="147"/>
                                        <p:tgtEl>
                                          <p:spTgt spid="20"/>
                                        </p:tgtEl>
                                        <p:attrNameLst>
                                          <p:attrName>ppt_h</p:attrName>
                                        </p:attrNameLst>
                                      </p:cBhvr>
                                      <p:tavLst>
                                        <p:tav tm="0">
                                          <p:val>
                                            <p:strVal val="4*#ppt_h"/>
                                          </p:val>
                                        </p:tav>
                                        <p:tav tm="100000">
                                          <p:val>
                                            <p:strVal val="#ppt_h"/>
                                          </p:val>
                                        </p:tav>
                                      </p:tavLst>
                                    </p:anim>
                                  </p:childTnLst>
                                </p:cTn>
                              </p:par>
                            </p:childTnLst>
                          </p:cTn>
                        </p:par>
                        <p:par>
                          <p:cTn fill="hold" id="148" nodeType="afterGroup">
                            <p:stCondLst>
                              <p:cond delay="4110"/>
                            </p:stCondLst>
                            <p:childTnLst>
                              <p:par>
                                <p:cTn fill="hold" grpId="0" id="149" nodeType="afterEffect" presetClass="entr" presetID="22" presetSubtype="8">
                                  <p:stCondLst>
                                    <p:cond delay="0"/>
                                  </p:stCondLst>
                                  <p:childTnLst>
                                    <p:set>
                                      <p:cBhvr>
                                        <p:cTn dur="1" fill="hold" id="150">
                                          <p:stCondLst>
                                            <p:cond delay="0"/>
                                          </p:stCondLst>
                                        </p:cTn>
                                        <p:tgtEl>
                                          <p:spTgt spid="187"/>
                                        </p:tgtEl>
                                        <p:attrNameLst>
                                          <p:attrName>style.visibility</p:attrName>
                                        </p:attrNameLst>
                                      </p:cBhvr>
                                      <p:to>
                                        <p:strVal val="visible"/>
                                      </p:to>
                                    </p:set>
                                    <p:animEffect filter="wipe(left)" transition="in">
                                      <p:cBhvr>
                                        <p:cTn dur="500" id="151"/>
                                        <p:tgtEl>
                                          <p:spTgt spid="1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3"/>
      <p:bldP grpId="0" spid="124"/>
      <p:bldP grpId="0" spid="187"/>
      <p:bldP grpId="0" spid="7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7"/>
          <p:cNvGrpSpPr/>
          <p:nvPr/>
        </p:nvGrpSpPr>
        <p:grpSpPr>
          <a:xfrm>
            <a:off x="2428932" y="1926039"/>
            <a:ext cx="3790512" cy="2350474"/>
            <a:chOff x="5651500" y="2234434"/>
            <a:chExt cx="5324249" cy="2728687"/>
          </a:xfrm>
          <a:effectLst>
            <a:outerShdw algn="tr" blurRad="381000" dir="7200000" dist="1066800" rotWithShape="0">
              <a:prstClr val="black">
                <a:alpha val="17000"/>
              </a:prstClr>
            </a:outerShdw>
          </a:effectLst>
          <a:scene3d>
            <a:camera prst="isometricTopUp">
              <a:rot lat="18538528" lon="19134282" rev="3600000"/>
            </a:camera>
            <a:lightRig dir="t" rig="threePt"/>
          </a:scene3d>
        </p:grpSpPr>
        <p:sp>
          <p:nvSpPr>
            <p:cNvPr id="9" name="圆角矩形 8"/>
            <p:cNvSpPr/>
            <p:nvPr/>
          </p:nvSpPr>
          <p:spPr>
            <a:xfrm>
              <a:off x="5651500" y="2234435"/>
              <a:ext cx="5324249" cy="2728686"/>
            </a:xfrm>
            <a:prstGeom prst="roundRect">
              <a:avLst>
                <a:gd fmla="val 9353" name="adj"/>
              </a:avLst>
            </a:prstGeom>
            <a:solidFill>
              <a:srgbClr val="D7DBE1"/>
            </a:solidFill>
            <a:ln>
              <a:noFill/>
            </a:ln>
            <a:sp3d extrusionH="273050"/>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10" name="矩形 9"/>
            <p:cNvSpPr/>
            <p:nvPr/>
          </p:nvSpPr>
          <p:spPr>
            <a:xfrm>
              <a:off x="6238648" y="2234434"/>
              <a:ext cx="4149952" cy="2728687"/>
            </a:xfrm>
            <a:prstGeom prst="rect">
              <a:avLst/>
            </a:prstGeom>
            <a:solidFill>
              <a:srgbClr val="383838"/>
            </a:solidFill>
            <a:ln>
              <a:noFill/>
            </a:ln>
            <a:sp3d extrusionH="273050">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charset="-122" panose="020b0503020204020204" pitchFamily="34" typeface="微软雅黑"/>
                <a:ea charset="-122" panose="020b0503020204020204" pitchFamily="34" typeface="微软雅黑"/>
                <a:cs typeface="+mn-ea"/>
                <a:sym typeface="+mn-lt"/>
              </a:endParaRPr>
            </a:p>
          </p:txBody>
        </p:sp>
      </p:grpSp>
      <p:grpSp>
        <p:nvGrpSpPr>
          <p:cNvPr id="3" name="组合 10"/>
          <p:cNvGrpSpPr/>
          <p:nvPr/>
        </p:nvGrpSpPr>
        <p:grpSpPr>
          <a:xfrm>
            <a:off x="2817688" y="1641477"/>
            <a:ext cx="2954491" cy="2825361"/>
            <a:chOff x="3756426" y="1951233"/>
            <a:chExt cx="3938808" cy="3766857"/>
          </a:xfrm>
        </p:grpSpPr>
        <p:sp>
          <p:nvSpPr>
            <p:cNvPr id="12" name="矩形 11"/>
            <p:cNvSpPr/>
            <p:nvPr/>
          </p:nvSpPr>
          <p:spPr>
            <a:xfrm>
              <a:off x="3756426" y="1951233"/>
              <a:ext cx="3938808" cy="3133724"/>
            </a:xfrm>
            <a:prstGeom prst="rect">
              <a:avLst/>
            </a:prstGeom>
            <a:solidFill>
              <a:schemeClr val="accent1"/>
            </a:solidFill>
            <a:ln>
              <a:noFill/>
            </a:ln>
            <a:scene3d>
              <a:camera prst="isometricTopUp">
                <a:rot lat="18538528" lon="19134282" rev="3600000"/>
              </a:camera>
              <a:lightRig dir="t" rig="threePt"/>
            </a:scene3d>
            <a:sp3d extrusionH="44450">
              <a:extrusionClr>
                <a:srgbClr val="12E8FE"/>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13" name="矩形 12"/>
            <p:cNvSpPr/>
            <p:nvPr/>
          </p:nvSpPr>
          <p:spPr>
            <a:xfrm>
              <a:off x="4042505" y="2584366"/>
              <a:ext cx="788880" cy="3133724"/>
            </a:xfrm>
            <a:prstGeom prst="rect">
              <a:avLst/>
            </a:prstGeom>
            <a:solidFill>
              <a:schemeClr val="accent1"/>
            </a:solidFill>
            <a:ln>
              <a:noFill/>
            </a:ln>
            <a:scene3d>
              <a:camera prst="isometricTopUp">
                <a:rot lat="18538528" lon="19134282" rev="36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indent="-257175" marL="257175">
                <a:buFont charset="0" pitchFamily="34" typeface="Arial"/>
                <a:buChar char="•"/>
              </a:pPr>
              <a:r>
                <a:rPr altLang="en-US" lang="zh-CN" sz="1800">
                  <a:latin charset="-122" panose="020b0503020204020204" pitchFamily="34" typeface="微软雅黑"/>
                  <a:ea charset="-122" panose="020b0503020204020204" pitchFamily="34" typeface="微软雅黑"/>
                  <a:cs typeface="+mn-ea"/>
                  <a:sym typeface="+mn-lt"/>
                </a:rPr>
                <a:t>在此添加标题</a:t>
              </a:r>
            </a:p>
          </p:txBody>
        </p:sp>
        <p:sp>
          <p:nvSpPr>
            <p:cNvPr id="14" name="矩形 13"/>
            <p:cNvSpPr/>
            <p:nvPr/>
          </p:nvSpPr>
          <p:spPr>
            <a:xfrm>
              <a:off x="4691398" y="2265042"/>
              <a:ext cx="788880" cy="3133724"/>
            </a:xfrm>
            <a:prstGeom prst="rect">
              <a:avLst/>
            </a:prstGeom>
            <a:solidFill>
              <a:schemeClr val="accent2"/>
            </a:solidFill>
            <a:ln>
              <a:noFill/>
            </a:ln>
            <a:scene3d>
              <a:camera prst="isometricTopUp">
                <a:rot lat="18538528" lon="19134282" rev="36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indent="-257175" marL="257175">
                <a:buFont charset="0" pitchFamily="34" typeface="Arial"/>
                <a:buChar char="•"/>
              </a:pPr>
              <a:r>
                <a:rPr altLang="en-US" lang="zh-CN" sz="1800">
                  <a:latin charset="-122" panose="020b0503020204020204" pitchFamily="34" typeface="微软雅黑"/>
                  <a:ea charset="-122" panose="020b0503020204020204" pitchFamily="34" typeface="微软雅黑"/>
                  <a:cs typeface="+mn-ea"/>
                  <a:sym typeface="+mn-lt"/>
                </a:rPr>
                <a:t>在此添加标题</a:t>
              </a:r>
            </a:p>
          </p:txBody>
        </p:sp>
      </p:grpSp>
      <p:sp>
        <p:nvSpPr>
          <p:cNvPr id="15" name="任意多边形 14"/>
          <p:cNvSpPr/>
          <p:nvPr/>
        </p:nvSpPr>
        <p:spPr>
          <a:xfrm rot="5400000">
            <a:off x="3757711" y="2603671"/>
            <a:ext cx="1319212" cy="109134"/>
          </a:xfrm>
          <a:custGeom>
            <a:gdLst>
              <a:gd fmla="*/ 143379 w 2832587" name="connsiteX0"/>
              <a:gd fmla="*/ 188685 h 377372" name="connsiteY0"/>
              <a:gd fmla="*/ 196300 w 2832587" name="connsiteX1"/>
              <a:gd fmla="*/ 241606 h 377372" name="connsiteY1"/>
              <a:gd fmla="*/ 1623283 w 2832587" name="connsiteX2"/>
              <a:gd fmla="*/ 241606 h 377372" name="connsiteY2"/>
              <a:gd fmla="*/ 1676204 w 2832587" name="connsiteX3"/>
              <a:gd fmla="*/ 188685 h 377372" name="connsiteY3"/>
              <a:gd fmla="*/ 1623283 w 2832587" name="connsiteX4"/>
              <a:gd fmla="*/ 135764 h 377372" name="connsiteY4"/>
              <a:gd fmla="*/ 196300 w 2832587" name="connsiteX5"/>
              <a:gd fmla="*/ 135764 h 377372" name="connsiteY5"/>
              <a:gd fmla="*/ 143379 w 2832587" name="connsiteX6"/>
              <a:gd fmla="*/ 188685 h 377372" name="connsiteY6"/>
              <a:gd fmla="*/ 0 w 2832587" name="connsiteX7"/>
              <a:gd fmla="*/ 188686 h 377372" name="connsiteY7"/>
              <a:gd fmla="*/ 14828 w 2832587" name="connsiteX8"/>
              <a:gd fmla="*/ 115241 h 377372" name="connsiteY8"/>
              <a:gd fmla="*/ 188686 w 2832587" name="connsiteX9"/>
              <a:gd fmla="*/ 0 h 377372" name="connsiteY9"/>
              <a:gd fmla="*/ 2643901 w 2832587" name="connsiteX10"/>
              <a:gd fmla="*/ 0 h 377372" name="connsiteY10"/>
              <a:gd fmla="*/ 2832587 w 2832587" name="connsiteX11"/>
              <a:gd fmla="*/ 188686 h 377372" name="connsiteY11"/>
              <a:gd fmla="*/ 2832586 w 2832587" name="connsiteX12"/>
              <a:gd fmla="*/ 188686 h 377372" name="connsiteY12"/>
              <a:gd fmla="*/ 2643900 w 2832587" name="connsiteX13"/>
              <a:gd fmla="*/ 377372 h 377372" name="connsiteY13"/>
              <a:gd fmla="*/ 188686 w 2832587" name="connsiteX14"/>
              <a:gd fmla="*/ 377371 h 377372" name="connsiteY14"/>
              <a:gd fmla="*/ 14828 w 2832587" name="connsiteX15"/>
              <a:gd fmla="*/ 262130 h 377372" name="connsiteY15"/>
              <a:gd fmla="*/ 0 w 2832587" name="connsiteX16"/>
              <a:gd fmla="*/ 188686 h 377372" name="connsiteY16"/>
              <a:gd fmla="*/ 0 w 2832587" name="connsiteX17"/>
              <a:gd fmla="*/ 188685 h 377372" name="connsiteY17"/>
              <a:gd fmla="*/ 0 w 2832587" name="connsiteX18"/>
              <a:gd fmla="*/ 188686 h 37737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77372" w="2832587">
                <a:moveTo>
                  <a:pt x="143379" y="188685"/>
                </a:moveTo>
                <a:cubicBezTo>
                  <a:pt x="143379" y="217912"/>
                  <a:pt x="167073" y="241606"/>
                  <a:pt x="196300" y="241606"/>
                </a:cubicBezTo>
                <a:lnTo>
                  <a:pt x="1623283" y="241606"/>
                </a:lnTo>
                <a:cubicBezTo>
                  <a:pt x="1652510" y="241606"/>
                  <a:pt x="1676204" y="217912"/>
                  <a:pt x="1676204" y="188685"/>
                </a:cubicBezTo>
                <a:cubicBezTo>
                  <a:pt x="1676204" y="159458"/>
                  <a:pt x="1652510" y="135764"/>
                  <a:pt x="1623283" y="135764"/>
                </a:cubicBezTo>
                <a:lnTo>
                  <a:pt x="196300" y="135764"/>
                </a:lnTo>
                <a:cubicBezTo>
                  <a:pt x="167073" y="135764"/>
                  <a:pt x="143379" y="159458"/>
                  <a:pt x="143379" y="188685"/>
                </a:cubicBezTo>
                <a:close/>
                <a:moveTo>
                  <a:pt x="0" y="188686"/>
                </a:moveTo>
                <a:lnTo>
                  <a:pt x="14828" y="115241"/>
                </a:lnTo>
                <a:cubicBezTo>
                  <a:pt x="43472" y="47519"/>
                  <a:pt x="110530" y="0"/>
                  <a:pt x="188686" y="0"/>
                </a:cubicBezTo>
                <a:lnTo>
                  <a:pt x="2643901" y="0"/>
                </a:lnTo>
                <a:cubicBezTo>
                  <a:pt x="2748109" y="0"/>
                  <a:pt x="2832587" y="84478"/>
                  <a:pt x="2832587" y="188686"/>
                </a:cubicBezTo>
                <a:lnTo>
                  <a:pt x="2832586" y="188686"/>
                </a:lnTo>
                <a:cubicBezTo>
                  <a:pt x="2832586" y="292894"/>
                  <a:pt x="2748108" y="377372"/>
                  <a:pt x="2643900" y="377372"/>
                </a:cubicBezTo>
                <a:lnTo>
                  <a:pt x="188686" y="377371"/>
                </a:lnTo>
                <a:cubicBezTo>
                  <a:pt x="110530" y="377371"/>
                  <a:pt x="43472" y="329852"/>
                  <a:pt x="14828" y="262130"/>
                </a:cubicBezTo>
                <a:close/>
                <a:moveTo>
                  <a:pt x="0" y="188686"/>
                </a:moveTo>
                <a:lnTo>
                  <a:pt x="0" y="188685"/>
                </a:lnTo>
                <a:lnTo>
                  <a:pt x="0" y="188686"/>
                </a:lnTo>
                <a:close/>
              </a:path>
            </a:pathLst>
          </a:custGeom>
          <a:solidFill>
            <a:schemeClr val="bg1"/>
          </a:solidFill>
          <a:ln>
            <a:noFill/>
          </a:ln>
          <a:effectLst>
            <a:outerShdw algn="l" blurRad="101600" dir="7200000" dist="355600" rotWithShape="0">
              <a:prstClr val="black">
                <a:alpha val="10000"/>
              </a:prstClr>
            </a:outerShdw>
          </a:effectLst>
          <a:scene3d>
            <a:camera prst="isometricTopUp">
              <a:rot lat="19946110" lon="2665944" rev="1993791"/>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charset="-122" panose="020b0503020204020204" pitchFamily="34" typeface="微软雅黑"/>
              <a:ea charset="-122" panose="020b0503020204020204" pitchFamily="34" typeface="微软雅黑"/>
              <a:cs typeface="+mn-ea"/>
              <a:sym typeface="+mn-lt"/>
            </a:endParaRPr>
          </a:p>
        </p:txBody>
      </p:sp>
      <p:grpSp>
        <p:nvGrpSpPr>
          <p:cNvPr id="4" name="组合 15"/>
          <p:cNvGrpSpPr/>
          <p:nvPr/>
        </p:nvGrpSpPr>
        <p:grpSpPr>
          <a:xfrm>
            <a:off x="4215846" y="1586694"/>
            <a:ext cx="589876" cy="803340"/>
            <a:chOff x="5620395" y="1897251"/>
            <a:chExt cx="786399" cy="1071037"/>
          </a:xfrm>
          <a:solidFill>
            <a:schemeClr val="accent3"/>
          </a:solidFill>
        </p:grpSpPr>
        <p:sp>
          <p:nvSpPr>
            <p:cNvPr id="17" name="矩形 16"/>
            <p:cNvSpPr/>
            <p:nvPr/>
          </p:nvSpPr>
          <p:spPr>
            <a:xfrm>
              <a:off x="5620395" y="1897251"/>
              <a:ext cx="786399" cy="1071037"/>
            </a:xfrm>
            <a:prstGeom prst="rect">
              <a:avLst/>
            </a:prstGeom>
            <a:grpFill/>
            <a:ln>
              <a:noFill/>
            </a:ln>
            <a:effectLst>
              <a:outerShdw algn="tl" blurRad="114300" dir="7200000" dist="1054100" rotWithShape="0">
                <a:prstClr val="black">
                  <a:alpha val="10000"/>
                </a:prstClr>
              </a:outerShdw>
            </a:effectLst>
            <a:scene3d>
              <a:camera prst="isometricTopUp">
                <a:rot lat="18538528" lon="19134282" rev="3600000"/>
              </a:camera>
              <a:lightRig dir="t" rig="threeP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18" name="Freeform 48"/>
            <p:cNvSpPr>
              <a:spLocks noEditPoints="1"/>
            </p:cNvSpPr>
            <p:nvPr/>
          </p:nvSpPr>
          <p:spPr bwMode="auto">
            <a:xfrm>
              <a:off x="5796298" y="2199499"/>
              <a:ext cx="404502" cy="439936"/>
            </a:xfrm>
            <a:custGeom>
              <a:gdLst>
                <a:gd fmla="*/ 189 w 311" name="T0"/>
                <a:gd fmla="*/ 220 h 339" name="T1"/>
                <a:gd fmla="*/ 209 w 311" name="T2"/>
                <a:gd fmla="*/ 163 h 339" name="T3"/>
                <a:gd fmla="*/ 221 w 311" name="T4"/>
                <a:gd fmla="*/ 120 h 339" name="T5"/>
                <a:gd fmla="*/ 221 w 311" name="T6"/>
                <a:gd fmla="*/ 120 h 339" name="T7"/>
                <a:gd fmla="*/ 222 w 311" name="T8"/>
                <a:gd fmla="*/ 116 h 339" name="T9"/>
                <a:gd fmla="*/ 222 w 311" name="T10"/>
                <a:gd fmla="*/ 112 h 339" name="T11"/>
                <a:gd fmla="*/ 223 w 311" name="T12"/>
                <a:gd fmla="*/ 109 h 339" name="T13"/>
                <a:gd fmla="*/ 223 w 311" name="T14"/>
                <a:gd fmla="*/ 105 h 339" name="T15"/>
                <a:gd fmla="*/ 223 w 311" name="T16"/>
                <a:gd fmla="*/ 102 h 339" name="T17"/>
                <a:gd fmla="*/ 224 w 311" name="T18"/>
                <a:gd fmla="*/ 98 h 339" name="T19"/>
                <a:gd fmla="*/ 224 w 311" name="T20"/>
                <a:gd fmla="*/ 95 h 339" name="T21"/>
                <a:gd fmla="*/ 224 w 311" name="T22"/>
                <a:gd fmla="*/ 92 h 339" name="T23"/>
                <a:gd fmla="*/ 223 w 311" name="T24"/>
                <a:gd fmla="*/ 89 h 339" name="T25"/>
                <a:gd fmla="*/ 223 w 311" name="T26"/>
                <a:gd fmla="*/ 87 h 339" name="T27"/>
                <a:gd fmla="*/ 223 w 311" name="T28"/>
                <a:gd fmla="*/ 85 h 339" name="T29"/>
                <a:gd fmla="*/ 223 w 311" name="T30"/>
                <a:gd fmla="*/ 83 h 339" name="T31"/>
                <a:gd fmla="*/ 223 w 311" name="T32"/>
                <a:gd fmla="*/ 82 h 339" name="T33"/>
                <a:gd fmla="*/ 223 w 311" name="T34"/>
                <a:gd fmla="*/ 81 h 339" name="T35"/>
                <a:gd fmla="*/ 223 w 311" name="T36"/>
                <a:gd fmla="*/ 81 h 339" name="T37"/>
                <a:gd fmla="*/ 108 w 311" name="T38"/>
                <a:gd fmla="*/ 36 h 339" name="T39"/>
                <a:gd fmla="*/ 78 w 311" name="T40"/>
                <a:gd fmla="*/ 55 h 339" name="T41"/>
                <a:gd fmla="*/ 77 w 311" name="T42"/>
                <a:gd fmla="*/ 59 h 339" name="T43"/>
                <a:gd fmla="*/ 76 w 311" name="T44"/>
                <a:gd fmla="*/ 64 h 339" name="T45"/>
                <a:gd fmla="*/ 76 w 311" name="T46"/>
                <a:gd fmla="*/ 69 h 339" name="T47"/>
                <a:gd fmla="*/ 75 w 311" name="T48"/>
                <a:gd fmla="*/ 74 h 339" name="T49"/>
                <a:gd fmla="*/ 75 w 311" name="T50"/>
                <a:gd fmla="*/ 78 h 339" name="T51"/>
                <a:gd fmla="*/ 76 w 311" name="T52"/>
                <a:gd fmla="*/ 83 h 339" name="T53"/>
                <a:gd fmla="*/ 76 w 311" name="T54"/>
                <a:gd fmla="*/ 87 h 339" name="T55"/>
                <a:gd fmla="*/ 77 w 311" name="T56"/>
                <a:gd fmla="*/ 92 h 339" name="T57"/>
                <a:gd fmla="*/ 77 w 311" name="T58"/>
                <a:gd fmla="*/ 96 h 339" name="T59"/>
                <a:gd fmla="*/ 78 w 311" name="T60"/>
                <a:gd fmla="*/ 100 h 339" name="T61"/>
                <a:gd fmla="*/ 79 w 311" name="T62"/>
                <a:gd fmla="*/ 104 h 339" name="T63"/>
                <a:gd fmla="*/ 80 w 311" name="T64"/>
                <a:gd fmla="*/ 106 h 339" name="T65"/>
                <a:gd fmla="*/ 84 w 311" name="T66"/>
                <a:gd fmla="*/ 119 h 339" name="T67"/>
                <a:gd fmla="*/ 92 w 311" name="T68"/>
                <a:gd fmla="*/ 161 h 339" name="T69"/>
                <a:gd fmla="*/ 104 w 311" name="T70"/>
                <a:gd fmla="*/ 238 h 339" name="T71"/>
                <a:gd fmla="*/ 0 w 311" name="T72"/>
                <a:gd fmla="*/ 339 h 339" name="T73"/>
                <a:gd fmla="*/ 148 w 311" name="T74"/>
                <a:gd fmla="*/ 271 h 339" name="T75"/>
                <a:gd fmla="*/ 146 w 311" name="T76"/>
                <a:gd fmla="*/ 249 h 339" name="T77"/>
                <a:gd fmla="*/ 175 w 311" name="T78"/>
                <a:gd fmla="*/ 258 h 339" name="T79"/>
                <a:gd fmla="*/ 174 w 311" name="T80"/>
                <a:gd fmla="*/ 339 h 339" name="T81"/>
                <a:gd fmla="*/ 216 w 311" name="T82"/>
                <a:gd fmla="*/ 244 h 339" name="T83"/>
                <a:gd fmla="*/ 81 w 311" name="T84"/>
                <a:gd fmla="*/ 139 h 339" name="T85"/>
                <a:gd fmla="*/ 93 w 311" name="T86"/>
                <a:gd fmla="*/ 136 h 339" name="T87"/>
                <a:gd fmla="*/ 105 w 311" name="T88"/>
                <a:gd fmla="*/ 72 h 339" name="T89"/>
                <a:gd fmla="*/ 211 w 311" name="T90"/>
                <a:gd fmla="*/ 131 h 339" name="T91"/>
                <a:gd fmla="*/ 222 w 311" name="T92"/>
                <a:gd fmla="*/ 130 h 339" name="T93"/>
                <a:gd fmla="*/ 183 w 311" name="T94"/>
                <a:gd fmla="*/ 201 h 339" name="T95"/>
                <a:gd fmla="*/ 96 w 311" name="T96"/>
                <a:gd fmla="*/ 158 h 339" name="T97"/>
                <a:gd fmla="*/ 166 w 311" name="T98"/>
                <a:gd fmla="*/ 245 h 339" name="T99"/>
                <a:gd fmla="*/ 117 w 311" name="T100"/>
                <a:gd fmla="*/ 225 h 339" name="T101"/>
                <a:gd fmla="*/ 152 w 311" name="T102"/>
                <a:gd fmla="*/ 220 h 339" name="T103"/>
                <a:gd fmla="*/ 185 w 311" name="T104"/>
                <a:gd fmla="*/ 222 h 3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39" w="311">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grpFill/>
            <a:ln>
              <a:noFill/>
            </a:ln>
            <a:scene3d>
              <a:camera fov="7200000" prst="perspectiveContrastingLeftFacing">
                <a:rot lat="1393739" lon="19325394" rev="18471280"/>
              </a:camera>
              <a:lightRig dir="t" rig="threePt"/>
            </a:scene3d>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grpSp>
      <p:grpSp>
        <p:nvGrpSpPr>
          <p:cNvPr id="5" name="组合 18"/>
          <p:cNvGrpSpPr/>
          <p:nvPr/>
        </p:nvGrpSpPr>
        <p:grpSpPr>
          <a:xfrm>
            <a:off x="4871925" y="1931210"/>
            <a:ext cx="589876" cy="803340"/>
            <a:chOff x="6495053" y="2356569"/>
            <a:chExt cx="786399" cy="1071037"/>
          </a:xfrm>
        </p:grpSpPr>
        <p:sp>
          <p:nvSpPr>
            <p:cNvPr id="20" name="矩形 19"/>
            <p:cNvSpPr/>
            <p:nvPr/>
          </p:nvSpPr>
          <p:spPr>
            <a:xfrm>
              <a:off x="6495053" y="2356569"/>
              <a:ext cx="786399" cy="1071037"/>
            </a:xfrm>
            <a:prstGeom prst="rect">
              <a:avLst/>
            </a:prstGeom>
            <a:solidFill>
              <a:schemeClr val="accent4"/>
            </a:solidFill>
            <a:ln>
              <a:noFill/>
            </a:ln>
            <a:effectLst>
              <a:outerShdw algn="tl" blurRad="114300" dir="7200000" dist="1054100" rotWithShape="0">
                <a:prstClr val="black">
                  <a:alpha val="10000"/>
                </a:prstClr>
              </a:outerShdw>
            </a:effectLst>
            <a:scene3d>
              <a:camera prst="isometricTopUp">
                <a:rot lat="18538528" lon="19134282" rev="3600000"/>
              </a:camera>
              <a:lightRig dir="t" rig="threeP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21" name="Freeform 48"/>
            <p:cNvSpPr>
              <a:spLocks noEditPoints="1"/>
            </p:cNvSpPr>
            <p:nvPr/>
          </p:nvSpPr>
          <p:spPr bwMode="auto">
            <a:xfrm>
              <a:off x="6660601" y="2665769"/>
              <a:ext cx="404502" cy="439936"/>
            </a:xfrm>
            <a:custGeom>
              <a:gdLst>
                <a:gd fmla="*/ 189 w 311" name="T0"/>
                <a:gd fmla="*/ 220 h 339" name="T1"/>
                <a:gd fmla="*/ 209 w 311" name="T2"/>
                <a:gd fmla="*/ 163 h 339" name="T3"/>
                <a:gd fmla="*/ 221 w 311" name="T4"/>
                <a:gd fmla="*/ 120 h 339" name="T5"/>
                <a:gd fmla="*/ 221 w 311" name="T6"/>
                <a:gd fmla="*/ 120 h 339" name="T7"/>
                <a:gd fmla="*/ 222 w 311" name="T8"/>
                <a:gd fmla="*/ 116 h 339" name="T9"/>
                <a:gd fmla="*/ 222 w 311" name="T10"/>
                <a:gd fmla="*/ 112 h 339" name="T11"/>
                <a:gd fmla="*/ 223 w 311" name="T12"/>
                <a:gd fmla="*/ 109 h 339" name="T13"/>
                <a:gd fmla="*/ 223 w 311" name="T14"/>
                <a:gd fmla="*/ 105 h 339" name="T15"/>
                <a:gd fmla="*/ 223 w 311" name="T16"/>
                <a:gd fmla="*/ 102 h 339" name="T17"/>
                <a:gd fmla="*/ 224 w 311" name="T18"/>
                <a:gd fmla="*/ 98 h 339" name="T19"/>
                <a:gd fmla="*/ 224 w 311" name="T20"/>
                <a:gd fmla="*/ 95 h 339" name="T21"/>
                <a:gd fmla="*/ 224 w 311" name="T22"/>
                <a:gd fmla="*/ 92 h 339" name="T23"/>
                <a:gd fmla="*/ 223 w 311" name="T24"/>
                <a:gd fmla="*/ 89 h 339" name="T25"/>
                <a:gd fmla="*/ 223 w 311" name="T26"/>
                <a:gd fmla="*/ 87 h 339" name="T27"/>
                <a:gd fmla="*/ 223 w 311" name="T28"/>
                <a:gd fmla="*/ 85 h 339" name="T29"/>
                <a:gd fmla="*/ 223 w 311" name="T30"/>
                <a:gd fmla="*/ 83 h 339" name="T31"/>
                <a:gd fmla="*/ 223 w 311" name="T32"/>
                <a:gd fmla="*/ 82 h 339" name="T33"/>
                <a:gd fmla="*/ 223 w 311" name="T34"/>
                <a:gd fmla="*/ 81 h 339" name="T35"/>
                <a:gd fmla="*/ 223 w 311" name="T36"/>
                <a:gd fmla="*/ 81 h 339" name="T37"/>
                <a:gd fmla="*/ 108 w 311" name="T38"/>
                <a:gd fmla="*/ 36 h 339" name="T39"/>
                <a:gd fmla="*/ 78 w 311" name="T40"/>
                <a:gd fmla="*/ 55 h 339" name="T41"/>
                <a:gd fmla="*/ 77 w 311" name="T42"/>
                <a:gd fmla="*/ 59 h 339" name="T43"/>
                <a:gd fmla="*/ 76 w 311" name="T44"/>
                <a:gd fmla="*/ 64 h 339" name="T45"/>
                <a:gd fmla="*/ 76 w 311" name="T46"/>
                <a:gd fmla="*/ 69 h 339" name="T47"/>
                <a:gd fmla="*/ 75 w 311" name="T48"/>
                <a:gd fmla="*/ 74 h 339" name="T49"/>
                <a:gd fmla="*/ 75 w 311" name="T50"/>
                <a:gd fmla="*/ 78 h 339" name="T51"/>
                <a:gd fmla="*/ 76 w 311" name="T52"/>
                <a:gd fmla="*/ 83 h 339" name="T53"/>
                <a:gd fmla="*/ 76 w 311" name="T54"/>
                <a:gd fmla="*/ 87 h 339" name="T55"/>
                <a:gd fmla="*/ 77 w 311" name="T56"/>
                <a:gd fmla="*/ 92 h 339" name="T57"/>
                <a:gd fmla="*/ 77 w 311" name="T58"/>
                <a:gd fmla="*/ 96 h 339" name="T59"/>
                <a:gd fmla="*/ 78 w 311" name="T60"/>
                <a:gd fmla="*/ 100 h 339" name="T61"/>
                <a:gd fmla="*/ 79 w 311" name="T62"/>
                <a:gd fmla="*/ 104 h 339" name="T63"/>
                <a:gd fmla="*/ 80 w 311" name="T64"/>
                <a:gd fmla="*/ 106 h 339" name="T65"/>
                <a:gd fmla="*/ 84 w 311" name="T66"/>
                <a:gd fmla="*/ 119 h 339" name="T67"/>
                <a:gd fmla="*/ 92 w 311" name="T68"/>
                <a:gd fmla="*/ 161 h 339" name="T69"/>
                <a:gd fmla="*/ 104 w 311" name="T70"/>
                <a:gd fmla="*/ 238 h 339" name="T71"/>
                <a:gd fmla="*/ 0 w 311" name="T72"/>
                <a:gd fmla="*/ 339 h 339" name="T73"/>
                <a:gd fmla="*/ 148 w 311" name="T74"/>
                <a:gd fmla="*/ 271 h 339" name="T75"/>
                <a:gd fmla="*/ 146 w 311" name="T76"/>
                <a:gd fmla="*/ 249 h 339" name="T77"/>
                <a:gd fmla="*/ 175 w 311" name="T78"/>
                <a:gd fmla="*/ 258 h 339" name="T79"/>
                <a:gd fmla="*/ 174 w 311" name="T80"/>
                <a:gd fmla="*/ 339 h 339" name="T81"/>
                <a:gd fmla="*/ 216 w 311" name="T82"/>
                <a:gd fmla="*/ 244 h 339" name="T83"/>
                <a:gd fmla="*/ 81 w 311" name="T84"/>
                <a:gd fmla="*/ 139 h 339" name="T85"/>
                <a:gd fmla="*/ 93 w 311" name="T86"/>
                <a:gd fmla="*/ 136 h 339" name="T87"/>
                <a:gd fmla="*/ 105 w 311" name="T88"/>
                <a:gd fmla="*/ 72 h 339" name="T89"/>
                <a:gd fmla="*/ 211 w 311" name="T90"/>
                <a:gd fmla="*/ 131 h 339" name="T91"/>
                <a:gd fmla="*/ 222 w 311" name="T92"/>
                <a:gd fmla="*/ 130 h 339" name="T93"/>
                <a:gd fmla="*/ 183 w 311" name="T94"/>
                <a:gd fmla="*/ 201 h 339" name="T95"/>
                <a:gd fmla="*/ 96 w 311" name="T96"/>
                <a:gd fmla="*/ 158 h 339" name="T97"/>
                <a:gd fmla="*/ 166 w 311" name="T98"/>
                <a:gd fmla="*/ 245 h 339" name="T99"/>
                <a:gd fmla="*/ 117 w 311" name="T100"/>
                <a:gd fmla="*/ 225 h 339" name="T101"/>
                <a:gd fmla="*/ 152 w 311" name="T102"/>
                <a:gd fmla="*/ 220 h 339" name="T103"/>
                <a:gd fmla="*/ 185 w 311" name="T104"/>
                <a:gd fmla="*/ 222 h 3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39" w="311">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solidFill>
            <a:ln>
              <a:noFill/>
            </a:ln>
            <a:scene3d>
              <a:camera fov="7200000" prst="perspectiveContrastingLeftFacing">
                <a:rot lat="1393739" lon="19325394" rev="18471280"/>
              </a:camera>
              <a:lightRig dir="t" rig="threePt"/>
            </a:scene3d>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grpSp>
      <p:grpSp>
        <p:nvGrpSpPr>
          <p:cNvPr id="6" name="组合 21"/>
          <p:cNvGrpSpPr/>
          <p:nvPr/>
        </p:nvGrpSpPr>
        <p:grpSpPr>
          <a:xfrm>
            <a:off x="3081978" y="2016941"/>
            <a:ext cx="589876" cy="803340"/>
            <a:chOff x="4108768" y="2470868"/>
            <a:chExt cx="786399" cy="1071037"/>
          </a:xfrm>
          <a:solidFill>
            <a:schemeClr val="accent2"/>
          </a:solidFill>
        </p:grpSpPr>
        <p:sp>
          <p:nvSpPr>
            <p:cNvPr id="23" name="矩形 22"/>
            <p:cNvSpPr/>
            <p:nvPr/>
          </p:nvSpPr>
          <p:spPr>
            <a:xfrm>
              <a:off x="4108768" y="2470868"/>
              <a:ext cx="786399" cy="1071037"/>
            </a:xfrm>
            <a:prstGeom prst="rect">
              <a:avLst/>
            </a:prstGeom>
            <a:solidFill>
              <a:schemeClr val="bg1"/>
            </a:solidFill>
            <a:ln>
              <a:solidFill>
                <a:schemeClr val="accent2"/>
              </a:solidFill>
            </a:ln>
            <a:effectLst>
              <a:outerShdw algn="tl" blurRad="114300" dir="7200000" dist="1054100" rotWithShape="0">
                <a:prstClr val="black">
                  <a:alpha val="10000"/>
                </a:prstClr>
              </a:outerShdw>
            </a:effectLst>
            <a:scene3d>
              <a:camera prst="isometricTopUp">
                <a:rot lat="18538528" lon="19134282" rev="3600000"/>
              </a:camera>
              <a:lightRig dir="t" rig="threePt">
                <a:rot lat="0" lon="0" rev="1380000"/>
              </a:lightRig>
            </a:scene3d>
            <a:sp3d extrusionH="12700">
              <a:extrusionClr>
                <a:srgbClr val="EC8C8C"/>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charset="-122" panose="020b0503020204020204" pitchFamily="34" typeface="微软雅黑"/>
                <a:ea charset="-122" panose="020b0503020204020204" pitchFamily="34" typeface="微软雅黑"/>
                <a:cs typeface="+mn-ea"/>
                <a:sym typeface="+mn-lt"/>
              </a:endParaRPr>
            </a:p>
          </p:txBody>
        </p:sp>
        <p:grpSp>
          <p:nvGrpSpPr>
            <p:cNvPr id="7" name="Group 8"/>
            <p:cNvGrpSpPr>
              <a:grpSpLocks noChangeAspect="1"/>
            </p:cNvGrpSpPr>
            <p:nvPr/>
          </p:nvGrpSpPr>
          <p:grpSpPr>
            <a:xfrm>
              <a:off x="4339428" y="2817475"/>
              <a:ext cx="298404" cy="301626"/>
              <a:chOff x="4313" y="1262"/>
              <a:chExt cx="463" cy="468"/>
            </a:xfrm>
            <a:grpFill/>
            <a:scene3d>
              <a:camera fov="7200000" prst="perspectiveContrastingLeftFacing">
                <a:rot lat="2076111" lon="19992364" rev="18827702"/>
              </a:camera>
              <a:lightRig dir="t" rig="threePt"/>
            </a:scene3d>
          </p:grpSpPr>
          <p:sp>
            <p:nvSpPr>
              <p:cNvPr id="25" name="Rectangle 9"/>
              <p:cNvSpPr>
                <a:spLocks noChangeArrowheads="1"/>
              </p:cNvSpPr>
              <p:nvPr/>
            </p:nvSpPr>
            <p:spPr bwMode="auto">
              <a:xfrm>
                <a:off x="4603" y="1387"/>
                <a:ext cx="77" cy="34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26" name="Rectangle 10"/>
              <p:cNvSpPr>
                <a:spLocks noChangeArrowheads="1"/>
              </p:cNvSpPr>
              <p:nvPr/>
            </p:nvSpPr>
            <p:spPr bwMode="auto">
              <a:xfrm>
                <a:off x="4699" y="1349"/>
                <a:ext cx="77" cy="38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27" name="Rectangle 11"/>
              <p:cNvSpPr>
                <a:spLocks noChangeArrowheads="1"/>
              </p:cNvSpPr>
              <p:nvPr/>
            </p:nvSpPr>
            <p:spPr bwMode="auto">
              <a:xfrm>
                <a:off x="4515" y="1447"/>
                <a:ext cx="76" cy="28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28" name="Rectangle 12"/>
              <p:cNvSpPr>
                <a:spLocks noChangeArrowheads="1"/>
              </p:cNvSpPr>
              <p:nvPr/>
            </p:nvSpPr>
            <p:spPr bwMode="auto">
              <a:xfrm>
                <a:off x="4423" y="1486"/>
                <a:ext cx="80" cy="24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29" name="Rectangle 13"/>
              <p:cNvSpPr>
                <a:spLocks noChangeArrowheads="1"/>
              </p:cNvSpPr>
              <p:nvPr/>
            </p:nvSpPr>
            <p:spPr bwMode="auto">
              <a:xfrm>
                <a:off x="4335" y="1565"/>
                <a:ext cx="76" cy="16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30" name="Freeform 14"/>
              <p:cNvSpPr/>
              <p:nvPr/>
            </p:nvSpPr>
            <p:spPr bwMode="auto">
              <a:xfrm>
                <a:off x="4313" y="1277"/>
                <a:ext cx="298" cy="247"/>
              </a:xfrm>
              <a:custGeom>
                <a:gdLst>
                  <a:gd fmla="*/ 0 w 298" name="T0"/>
                  <a:gd fmla="*/ 240 h 247" name="T1"/>
                  <a:gd fmla="*/ 290 w 298" name="T2"/>
                  <a:gd fmla="*/ 0 h 247" name="T3"/>
                  <a:gd fmla="*/ 298 w 298" name="T4"/>
                  <a:gd fmla="*/ 7 h 247" name="T5"/>
                  <a:gd fmla="*/ 7 w 298" name="T6"/>
                  <a:gd fmla="*/ 247 h 247" name="T7"/>
                  <a:gd fmla="*/ 0 w 298" name="T8"/>
                  <a:gd fmla="*/ 240 h 247" name="T9"/>
                  <a:gd fmla="*/ 0 w 298" name="T10"/>
                  <a:gd fmla="*/ 240 h 247" name="T11"/>
                </a:gdLst>
                <a:cxnLst>
                  <a:cxn ang="0">
                    <a:pos x="T0" y="T1"/>
                  </a:cxn>
                  <a:cxn ang="0">
                    <a:pos x="T2" y="T3"/>
                  </a:cxn>
                  <a:cxn ang="0">
                    <a:pos x="T4" y="T5"/>
                  </a:cxn>
                  <a:cxn ang="0">
                    <a:pos x="T6" y="T7"/>
                  </a:cxn>
                  <a:cxn ang="0">
                    <a:pos x="T8" y="T9"/>
                  </a:cxn>
                  <a:cxn ang="0">
                    <a:pos x="T10" y="T11"/>
                  </a:cxn>
                </a:cxnLst>
                <a:rect b="b" l="0" r="r" t="0"/>
                <a:pathLst>
                  <a:path h="246" w="298">
                    <a:moveTo>
                      <a:pt x="0" y="240"/>
                    </a:moveTo>
                    <a:lnTo>
                      <a:pt x="290" y="0"/>
                    </a:lnTo>
                    <a:lnTo>
                      <a:pt x="298" y="7"/>
                    </a:lnTo>
                    <a:lnTo>
                      <a:pt x="7" y="247"/>
                    </a:lnTo>
                    <a:lnTo>
                      <a:pt x="0" y="240"/>
                    </a:lnTo>
                    <a:lnTo>
                      <a:pt x="0" y="240"/>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31" name="Freeform 15"/>
              <p:cNvSpPr/>
              <p:nvPr/>
            </p:nvSpPr>
            <p:spPr bwMode="auto">
              <a:xfrm>
                <a:off x="4567" y="1262"/>
                <a:ext cx="65" cy="58"/>
              </a:xfrm>
              <a:custGeom>
                <a:gdLst>
                  <a:gd fmla="*/ 0 w 65" name="T0"/>
                  <a:gd fmla="*/ 3 h 58" name="T1"/>
                  <a:gd fmla="*/ 65 w 65" name="T2"/>
                  <a:gd fmla="*/ 0 h 58" name="T3"/>
                  <a:gd fmla="*/ 36 w 65" name="T4"/>
                  <a:gd fmla="*/ 58 h 58" name="T5"/>
                  <a:gd fmla="*/ 0 w 65" name="T6"/>
                  <a:gd fmla="*/ 3 h 58" name="T7"/>
                </a:gdLst>
                <a:cxnLst>
                  <a:cxn ang="0">
                    <a:pos x="T0" y="T1"/>
                  </a:cxn>
                  <a:cxn ang="0">
                    <a:pos x="T2" y="T3"/>
                  </a:cxn>
                  <a:cxn ang="0">
                    <a:pos x="T4" y="T5"/>
                  </a:cxn>
                  <a:cxn ang="0">
                    <a:pos x="T6" y="T7"/>
                  </a:cxn>
                </a:cxnLst>
                <a:rect b="b" l="0" r="r" t="0"/>
                <a:pathLst>
                  <a:path h="57" w="65">
                    <a:moveTo>
                      <a:pt x="0" y="3"/>
                    </a:moveTo>
                    <a:lnTo>
                      <a:pt x="65" y="0"/>
                    </a:lnTo>
                    <a:lnTo>
                      <a:pt x="36" y="58"/>
                    </a:lnTo>
                    <a:lnTo>
                      <a:pt x="0" y="3"/>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grpSp>
      </p:grpSp>
      <p:grpSp>
        <p:nvGrpSpPr>
          <p:cNvPr id="8" name="组合 31"/>
          <p:cNvGrpSpPr/>
          <p:nvPr/>
        </p:nvGrpSpPr>
        <p:grpSpPr>
          <a:xfrm>
            <a:off x="2577015" y="2390034"/>
            <a:ext cx="589876" cy="803340"/>
            <a:chOff x="3435572" y="2968288"/>
            <a:chExt cx="786399" cy="1071037"/>
          </a:xfrm>
          <a:solidFill>
            <a:schemeClr val="accent3"/>
          </a:solidFill>
        </p:grpSpPr>
        <p:sp>
          <p:nvSpPr>
            <p:cNvPr id="33" name="矩形 32"/>
            <p:cNvSpPr/>
            <p:nvPr/>
          </p:nvSpPr>
          <p:spPr>
            <a:xfrm>
              <a:off x="3435572" y="2968288"/>
              <a:ext cx="786399" cy="1071037"/>
            </a:xfrm>
            <a:prstGeom prst="rect">
              <a:avLst/>
            </a:prstGeom>
            <a:grpFill/>
            <a:ln>
              <a:noFill/>
            </a:ln>
            <a:effectLst>
              <a:outerShdw algn="tl" blurRad="114300" dir="7200000" dist="673100" rotWithShape="0">
                <a:prstClr val="black">
                  <a:alpha val="17000"/>
                </a:prstClr>
              </a:outerShdw>
            </a:effectLst>
            <a:scene3d>
              <a:camera prst="isometricTopUp">
                <a:rot lat="18538528" lon="19134282" rev="3600000"/>
              </a:camera>
              <a:lightRig dir="t" rig="threePt">
                <a:rot lat="0" lon="0" rev="1380000"/>
              </a:lightRig>
            </a:scene3d>
            <a:sp3d extrusionH="12700">
              <a:extrusionClr>
                <a:srgbClr val="08D4EA"/>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34" name="Freeform 28"/>
            <p:cNvSpPr>
              <a:spLocks noEditPoints="1"/>
            </p:cNvSpPr>
            <p:nvPr/>
          </p:nvSpPr>
          <p:spPr bwMode="auto">
            <a:xfrm>
              <a:off x="3658827" y="3323536"/>
              <a:ext cx="373545" cy="302578"/>
            </a:xfrm>
            <a:custGeom>
              <a:gdLst>
                <a:gd fmla="*/ 114 w 200" name="T0"/>
                <a:gd fmla="*/ 17 h 161" name="T1"/>
                <a:gd fmla="*/ 18 w 200" name="T2"/>
                <a:gd fmla="*/ 50 h 161" name="T3"/>
                <a:gd fmla="*/ 51 w 200" name="T4"/>
                <a:gd fmla="*/ 146 h 161" name="T5"/>
                <a:gd fmla="*/ 138 w 200" name="T6"/>
                <a:gd fmla="*/ 127 h 161" name="T7"/>
                <a:gd fmla="*/ 186 w 200" name="T8"/>
                <a:gd fmla="*/ 150 h 161" name="T9"/>
                <a:gd fmla="*/ 200 w 200" name="T10"/>
                <a:gd fmla="*/ 122 h 161" name="T11"/>
                <a:gd fmla="*/ 152 w 200" name="T12"/>
                <a:gd fmla="*/ 98 h 161" name="T13"/>
                <a:gd fmla="*/ 114 w 200" name="T14"/>
                <a:gd fmla="*/ 17 h 161" name="T15"/>
                <a:gd fmla="*/ 127 w 200" name="T16"/>
                <a:gd fmla="*/ 103 h 161" name="T17"/>
                <a:gd fmla="*/ 61 w 200" name="T18"/>
                <a:gd fmla="*/ 126 h 161" name="T19"/>
                <a:gd fmla="*/ 38 w 200" name="T20"/>
                <a:gd fmla="*/ 60 h 161" name="T21"/>
                <a:gd fmla="*/ 104 w 200" name="T22"/>
                <a:gd fmla="*/ 37 h 161" name="T23"/>
                <a:gd fmla="*/ 127 w 200" name="T24"/>
                <a:gd fmla="*/ 103 h 16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1" w="200">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scene3d>
              <a:camera prst="isometricOffAxis1Top">
                <a:rot lat="2076000" lon="19980000" rev="18828000"/>
              </a:camera>
              <a:lightRig dir="t" rig="threePt"/>
            </a:scene3d>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grpSp>
      <p:grpSp>
        <p:nvGrpSpPr>
          <p:cNvPr id="11" name="组合 34"/>
          <p:cNvGrpSpPr/>
          <p:nvPr/>
        </p:nvGrpSpPr>
        <p:grpSpPr>
          <a:xfrm>
            <a:off x="5525483" y="989191"/>
            <a:ext cx="633160" cy="2350474"/>
            <a:chOff x="7366351" y="1100639"/>
            <a:chExt cx="844103" cy="3133724"/>
          </a:xfrm>
        </p:grpSpPr>
        <p:sp>
          <p:nvSpPr>
            <p:cNvPr id="36" name="矩形 35"/>
            <p:cNvSpPr/>
            <p:nvPr/>
          </p:nvSpPr>
          <p:spPr>
            <a:xfrm>
              <a:off x="7366351" y="1100639"/>
              <a:ext cx="194092" cy="3133724"/>
            </a:xfrm>
            <a:prstGeom prst="rect">
              <a:avLst/>
            </a:prstGeom>
            <a:solidFill>
              <a:schemeClr val="bg1">
                <a:lumMod val="50000"/>
              </a:schemeClr>
            </a:solidFill>
            <a:ln>
              <a:noFill/>
            </a:ln>
            <a:scene3d>
              <a:camera prst="isometricTopUp">
                <a:rot lat="18538528" lon="19134282" rev="36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zh-CN" lang="en-US" sz="1050">
                  <a:latin charset="-122" panose="020b0503020204020204" pitchFamily="34" typeface="微软雅黑"/>
                  <a:ea charset="-122" panose="020b0503020204020204" pitchFamily="34" typeface="微软雅黑"/>
                  <a:cs typeface="+mn-ea"/>
                  <a:sym typeface="+mn-lt"/>
                </a:rPr>
                <a:t>                                                   97%</a:t>
              </a:r>
            </a:p>
          </p:txBody>
        </p:sp>
        <p:sp>
          <p:nvSpPr>
            <p:cNvPr id="37" name="矩形 36"/>
            <p:cNvSpPr/>
            <p:nvPr/>
          </p:nvSpPr>
          <p:spPr>
            <a:xfrm>
              <a:off x="8100894" y="2872393"/>
              <a:ext cx="109560" cy="384965"/>
            </a:xfrm>
            <a:prstGeom prst="rect">
              <a:avLst/>
            </a:prstGeom>
            <a:solidFill>
              <a:schemeClr val="bg1"/>
            </a:solidFill>
            <a:ln>
              <a:noFill/>
            </a:ln>
            <a:scene3d>
              <a:camera prst="isometricTopUp">
                <a:rot lat="18538528" lon="19134282" rev="36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charset="-122" panose="020b0503020204020204" pitchFamily="34" typeface="微软雅黑"/>
                <a:ea charset="-122" panose="020b0503020204020204" pitchFamily="34" typeface="微软雅黑"/>
                <a:cs typeface="+mn-ea"/>
                <a:sym typeface="+mn-lt"/>
              </a:endParaRPr>
            </a:p>
          </p:txBody>
        </p:sp>
      </p:grpSp>
      <p:grpSp>
        <p:nvGrpSpPr>
          <p:cNvPr id="16" name="组合 37"/>
          <p:cNvGrpSpPr/>
          <p:nvPr/>
        </p:nvGrpSpPr>
        <p:grpSpPr>
          <a:xfrm flipV="1">
            <a:off x="5498142" y="3703390"/>
            <a:ext cx="72211" cy="443454"/>
            <a:chOff x="9553066" y="1851576"/>
            <a:chExt cx="96268" cy="591226"/>
          </a:xfrm>
        </p:grpSpPr>
        <p:sp>
          <p:nvSpPr>
            <p:cNvPr id="39" name="椭圆 38"/>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charset="-122" panose="020b0503020204020204" pitchFamily="34" typeface="微软雅黑"/>
                <a:ea charset="-122" panose="020b0503020204020204" pitchFamily="34" typeface="微软雅黑"/>
                <a:cs typeface="+mn-ea"/>
                <a:sym typeface="+mn-lt"/>
              </a:endParaRPr>
            </a:p>
          </p:txBody>
        </p:sp>
        <p:cxnSp>
          <p:nvCxnSpPr>
            <p:cNvPr id="40" name="直接连接符 39"/>
            <p:cNvCxnSpPr>
              <a:stCxn id="39" idx="0"/>
            </p:cNvCxnSpPr>
            <p:nvPr/>
          </p:nvCxnSpPr>
          <p:spPr>
            <a:xfrm flipH="1"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40"/>
          <p:cNvGrpSpPr/>
          <p:nvPr/>
        </p:nvGrpSpPr>
        <p:grpSpPr>
          <a:xfrm>
            <a:off x="4054264" y="1294290"/>
            <a:ext cx="72211" cy="443454"/>
            <a:chOff x="9553066" y="1851576"/>
            <a:chExt cx="96268" cy="591226"/>
          </a:xfrm>
        </p:grpSpPr>
        <p:sp>
          <p:nvSpPr>
            <p:cNvPr id="42" name="椭圆 41"/>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charset="-122" panose="020b0503020204020204" pitchFamily="34" typeface="微软雅黑"/>
                <a:ea charset="-122" panose="020b0503020204020204" pitchFamily="34" typeface="微软雅黑"/>
                <a:cs typeface="+mn-ea"/>
                <a:sym typeface="+mn-lt"/>
              </a:endParaRPr>
            </a:p>
          </p:txBody>
        </p:sp>
        <p:cxnSp>
          <p:nvCxnSpPr>
            <p:cNvPr id="43" name="直接连接符 42"/>
            <p:cNvCxnSpPr>
              <a:stCxn id="42" idx="0"/>
            </p:cNvCxnSpPr>
            <p:nvPr/>
          </p:nvCxnSpPr>
          <p:spPr>
            <a:xfrm flipH="1"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3"/>
          <p:cNvGrpSpPr/>
          <p:nvPr/>
        </p:nvGrpSpPr>
        <p:grpSpPr>
          <a:xfrm>
            <a:off x="2450391" y="1818532"/>
            <a:ext cx="321249" cy="280048"/>
            <a:chOff x="7540014" y="4306907"/>
            <a:chExt cx="389342" cy="339426"/>
          </a:xfrm>
          <a:solidFill>
            <a:schemeClr val="bg1">
              <a:lumMod val="65000"/>
            </a:schemeClr>
          </a:solidFill>
        </p:grpSpPr>
        <p:sp>
          <p:nvSpPr>
            <p:cNvPr id="45"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5">
                <a:latin charset="-122" panose="020b0503020204020204" pitchFamily="34" typeface="微软雅黑"/>
                <a:ea charset="-122" panose="020b0503020204020204" pitchFamily="34" typeface="微软雅黑"/>
                <a:cs charset="0" panose="02020603050405020304" pitchFamily="18" typeface="Times New Roman"/>
                <a:sym typeface="+mn-lt"/>
              </a:endParaRPr>
            </a:p>
          </p:txBody>
        </p:sp>
        <p:sp>
          <p:nvSpPr>
            <p:cNvPr id="46"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5">
                <a:latin charset="-122" panose="020b0503020204020204" pitchFamily="34" typeface="微软雅黑"/>
                <a:ea charset="-122" panose="020b0503020204020204" pitchFamily="34" typeface="微软雅黑"/>
                <a:cs typeface="+mn-ea"/>
                <a:sym typeface="+mn-lt"/>
              </a:endParaRPr>
            </a:p>
          </p:txBody>
        </p:sp>
        <p:sp>
          <p:nvSpPr>
            <p:cNvPr id="47"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5">
                <a:latin charset="-122" panose="020b0503020204020204" pitchFamily="34" typeface="微软雅黑"/>
                <a:ea charset="-122" panose="020b0503020204020204" pitchFamily="34" typeface="微软雅黑"/>
                <a:cs typeface="+mn-ea"/>
                <a:sym typeface="+mn-lt"/>
              </a:endParaRPr>
            </a:p>
          </p:txBody>
        </p:sp>
        <p:sp>
          <p:nvSpPr>
            <p:cNvPr id="48"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5">
                <a:latin charset="-122" panose="020b0503020204020204" pitchFamily="34" typeface="微软雅黑"/>
                <a:ea charset="-122" panose="020b0503020204020204" pitchFamily="34" typeface="微软雅黑"/>
                <a:cs typeface="+mn-ea"/>
                <a:sym typeface="+mn-lt"/>
              </a:endParaRPr>
            </a:p>
          </p:txBody>
        </p:sp>
        <p:sp>
          <p:nvSpPr>
            <p:cNvPr id="49"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5">
                <a:latin charset="-122" panose="020b0503020204020204" pitchFamily="34" typeface="微软雅黑"/>
                <a:ea charset="-122" panose="020b0503020204020204" pitchFamily="34" typeface="微软雅黑"/>
                <a:cs typeface="+mn-ea"/>
                <a:sym typeface="+mn-lt"/>
              </a:endParaRPr>
            </a:p>
          </p:txBody>
        </p:sp>
        <p:sp>
          <p:nvSpPr>
            <p:cNvPr id="50"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5">
                <a:latin charset="-122" panose="020b0503020204020204" pitchFamily="34" typeface="微软雅黑"/>
                <a:ea charset="-122" panose="020b0503020204020204" pitchFamily="34" typeface="微软雅黑"/>
                <a:cs typeface="+mn-ea"/>
                <a:sym typeface="+mn-lt"/>
              </a:endParaRPr>
            </a:p>
          </p:txBody>
        </p:sp>
        <p:sp>
          <p:nvSpPr>
            <p:cNvPr id="51"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5">
                <a:latin charset="-122" panose="020b0503020204020204" pitchFamily="34" typeface="微软雅黑"/>
                <a:ea charset="-122" panose="020b0503020204020204" pitchFamily="34" typeface="微软雅黑"/>
                <a:cs typeface="+mn-ea"/>
                <a:sym typeface="+mn-lt"/>
              </a:endParaRPr>
            </a:p>
          </p:txBody>
        </p:sp>
        <p:sp>
          <p:nvSpPr>
            <p:cNvPr id="52" name="Rectangle 117"/>
            <p:cNvSpPr>
              <a:spLocks noChangeArrowheads="1"/>
            </p:cNvSpPr>
            <p:nvPr/>
          </p:nvSpPr>
          <p:spPr bwMode="auto">
            <a:xfrm>
              <a:off x="7589930" y="4421713"/>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lstStyle/>
            <a:p>
              <a:endParaRPr lang="en-US" sz="1015">
                <a:latin charset="-122" panose="020b0503020204020204" pitchFamily="34" typeface="微软雅黑"/>
                <a:ea charset="-122" panose="020b0503020204020204" pitchFamily="34" typeface="微软雅黑"/>
                <a:cs typeface="+mn-ea"/>
                <a:sym typeface="+mn-lt"/>
              </a:endParaRPr>
            </a:p>
          </p:txBody>
        </p:sp>
        <p:sp>
          <p:nvSpPr>
            <p:cNvPr id="53" name="Rectangle 118"/>
            <p:cNvSpPr>
              <a:spLocks noChangeArrowheads="1"/>
            </p:cNvSpPr>
            <p:nvPr/>
          </p:nvSpPr>
          <p:spPr bwMode="auto">
            <a:xfrm>
              <a:off x="7589930" y="4461645"/>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lstStyle/>
            <a:p>
              <a:endParaRPr lang="en-US" sz="1015">
                <a:latin charset="-122" panose="020b0503020204020204" pitchFamily="34" typeface="微软雅黑"/>
                <a:ea charset="-122" panose="020b0503020204020204" pitchFamily="34" typeface="微软雅黑"/>
                <a:cs typeface="+mn-ea"/>
                <a:sym typeface="+mn-lt"/>
              </a:endParaRPr>
            </a:p>
          </p:txBody>
        </p:sp>
        <p:sp>
          <p:nvSpPr>
            <p:cNvPr id="54" name="Rectangle 119"/>
            <p:cNvSpPr>
              <a:spLocks noChangeArrowheads="1"/>
            </p:cNvSpPr>
            <p:nvPr/>
          </p:nvSpPr>
          <p:spPr bwMode="auto">
            <a:xfrm>
              <a:off x="7589930" y="4506569"/>
              <a:ext cx="109814" cy="149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lstStyle/>
            <a:p>
              <a:endParaRPr lang="en-US" sz="1015">
                <a:latin charset="-122" panose="020b0503020204020204" pitchFamily="34" typeface="微软雅黑"/>
                <a:ea charset="-122" panose="020b0503020204020204" pitchFamily="34" typeface="微软雅黑"/>
                <a:cs typeface="+mn-ea"/>
                <a:sym typeface="+mn-lt"/>
              </a:endParaRPr>
            </a:p>
          </p:txBody>
        </p:sp>
        <p:sp>
          <p:nvSpPr>
            <p:cNvPr id="55" name="Rectangle 120"/>
            <p:cNvSpPr>
              <a:spLocks noChangeArrowheads="1"/>
            </p:cNvSpPr>
            <p:nvPr/>
          </p:nvSpPr>
          <p:spPr bwMode="auto">
            <a:xfrm>
              <a:off x="7589930" y="4548998"/>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lstStyle/>
            <a:p>
              <a:endParaRPr lang="en-US" sz="1015">
                <a:latin charset="-122" panose="020b0503020204020204" pitchFamily="34" typeface="微软雅黑"/>
                <a:ea charset="-122" panose="020b0503020204020204" pitchFamily="34" typeface="微软雅黑"/>
                <a:cs typeface="+mn-ea"/>
                <a:sym typeface="+mn-lt"/>
              </a:endParaRPr>
            </a:p>
          </p:txBody>
        </p:sp>
      </p:grpSp>
      <p:grpSp>
        <p:nvGrpSpPr>
          <p:cNvPr id="24" name="Group 4"/>
          <p:cNvGrpSpPr>
            <a:grpSpLocks noChangeAspect="1"/>
          </p:cNvGrpSpPr>
          <p:nvPr/>
        </p:nvGrpSpPr>
        <p:grpSpPr>
          <a:xfrm>
            <a:off x="3929938" y="1030452"/>
            <a:ext cx="311339" cy="209338"/>
            <a:chOff x="3668" y="2046"/>
            <a:chExt cx="348" cy="234"/>
          </a:xfrm>
          <a:solidFill>
            <a:schemeClr val="bg1">
              <a:lumMod val="65000"/>
            </a:schemeClr>
          </a:solidFill>
        </p:grpSpPr>
        <p:sp>
          <p:nvSpPr>
            <p:cNvPr id="57" name="Freeform 5"/>
            <p:cNvSpPr/>
            <p:nvPr/>
          </p:nvSpPr>
          <p:spPr bwMode="auto">
            <a:xfrm>
              <a:off x="3681" y="2046"/>
              <a:ext cx="323" cy="136"/>
            </a:xfrm>
            <a:custGeom>
              <a:gdLst>
                <a:gd fmla="*/ 67 w 134" name="T0"/>
                <a:gd fmla="*/ 56 h 56" name="T1"/>
                <a:gd fmla="*/ 134 w 134" name="T2"/>
                <a:gd fmla="*/ 0 h 56" name="T3"/>
                <a:gd fmla="*/ 133 w 134" name="T4"/>
                <a:gd fmla="*/ 0 h 56" name="T5"/>
                <a:gd fmla="*/ 1 w 134" name="T6"/>
                <a:gd fmla="*/ 0 h 56" name="T7"/>
                <a:gd fmla="*/ 0 w 134" name="T8"/>
                <a:gd fmla="*/ 0 h 56" name="T9"/>
                <a:gd fmla="*/ 67 w 134" name="T10"/>
                <a:gd fmla="*/ 56 h 56" name="T11"/>
              </a:gdLst>
              <a:cxnLst>
                <a:cxn ang="0">
                  <a:pos x="T0" y="T1"/>
                </a:cxn>
                <a:cxn ang="0">
                  <a:pos x="T2" y="T3"/>
                </a:cxn>
                <a:cxn ang="0">
                  <a:pos x="T4" y="T5"/>
                </a:cxn>
                <a:cxn ang="0">
                  <a:pos x="T6" y="T7"/>
                </a:cxn>
                <a:cxn ang="0">
                  <a:pos x="T8" y="T9"/>
                </a:cxn>
                <a:cxn ang="0">
                  <a:pos x="T10" y="T11"/>
                </a:cxn>
              </a:cxnLst>
              <a:rect b="b" l="0" r="r" t="0"/>
              <a:pathLst>
                <a:path h="56" w="134">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58" name="Freeform 6"/>
            <p:cNvSpPr/>
            <p:nvPr/>
          </p:nvSpPr>
          <p:spPr bwMode="auto">
            <a:xfrm>
              <a:off x="3900" y="2055"/>
              <a:ext cx="116" cy="212"/>
            </a:xfrm>
            <a:custGeom>
              <a:gdLst>
                <a:gd fmla="*/ 48 w 48" name="T0"/>
                <a:gd fmla="*/ 2 h 87" name="T1"/>
                <a:gd fmla="*/ 48 w 48" name="T2"/>
                <a:gd fmla="*/ 0 h 87" name="T3"/>
                <a:gd fmla="*/ 0 w 48" name="T4"/>
                <a:gd fmla="*/ 40 h 87" name="T5"/>
                <a:gd fmla="*/ 48 w 48" name="T6"/>
                <a:gd fmla="*/ 87 h 87" name="T7"/>
                <a:gd fmla="*/ 48 w 48" name="T8"/>
                <a:gd fmla="*/ 86 h 87" name="T9"/>
                <a:gd fmla="*/ 48 w 48" name="T10"/>
                <a:gd fmla="*/ 2 h 87" name="T11"/>
              </a:gdLst>
              <a:cxnLst>
                <a:cxn ang="0">
                  <a:pos x="T0" y="T1"/>
                </a:cxn>
                <a:cxn ang="0">
                  <a:pos x="T2" y="T3"/>
                </a:cxn>
                <a:cxn ang="0">
                  <a:pos x="T4" y="T5"/>
                </a:cxn>
                <a:cxn ang="0">
                  <a:pos x="T6" y="T7"/>
                </a:cxn>
                <a:cxn ang="0">
                  <a:pos x="T8" y="T9"/>
                </a:cxn>
                <a:cxn ang="0">
                  <a:pos x="T10" y="T11"/>
                </a:cxn>
              </a:cxnLst>
              <a:rect b="b" l="0" r="r" t="0"/>
              <a:pathLst>
                <a:path h="87" w="48">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59" name="Freeform 7"/>
            <p:cNvSpPr/>
            <p:nvPr/>
          </p:nvSpPr>
          <p:spPr bwMode="auto">
            <a:xfrm>
              <a:off x="3668" y="2055"/>
              <a:ext cx="116" cy="212"/>
            </a:xfrm>
            <a:custGeom>
              <a:gdLst>
                <a:gd fmla="*/ 0 w 48" name="T0"/>
                <a:gd fmla="*/ 0 h 87" name="T1"/>
                <a:gd fmla="*/ 0 w 48" name="T2"/>
                <a:gd fmla="*/ 2 h 87" name="T3"/>
                <a:gd fmla="*/ 0 w 48" name="T4"/>
                <a:gd fmla="*/ 86 h 87" name="T5"/>
                <a:gd fmla="*/ 0 w 48" name="T6"/>
                <a:gd fmla="*/ 87 h 87" name="T7"/>
                <a:gd fmla="*/ 48 w 48" name="T8"/>
                <a:gd fmla="*/ 40 h 87" name="T9"/>
                <a:gd fmla="*/ 0 w 48" name="T10"/>
                <a:gd fmla="*/ 0 h 87" name="T11"/>
              </a:gdLst>
              <a:cxnLst>
                <a:cxn ang="0">
                  <a:pos x="T0" y="T1"/>
                </a:cxn>
                <a:cxn ang="0">
                  <a:pos x="T2" y="T3"/>
                </a:cxn>
                <a:cxn ang="0">
                  <a:pos x="T4" y="T5"/>
                </a:cxn>
                <a:cxn ang="0">
                  <a:pos x="T6" y="T7"/>
                </a:cxn>
                <a:cxn ang="0">
                  <a:pos x="T8" y="T9"/>
                </a:cxn>
                <a:cxn ang="0">
                  <a:pos x="T10" y="T11"/>
                </a:cxn>
              </a:cxnLst>
              <a:rect b="b" l="0" r="r" t="0"/>
              <a:pathLst>
                <a:path h="87" w="48">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60" name="Freeform 8"/>
            <p:cNvSpPr/>
            <p:nvPr/>
          </p:nvSpPr>
          <p:spPr bwMode="auto">
            <a:xfrm>
              <a:off x="3681" y="2163"/>
              <a:ext cx="323" cy="117"/>
            </a:xfrm>
            <a:custGeom>
              <a:gdLst>
                <a:gd fmla="*/ 86 w 134" name="T0"/>
                <a:gd fmla="*/ 0 h 48" name="T1"/>
                <a:gd fmla="*/ 69 w 134" name="T2"/>
                <a:gd fmla="*/ 14 h 48" name="T3"/>
                <a:gd fmla="*/ 67 w 134" name="T4"/>
                <a:gd fmla="*/ 15 h 48" name="T5"/>
                <a:gd fmla="*/ 65 w 134" name="T6"/>
                <a:gd fmla="*/ 14 h 48" name="T7"/>
                <a:gd fmla="*/ 48 w 134" name="T8"/>
                <a:gd fmla="*/ 0 h 48" name="T9"/>
                <a:gd fmla="*/ 0 w 134" name="T10"/>
                <a:gd fmla="*/ 48 h 48" name="T11"/>
                <a:gd fmla="*/ 1 w 134" name="T12"/>
                <a:gd fmla="*/ 48 h 48" name="T13"/>
                <a:gd fmla="*/ 133 w 134" name="T14"/>
                <a:gd fmla="*/ 48 h 48" name="T15"/>
                <a:gd fmla="*/ 134 w 134" name="T16"/>
                <a:gd fmla="*/ 48 h 48" name="T17"/>
                <a:gd fmla="*/ 86 w 134" name="T18"/>
                <a:gd fmla="*/ 0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134">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grpSp>
      <p:grpSp>
        <p:nvGrpSpPr>
          <p:cNvPr id="32" name="Group 11"/>
          <p:cNvGrpSpPr>
            <a:grpSpLocks noChangeAspect="1"/>
          </p:cNvGrpSpPr>
          <p:nvPr/>
        </p:nvGrpSpPr>
        <p:grpSpPr>
          <a:xfrm rot="18900000">
            <a:off x="6080550" y="1577544"/>
            <a:ext cx="215735" cy="215724"/>
            <a:chOff x="3496" y="1816"/>
            <a:chExt cx="688" cy="688"/>
          </a:xfrm>
          <a:solidFill>
            <a:schemeClr val="bg1">
              <a:lumMod val="65000"/>
            </a:schemeClr>
          </a:solidFill>
        </p:grpSpPr>
        <p:sp>
          <p:nvSpPr>
            <p:cNvPr id="62" name="Freeform 12"/>
            <p:cNvSpPr/>
            <p:nvPr/>
          </p:nvSpPr>
          <p:spPr bwMode="auto">
            <a:xfrm>
              <a:off x="3496" y="2050"/>
              <a:ext cx="454" cy="454"/>
            </a:xfrm>
            <a:custGeom>
              <a:gdLst>
                <a:gd fmla="*/ 0 w 190" name="T0"/>
                <a:gd fmla="*/ 0 h 190" name="T1"/>
                <a:gd fmla="*/ 0 w 190" name="T2"/>
                <a:gd fmla="*/ 56 h 190" name="T3"/>
                <a:gd fmla="*/ 95 w 190" name="T4"/>
                <a:gd fmla="*/ 95 h 190" name="T5"/>
                <a:gd fmla="*/ 135 w 190" name="T6"/>
                <a:gd fmla="*/ 190 h 190" name="T7"/>
                <a:gd fmla="*/ 190 w 190" name="T8"/>
                <a:gd fmla="*/ 190 h 190" name="T9"/>
                <a:gd fmla="*/ 0 w 190" name="T10"/>
                <a:gd fmla="*/ 0 h 190" name="T11"/>
              </a:gdLst>
              <a:cxnLst>
                <a:cxn ang="0">
                  <a:pos x="T0" y="T1"/>
                </a:cxn>
                <a:cxn ang="0">
                  <a:pos x="T2" y="T3"/>
                </a:cxn>
                <a:cxn ang="0">
                  <a:pos x="T4" y="T5"/>
                </a:cxn>
                <a:cxn ang="0">
                  <a:pos x="T6" y="T7"/>
                </a:cxn>
                <a:cxn ang="0">
                  <a:pos x="T8" y="T9"/>
                </a:cxn>
                <a:cxn ang="0">
                  <a:pos x="T10" y="T11"/>
                </a:cxn>
              </a:cxnLst>
              <a:rect b="b" l="0" r="r" t="0"/>
              <a:pathLst>
                <a:path h="190" w="190">
                  <a:moveTo>
                    <a:pt x="0" y="0"/>
                  </a:moveTo>
                  <a:cubicBezTo>
                    <a:pt x="0" y="56"/>
                    <a:pt x="0" y="56"/>
                    <a:pt x="0" y="56"/>
                  </a:cubicBezTo>
                  <a:cubicBezTo>
                    <a:pt x="36" y="56"/>
                    <a:pt x="70" y="70"/>
                    <a:pt x="95" y="95"/>
                  </a:cubicBezTo>
                  <a:cubicBezTo>
                    <a:pt x="120" y="121"/>
                    <a:pt x="134" y="154"/>
                    <a:pt x="135" y="190"/>
                  </a:cubicBezTo>
                  <a:cubicBezTo>
                    <a:pt x="190" y="190"/>
                    <a:pt x="190" y="190"/>
                    <a:pt x="190" y="190"/>
                  </a:cubicBezTo>
                  <a:cubicBezTo>
                    <a:pt x="189" y="85"/>
                    <a:pt x="104"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63" name="Freeform 13"/>
            <p:cNvSpPr/>
            <p:nvPr/>
          </p:nvSpPr>
          <p:spPr bwMode="auto">
            <a:xfrm>
              <a:off x="3496" y="1816"/>
              <a:ext cx="688" cy="688"/>
            </a:xfrm>
            <a:custGeom>
              <a:gdLst>
                <a:gd fmla="*/ 0 w 288" name="T0"/>
                <a:gd fmla="*/ 0 h 288" name="T1"/>
                <a:gd fmla="*/ 0 w 288" name="T2"/>
                <a:gd fmla="*/ 55 h 288" name="T3"/>
                <a:gd fmla="*/ 233 w 288" name="T4"/>
                <a:gd fmla="*/ 288 h 288" name="T5"/>
                <a:gd fmla="*/ 288 w 288" name="T6"/>
                <a:gd fmla="*/ 288 h 288" name="T7"/>
                <a:gd fmla="*/ 0 w 288" name="T8"/>
                <a:gd fmla="*/ 0 h 288" name="T9"/>
              </a:gdLst>
              <a:cxnLst>
                <a:cxn ang="0">
                  <a:pos x="T0" y="T1"/>
                </a:cxn>
                <a:cxn ang="0">
                  <a:pos x="T2" y="T3"/>
                </a:cxn>
                <a:cxn ang="0">
                  <a:pos x="T4" y="T5"/>
                </a:cxn>
                <a:cxn ang="0">
                  <a:pos x="T6" y="T7"/>
                </a:cxn>
                <a:cxn ang="0">
                  <a:pos x="T8" y="T9"/>
                </a:cxn>
              </a:cxnLst>
              <a:rect b="b" l="0" r="r" t="0"/>
              <a:pathLst>
                <a:path h="288" w="288">
                  <a:moveTo>
                    <a:pt x="0" y="0"/>
                  </a:moveTo>
                  <a:cubicBezTo>
                    <a:pt x="0" y="55"/>
                    <a:pt x="0" y="55"/>
                    <a:pt x="0" y="55"/>
                  </a:cubicBezTo>
                  <a:cubicBezTo>
                    <a:pt x="128" y="55"/>
                    <a:pt x="232" y="159"/>
                    <a:pt x="233" y="288"/>
                  </a:cubicBezTo>
                  <a:cubicBezTo>
                    <a:pt x="288" y="288"/>
                    <a:pt x="288" y="288"/>
                    <a:pt x="288" y="288"/>
                  </a:cubicBezTo>
                  <a:cubicBezTo>
                    <a:pt x="287" y="129"/>
                    <a:pt x="158" y="0"/>
                    <a:pt x="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64" name="Oval 14"/>
            <p:cNvSpPr>
              <a:spLocks noChangeArrowheads="1"/>
            </p:cNvSpPr>
            <p:nvPr/>
          </p:nvSpPr>
          <p:spPr bwMode="auto">
            <a:xfrm>
              <a:off x="3496" y="2320"/>
              <a:ext cx="184" cy="184"/>
            </a:xfrm>
            <a:prstGeom prst="ellipse">
              <a:avLst/>
            </a:pr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grpSp>
      <p:grpSp>
        <p:nvGrpSpPr>
          <p:cNvPr id="35" name="组合 64"/>
          <p:cNvGrpSpPr/>
          <p:nvPr/>
        </p:nvGrpSpPr>
        <p:grpSpPr>
          <a:xfrm>
            <a:off x="6152312" y="1884708"/>
            <a:ext cx="72211" cy="443454"/>
            <a:chOff x="9553066" y="1851576"/>
            <a:chExt cx="96268" cy="591226"/>
          </a:xfrm>
        </p:grpSpPr>
        <p:sp>
          <p:nvSpPr>
            <p:cNvPr id="66" name="椭圆 65"/>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charset="-122" panose="020b0503020204020204" pitchFamily="34" typeface="微软雅黑"/>
                <a:ea charset="-122" panose="020b0503020204020204" pitchFamily="34" typeface="微软雅黑"/>
                <a:cs typeface="+mn-ea"/>
                <a:sym typeface="+mn-lt"/>
              </a:endParaRPr>
            </a:p>
          </p:txBody>
        </p:sp>
        <p:cxnSp>
          <p:nvCxnSpPr>
            <p:cNvPr id="67" name="直接连接符 66"/>
            <p:cNvCxnSpPr>
              <a:stCxn id="66" idx="0"/>
            </p:cNvCxnSpPr>
            <p:nvPr/>
          </p:nvCxnSpPr>
          <p:spPr>
            <a:xfrm flipH="1"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67"/>
          <p:cNvGrpSpPr/>
          <p:nvPr/>
        </p:nvGrpSpPr>
        <p:grpSpPr>
          <a:xfrm>
            <a:off x="2530758" y="2170787"/>
            <a:ext cx="72211" cy="443454"/>
            <a:chOff x="9553066" y="1851576"/>
            <a:chExt cx="96268" cy="591226"/>
          </a:xfrm>
        </p:grpSpPr>
        <p:sp>
          <p:nvSpPr>
            <p:cNvPr id="69" name="椭圆 68"/>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latin charset="-122" panose="020b0503020204020204" pitchFamily="34" typeface="微软雅黑"/>
                <a:ea charset="-122" panose="020b0503020204020204" pitchFamily="34" typeface="微软雅黑"/>
                <a:cs typeface="+mn-ea"/>
                <a:sym typeface="+mn-lt"/>
              </a:endParaRPr>
            </a:p>
          </p:txBody>
        </p:sp>
        <p:cxnSp>
          <p:nvCxnSpPr>
            <p:cNvPr id="70" name="直接连接符 69"/>
            <p:cNvCxnSpPr>
              <a:stCxn id="69" idx="0"/>
            </p:cNvCxnSpPr>
            <p:nvPr/>
          </p:nvCxnSpPr>
          <p:spPr>
            <a:xfrm flipH="1"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17"/>
          <p:cNvGrpSpPr>
            <a:grpSpLocks noChangeAspect="1"/>
          </p:cNvGrpSpPr>
          <p:nvPr/>
        </p:nvGrpSpPr>
        <p:grpSpPr>
          <a:xfrm>
            <a:off x="5427298" y="4196441"/>
            <a:ext cx="194657" cy="317219"/>
            <a:chOff x="5433" y="2944"/>
            <a:chExt cx="424" cy="691"/>
          </a:xfrm>
          <a:solidFill>
            <a:schemeClr val="bg1">
              <a:lumMod val="65000"/>
            </a:schemeClr>
          </a:solidFill>
        </p:grpSpPr>
        <p:sp>
          <p:nvSpPr>
            <p:cNvPr id="72" name="Freeform 18"/>
            <p:cNvSpPr/>
            <p:nvPr/>
          </p:nvSpPr>
          <p:spPr bwMode="auto">
            <a:xfrm>
              <a:off x="5807" y="2944"/>
              <a:ext cx="19" cy="0"/>
            </a:xfrm>
            <a:custGeom>
              <a:gdLst>
                <a:gd fmla="*/ 0 w 19" name="T0"/>
                <a:gd fmla="*/ 19 w 19" name="T1"/>
                <a:gd fmla="*/ 0 w 19" name="T2"/>
              </a:gdLst>
              <a:cxnLst>
                <a:cxn ang="0">
                  <a:pos x="T0" y="0"/>
                </a:cxn>
                <a:cxn ang="0">
                  <a:pos x="T1" y="0"/>
                </a:cxn>
                <a:cxn ang="0">
                  <a:pos x="T2" y="0"/>
                </a:cxn>
              </a:cxnLst>
              <a:rect b="b" l="0" r="r" t="0"/>
              <a:pathLst>
                <a:path w="19">
                  <a:moveTo>
                    <a:pt x="0" y="0"/>
                  </a:moveTo>
                  <a:lnTo>
                    <a:pt x="19" y="0"/>
                  </a:lnTo>
                  <a:lnTo>
                    <a:pt x="0" y="0"/>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73" name="Line 19"/>
            <p:cNvSpPr>
              <a:spLocks noChangeShapeType="1"/>
            </p:cNvSpPr>
            <p:nvPr/>
          </p:nvSpPr>
          <p:spPr bwMode="auto">
            <a:xfrm>
              <a:off x="5807" y="2944"/>
              <a:ext cx="19" cy="0"/>
            </a:xfrm>
            <a:prstGeom prst="line">
              <a:avLst/>
            </a:pr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sp>
          <p:nvSpPr>
            <p:cNvPr id="74" name="Freeform 20"/>
            <p:cNvSpPr>
              <a:spLocks noEditPoints="1"/>
            </p:cNvSpPr>
            <p:nvPr/>
          </p:nvSpPr>
          <p:spPr bwMode="auto">
            <a:xfrm>
              <a:off x="5433" y="2944"/>
              <a:ext cx="424" cy="691"/>
            </a:xfrm>
            <a:custGeom>
              <a:gdLst>
                <a:gd fmla="*/ 155 w 176" name="T0"/>
                <a:gd fmla="*/ 0 h 289" name="T1"/>
                <a:gd fmla="*/ 22 w 176" name="T2"/>
                <a:gd fmla="*/ 0 h 289" name="T3"/>
                <a:gd fmla="*/ 0 w 176" name="T4"/>
                <a:gd fmla="*/ 21 h 289" name="T5"/>
                <a:gd fmla="*/ 0 w 176" name="T6"/>
                <a:gd fmla="*/ 267 h 289" name="T7"/>
                <a:gd fmla="*/ 22 w 176" name="T8"/>
                <a:gd fmla="*/ 289 h 289" name="T9"/>
                <a:gd fmla="*/ 155 w 176" name="T10"/>
                <a:gd fmla="*/ 289 h 289" name="T11"/>
                <a:gd fmla="*/ 176 w 176" name="T12"/>
                <a:gd fmla="*/ 267 h 289" name="T13"/>
                <a:gd fmla="*/ 176 w 176" name="T14"/>
                <a:gd fmla="*/ 21 h 289" name="T15"/>
                <a:gd fmla="*/ 155 w 176" name="T16"/>
                <a:gd fmla="*/ 0 h 289" name="T17"/>
                <a:gd fmla="*/ 88 w 176" name="T18"/>
                <a:gd fmla="*/ 274 h 289" name="T19"/>
                <a:gd fmla="*/ 75 w 176" name="T20"/>
                <a:gd fmla="*/ 261 h 289" name="T21"/>
                <a:gd fmla="*/ 88 w 176" name="T22"/>
                <a:gd fmla="*/ 247 h 289" name="T23"/>
                <a:gd fmla="*/ 102 w 176" name="T24"/>
                <a:gd fmla="*/ 261 h 289" name="T25"/>
                <a:gd fmla="*/ 88 w 176" name="T26"/>
                <a:gd fmla="*/ 274 h 289" name="T27"/>
                <a:gd fmla="*/ 160 w 176" name="T28"/>
                <a:gd fmla="*/ 233 h 289" name="T29"/>
                <a:gd fmla="*/ 16 w 176" name="T30"/>
                <a:gd fmla="*/ 233 h 289" name="T31"/>
                <a:gd fmla="*/ 16 w 176" name="T32"/>
                <a:gd fmla="*/ 56 h 289" name="T33"/>
                <a:gd fmla="*/ 160 w 176" name="T34"/>
                <a:gd fmla="*/ 56 h 289" name="T35"/>
                <a:gd fmla="*/ 160 w 176" name="T36"/>
                <a:gd fmla="*/ 233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176">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5">
                <a:latin charset="-122" panose="020b0503020204020204" pitchFamily="34" typeface="微软雅黑"/>
                <a:ea charset="-122" panose="020b0503020204020204" pitchFamily="34" typeface="微软雅黑"/>
                <a:cs typeface="+mn-ea"/>
                <a:sym typeface="+mn-lt"/>
              </a:endParaRPr>
            </a:p>
          </p:txBody>
        </p:sp>
      </p:grpSp>
      <p:sp>
        <p:nvSpPr>
          <p:cNvPr id="75" name="文本框 112"/>
          <p:cNvSpPr txBox="1"/>
          <p:nvPr/>
        </p:nvSpPr>
        <p:spPr>
          <a:xfrm>
            <a:off x="683568" y="1756354"/>
            <a:ext cx="1308002" cy="304800"/>
          </a:xfrm>
          <a:prstGeom prst="rect">
            <a:avLst/>
          </a:prstGeom>
          <a:noFill/>
        </p:spPr>
        <p:txBody>
          <a:bodyPr rtlCol="0" wrap="square">
            <a:spAutoFit/>
          </a:bodyPr>
          <a:lstStyle/>
          <a:p>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在此添加标题</a:t>
            </a:r>
          </a:p>
        </p:txBody>
      </p:sp>
      <p:sp>
        <p:nvSpPr>
          <p:cNvPr id="76" name="文本框 113"/>
          <p:cNvSpPr txBox="1"/>
          <p:nvPr/>
        </p:nvSpPr>
        <p:spPr>
          <a:xfrm>
            <a:off x="674643" y="2008031"/>
            <a:ext cx="1769442" cy="640080"/>
          </a:xfrm>
          <a:prstGeom prst="rect">
            <a:avLst/>
          </a:prstGeom>
          <a:noFill/>
        </p:spPr>
        <p:txBody>
          <a:bodyPr rtlCol="0" wrap="square">
            <a:spAutoFit/>
          </a:bodyPr>
          <a:lstStyle/>
          <a:p>
            <a:pPr algn="just">
              <a:lnSpc>
                <a:spcPct val="12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单击添加详细文字说明，或复制文本黏贴自此右键只保留文字</a:t>
            </a:r>
          </a:p>
        </p:txBody>
      </p:sp>
      <p:sp>
        <p:nvSpPr>
          <p:cNvPr id="77" name="文本框 115"/>
          <p:cNvSpPr txBox="1"/>
          <p:nvPr/>
        </p:nvSpPr>
        <p:spPr>
          <a:xfrm>
            <a:off x="4287935" y="863982"/>
            <a:ext cx="1442530" cy="304800"/>
          </a:xfrm>
          <a:prstGeom prst="rect">
            <a:avLst/>
          </a:prstGeom>
          <a:noFill/>
        </p:spPr>
        <p:txBody>
          <a:bodyPr rtlCol="0" wrap="square">
            <a:spAutoFit/>
          </a:bodyPr>
          <a:lstStyle/>
          <a:p>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在此添加标题</a:t>
            </a:r>
          </a:p>
        </p:txBody>
      </p:sp>
      <p:sp>
        <p:nvSpPr>
          <p:cNvPr id="78" name="文本框 116"/>
          <p:cNvSpPr txBox="1"/>
          <p:nvPr/>
        </p:nvSpPr>
        <p:spPr>
          <a:xfrm>
            <a:off x="4284875" y="1115659"/>
            <a:ext cx="1735396" cy="640080"/>
          </a:xfrm>
          <a:prstGeom prst="rect">
            <a:avLst/>
          </a:prstGeom>
          <a:noFill/>
        </p:spPr>
        <p:txBody>
          <a:bodyPr rtlCol="0" wrap="square">
            <a:spAutoFit/>
          </a:bodyPr>
          <a:lstStyle/>
          <a:p>
            <a:pPr algn="just">
              <a:lnSpc>
                <a:spcPct val="12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单击添加详细文字说明，或复制文本黏贴自此右键只保留文字</a:t>
            </a:r>
          </a:p>
        </p:txBody>
      </p:sp>
      <p:sp>
        <p:nvSpPr>
          <p:cNvPr id="79" name="文本框 118"/>
          <p:cNvSpPr txBox="1"/>
          <p:nvPr/>
        </p:nvSpPr>
        <p:spPr>
          <a:xfrm>
            <a:off x="6319247" y="1532865"/>
            <a:ext cx="1442530" cy="304800"/>
          </a:xfrm>
          <a:prstGeom prst="rect">
            <a:avLst/>
          </a:prstGeom>
          <a:noFill/>
        </p:spPr>
        <p:txBody>
          <a:bodyPr rtlCol="0" wrap="square">
            <a:spAutoFit/>
          </a:bodyPr>
          <a:lstStyle/>
          <a:p>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在此添加标题</a:t>
            </a:r>
          </a:p>
        </p:txBody>
      </p:sp>
      <p:sp>
        <p:nvSpPr>
          <p:cNvPr id="80" name="文本框 119"/>
          <p:cNvSpPr txBox="1"/>
          <p:nvPr/>
        </p:nvSpPr>
        <p:spPr>
          <a:xfrm>
            <a:off x="6322895" y="1784542"/>
            <a:ext cx="1669486" cy="640080"/>
          </a:xfrm>
          <a:prstGeom prst="rect">
            <a:avLst/>
          </a:prstGeom>
          <a:noFill/>
        </p:spPr>
        <p:txBody>
          <a:bodyPr rtlCol="0" wrap="square">
            <a:spAutoFit/>
          </a:bodyPr>
          <a:lstStyle/>
          <a:p>
            <a:pPr algn="just">
              <a:lnSpc>
                <a:spcPct val="12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单击添加详细文字说明，或复制文本黏贴自此右键只保留文字</a:t>
            </a:r>
          </a:p>
        </p:txBody>
      </p:sp>
      <p:sp>
        <p:nvSpPr>
          <p:cNvPr id="81" name="文本框 121"/>
          <p:cNvSpPr txBox="1"/>
          <p:nvPr/>
        </p:nvSpPr>
        <p:spPr>
          <a:xfrm>
            <a:off x="5671454" y="3974086"/>
            <a:ext cx="1442530" cy="304800"/>
          </a:xfrm>
          <a:prstGeom prst="rect">
            <a:avLst/>
          </a:prstGeom>
          <a:noFill/>
        </p:spPr>
        <p:txBody>
          <a:bodyPr rtlCol="0" wrap="square">
            <a:spAutoFit/>
          </a:bodyPr>
          <a:lstStyle/>
          <a:p>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在此添加标题</a:t>
            </a:r>
          </a:p>
        </p:txBody>
      </p:sp>
      <p:sp>
        <p:nvSpPr>
          <p:cNvPr id="82" name="文本框 119"/>
          <p:cNvSpPr txBox="1"/>
          <p:nvPr/>
        </p:nvSpPr>
        <p:spPr>
          <a:xfrm>
            <a:off x="5645703" y="4194465"/>
            <a:ext cx="1744769" cy="640080"/>
          </a:xfrm>
          <a:prstGeom prst="rect">
            <a:avLst/>
          </a:prstGeom>
          <a:noFill/>
        </p:spPr>
        <p:txBody>
          <a:bodyPr rtlCol="0" wrap="square">
            <a:spAutoFit/>
          </a:bodyPr>
          <a:lstStyle/>
          <a:p>
            <a:pPr algn="just">
              <a:lnSpc>
                <a:spcPct val="12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单击添加详细文字说明，或复制文本黏贴自此右键只保留文字</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2000" id="7"/>
                                        <p:tgtEl>
                                          <p:spTgt spid="2"/>
                                        </p:tgtEl>
                                      </p:cBhvr>
                                    </p:animEffect>
                                    <p:anim calcmode="lin" valueType="num">
                                      <p:cBhvr>
                                        <p:cTn dur="2000" fill="hold" id="8"/>
                                        <p:tgtEl>
                                          <p:spTgt spid="2"/>
                                        </p:tgtEl>
                                        <p:attrNameLst>
                                          <p:attrName>ppt_x</p:attrName>
                                        </p:attrNameLst>
                                      </p:cBhvr>
                                      <p:tavLst>
                                        <p:tav tm="0">
                                          <p:val>
                                            <p:strVal val="#ppt_x"/>
                                          </p:val>
                                        </p:tav>
                                        <p:tav tm="100000">
                                          <p:val>
                                            <p:strVal val="#ppt_x"/>
                                          </p:val>
                                        </p:tav>
                                      </p:tavLst>
                                    </p:anim>
                                    <p:anim calcmode="lin" valueType="num">
                                      <p:cBhvr>
                                        <p:cTn dur="2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000"/>
                            </p:stCondLst>
                            <p:childTnLst>
                              <p:par>
                                <p:cTn accel="50000" autoRev="1" decel="50000" fill="hold" id="11" nodeType="afterEffect" presetClass="path" presetID="42" presetSubtype="0" repeatCount="3000">
                                  <p:stCondLst>
                                    <p:cond delay="0"/>
                                  </p:stCondLst>
                                  <p:childTnLst>
                                    <p:animMotion origin="layout" path="M -0.00326 0.01759 L -0.00326 0.03056" pathEditMode="relative" ptsTypes="AA" rAng="0">
                                      <p:cBhvr>
                                        <p:cTn dur="2000" fill="hold" id="12"/>
                                        <p:tgtEl>
                                          <p:spTgt spid="2"/>
                                        </p:tgtEl>
                                        <p:attrNameLst>
                                          <p:attrName>ppt_x</p:attrName>
                                          <p:attrName>ppt_y</p:attrName>
                                        </p:attrNameLst>
                                      </p:cBhvr>
                                      <p:rCtr x="0" y="648"/>
                                    </p:animMotion>
                                  </p:childTnLst>
                                </p:cTn>
                              </p:par>
                              <p:par>
                                <p:cTn fill="hold" id="13" nodeType="withEffect" presetClass="entr" presetID="42"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anim calcmode="lin" valueType="num">
                                      <p:cBhvr>
                                        <p:cTn dur="500" fill="hold" id="16"/>
                                        <p:tgtEl>
                                          <p:spTgt spid="3"/>
                                        </p:tgtEl>
                                        <p:attrNameLst>
                                          <p:attrName>ppt_x</p:attrName>
                                        </p:attrNameLst>
                                      </p:cBhvr>
                                      <p:tavLst>
                                        <p:tav tm="0">
                                          <p:val>
                                            <p:strVal val="#ppt_x"/>
                                          </p:val>
                                        </p:tav>
                                        <p:tav tm="100000">
                                          <p:val>
                                            <p:strVal val="#ppt_x"/>
                                          </p:val>
                                        </p:tav>
                                      </p:tavLst>
                                    </p:anim>
                                    <p:anim calcmode="lin" valueType="num">
                                      <p:cBhvr>
                                        <p:cTn dur="500" fill="hold" id="17"/>
                                        <p:tgtEl>
                                          <p:spTgt spid="3"/>
                                        </p:tgtEl>
                                        <p:attrNameLst>
                                          <p:attrName>ppt_y</p:attrName>
                                        </p:attrNameLst>
                                      </p:cBhvr>
                                      <p:tavLst>
                                        <p:tav tm="0">
                                          <p:val>
                                            <p:strVal val="#ppt_y+.1"/>
                                          </p:val>
                                        </p:tav>
                                        <p:tav tm="100000">
                                          <p:val>
                                            <p:strVal val="#ppt_y"/>
                                          </p:val>
                                        </p:tav>
                                      </p:tavLst>
                                    </p:anim>
                                  </p:childTnLst>
                                </p:cTn>
                              </p:par>
                              <p:par>
                                <p:cTn accel="50000" autoRev="1" decel="50000" fill="hold" id="18" nodeType="withEffect" presetClass="path" presetID="64" presetSubtype="0" repeatCount="3000">
                                  <p:stCondLst>
                                    <p:cond delay="0"/>
                                  </p:stCondLst>
                                  <p:childTnLst>
                                    <p:animMotion origin="layout" path="M 1.04167E-06 0.00046 L 1.04167E-06 0.02961" pathEditMode="relative" ptsTypes="AA" rAng="0">
                                      <p:cBhvr>
                                        <p:cTn dur="2000" fill="hold" id="19"/>
                                        <p:tgtEl>
                                          <p:spTgt spid="3"/>
                                        </p:tgtEl>
                                        <p:attrNameLst>
                                          <p:attrName>ppt_x</p:attrName>
                                          <p:attrName>ppt_y</p:attrName>
                                        </p:attrNameLst>
                                      </p:cBhvr>
                                      <p:rCtr x="0" y="1458"/>
                                    </p:animMotion>
                                  </p:childTnLst>
                                </p:cTn>
                              </p:par>
                              <p:par>
                                <p:cTn fill="hold" id="20" nodeType="withEffect" presetClass="entr" presetID="10" presetSubtype="0">
                                  <p:stCondLst>
                                    <p:cond delay="500"/>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childTnLst>
                                </p:cTn>
                              </p:par>
                              <p:par>
                                <p:cTn accel="50000" autoRev="1" decel="50000" fill="hold" id="23" nodeType="withEffect" presetClass="path" presetID="64" presetSubtype="0" repeatCount="3000">
                                  <p:stCondLst>
                                    <p:cond delay="500"/>
                                  </p:stCondLst>
                                  <p:childTnLst>
                                    <p:animMotion origin="layout" path="M 1.04167E-06 0.00046 L 1.04167E-06 0.02961" pathEditMode="relative" ptsTypes="AA" rAng="0">
                                      <p:cBhvr>
                                        <p:cTn dur="2000" fill="hold" id="24"/>
                                        <p:tgtEl>
                                          <p:spTgt spid="8"/>
                                        </p:tgtEl>
                                        <p:attrNameLst>
                                          <p:attrName>ppt_x</p:attrName>
                                          <p:attrName>ppt_y</p:attrName>
                                        </p:attrNameLst>
                                      </p:cBhvr>
                                      <p:rCtr x="0" y="1458"/>
                                    </p:animMotion>
                                  </p:childTnLst>
                                </p:cTn>
                              </p:par>
                              <p:par>
                                <p:cTn fill="hold" id="25" nodeType="withEffect" presetClass="entr" presetID="10" presetSubtype="0">
                                  <p:stCondLst>
                                    <p:cond delay="250"/>
                                  </p:stCondLst>
                                  <p:childTnLst>
                                    <p:set>
                                      <p:cBhvr>
                                        <p:cTn dur="1" fill="hold" id="26">
                                          <p:stCondLst>
                                            <p:cond delay="0"/>
                                          </p:stCondLst>
                                        </p:cTn>
                                        <p:tgtEl>
                                          <p:spTgt spid="6"/>
                                        </p:tgtEl>
                                        <p:attrNameLst>
                                          <p:attrName>style.visibility</p:attrName>
                                        </p:attrNameLst>
                                      </p:cBhvr>
                                      <p:to>
                                        <p:strVal val="visible"/>
                                      </p:to>
                                    </p:set>
                                    <p:animEffect filter="fade" transition="in">
                                      <p:cBhvr>
                                        <p:cTn dur="500" id="27"/>
                                        <p:tgtEl>
                                          <p:spTgt spid="6"/>
                                        </p:tgtEl>
                                      </p:cBhvr>
                                    </p:animEffect>
                                  </p:childTnLst>
                                </p:cTn>
                              </p:par>
                              <p:par>
                                <p:cTn accel="50000" autoRev="1" decel="50000" fill="hold" id="28" nodeType="withEffect" presetClass="path" presetID="64" presetSubtype="0" repeatCount="3000">
                                  <p:stCondLst>
                                    <p:cond delay="250"/>
                                  </p:stCondLst>
                                  <p:childTnLst>
                                    <p:animMotion origin="layout" path="M 1.04167E-06 0.00046 L 1.04167E-06 0.02961" pathEditMode="relative" ptsTypes="AA" rAng="0">
                                      <p:cBhvr>
                                        <p:cTn dur="2000" fill="hold" id="29"/>
                                        <p:tgtEl>
                                          <p:spTgt spid="6"/>
                                        </p:tgtEl>
                                        <p:attrNameLst>
                                          <p:attrName>ppt_x</p:attrName>
                                          <p:attrName>ppt_y</p:attrName>
                                        </p:attrNameLst>
                                      </p:cBhvr>
                                      <p:rCtr x="0" y="1458"/>
                                    </p:animMotion>
                                  </p:childTnLst>
                                </p:cTn>
                              </p:par>
                              <p:par>
                                <p:cTn fill="hold" grpId="0" id="30" nodeType="withEffect" presetClass="entr" presetID="10" presetSubtype="0">
                                  <p:stCondLst>
                                    <p:cond delay="1000"/>
                                  </p:stCondLst>
                                  <p:childTnLst>
                                    <p:set>
                                      <p:cBhvr>
                                        <p:cTn dur="1" fill="hold" id="31">
                                          <p:stCondLst>
                                            <p:cond delay="0"/>
                                          </p:stCondLst>
                                        </p:cTn>
                                        <p:tgtEl>
                                          <p:spTgt spid="15"/>
                                        </p:tgtEl>
                                        <p:attrNameLst>
                                          <p:attrName>style.visibility</p:attrName>
                                        </p:attrNameLst>
                                      </p:cBhvr>
                                      <p:to>
                                        <p:strVal val="visible"/>
                                      </p:to>
                                    </p:set>
                                    <p:animEffect filter="fade" transition="in">
                                      <p:cBhvr>
                                        <p:cTn dur="500" id="32"/>
                                        <p:tgtEl>
                                          <p:spTgt spid="15"/>
                                        </p:tgtEl>
                                      </p:cBhvr>
                                    </p:animEffect>
                                  </p:childTnLst>
                                </p:cTn>
                              </p:par>
                              <p:par>
                                <p:cTn accel="50000" autoRev="1" decel="50000" fill="hold" grpId="1" id="33" nodeType="withEffect" presetClass="path" presetID="64" presetSubtype="0" repeatCount="3000">
                                  <p:stCondLst>
                                    <p:cond delay="1000"/>
                                  </p:stCondLst>
                                  <p:childTnLst>
                                    <p:animMotion origin="layout" path="M 1.04167E-06 0.00046 L 1.04167E-06 0.02961" pathEditMode="relative" ptsTypes="AA" rAng="0">
                                      <p:cBhvr>
                                        <p:cTn dur="2000" fill="hold" id="34"/>
                                        <p:tgtEl>
                                          <p:spTgt spid="15"/>
                                        </p:tgtEl>
                                        <p:attrNameLst>
                                          <p:attrName>ppt_x</p:attrName>
                                          <p:attrName>ppt_y</p:attrName>
                                        </p:attrNameLst>
                                      </p:cBhvr>
                                      <p:rCtr x="0" y="1458"/>
                                    </p:animMotion>
                                  </p:childTnLst>
                                </p:cTn>
                              </p:par>
                              <p:par>
                                <p:cTn fill="hold" id="35" nodeType="withEffect" presetClass="entr" presetID="10" presetSubtype="0">
                                  <p:stCondLst>
                                    <p:cond delay="750"/>
                                  </p:stCondLst>
                                  <p:childTnLst>
                                    <p:set>
                                      <p:cBhvr>
                                        <p:cTn dur="1" fill="hold" id="36">
                                          <p:stCondLst>
                                            <p:cond delay="0"/>
                                          </p:stCondLst>
                                        </p:cTn>
                                        <p:tgtEl>
                                          <p:spTgt spid="5"/>
                                        </p:tgtEl>
                                        <p:attrNameLst>
                                          <p:attrName>style.visibility</p:attrName>
                                        </p:attrNameLst>
                                      </p:cBhvr>
                                      <p:to>
                                        <p:strVal val="visible"/>
                                      </p:to>
                                    </p:set>
                                    <p:animEffect filter="fade" transition="in">
                                      <p:cBhvr>
                                        <p:cTn dur="500" id="37"/>
                                        <p:tgtEl>
                                          <p:spTgt spid="5"/>
                                        </p:tgtEl>
                                      </p:cBhvr>
                                    </p:animEffect>
                                  </p:childTnLst>
                                </p:cTn>
                              </p:par>
                              <p:par>
                                <p:cTn accel="50000" autoRev="1" decel="50000" fill="hold" id="38" nodeType="withEffect" presetClass="path" presetID="64" presetSubtype="0" repeatCount="3000">
                                  <p:stCondLst>
                                    <p:cond delay="750"/>
                                  </p:stCondLst>
                                  <p:childTnLst>
                                    <p:animMotion origin="layout" path="M 1.04167E-06 0.00046 L 1.04167E-06 0.02961" pathEditMode="relative" ptsTypes="AA" rAng="0">
                                      <p:cBhvr>
                                        <p:cTn dur="2000" fill="hold" id="39"/>
                                        <p:tgtEl>
                                          <p:spTgt spid="5"/>
                                        </p:tgtEl>
                                        <p:attrNameLst>
                                          <p:attrName>ppt_x</p:attrName>
                                          <p:attrName>ppt_y</p:attrName>
                                        </p:attrNameLst>
                                      </p:cBhvr>
                                      <p:rCtr x="0" y="1458"/>
                                    </p:animMotion>
                                  </p:childTnLst>
                                </p:cTn>
                              </p:par>
                              <p:par>
                                <p:cTn fill="hold" id="40" nodeType="withEffect" presetClass="entr" presetID="10" presetSubtype="0">
                                  <p:stCondLst>
                                    <p:cond delay="1250"/>
                                  </p:stCondLst>
                                  <p:childTnLst>
                                    <p:set>
                                      <p:cBhvr>
                                        <p:cTn dur="1" fill="hold" id="41">
                                          <p:stCondLst>
                                            <p:cond delay="0"/>
                                          </p:stCondLst>
                                        </p:cTn>
                                        <p:tgtEl>
                                          <p:spTgt spid="4"/>
                                        </p:tgtEl>
                                        <p:attrNameLst>
                                          <p:attrName>style.visibility</p:attrName>
                                        </p:attrNameLst>
                                      </p:cBhvr>
                                      <p:to>
                                        <p:strVal val="visible"/>
                                      </p:to>
                                    </p:set>
                                    <p:animEffect filter="fade" transition="in">
                                      <p:cBhvr>
                                        <p:cTn dur="500" id="42"/>
                                        <p:tgtEl>
                                          <p:spTgt spid="4"/>
                                        </p:tgtEl>
                                      </p:cBhvr>
                                    </p:animEffect>
                                  </p:childTnLst>
                                </p:cTn>
                              </p:par>
                              <p:par>
                                <p:cTn accel="50000" autoRev="1" decel="50000" fill="hold" id="43" nodeType="withEffect" presetClass="path" presetID="64" presetSubtype="0" repeatCount="3000">
                                  <p:stCondLst>
                                    <p:cond delay="1250"/>
                                  </p:stCondLst>
                                  <p:childTnLst>
                                    <p:animMotion origin="layout" path="M 1.04167E-06 0.00046 L 1.04167E-06 0.02961" pathEditMode="relative" ptsTypes="AA" rAng="0">
                                      <p:cBhvr>
                                        <p:cTn dur="2000" fill="hold" id="44"/>
                                        <p:tgtEl>
                                          <p:spTgt spid="4"/>
                                        </p:tgtEl>
                                        <p:attrNameLst>
                                          <p:attrName>ppt_x</p:attrName>
                                          <p:attrName>ppt_y</p:attrName>
                                        </p:attrNameLst>
                                      </p:cBhvr>
                                      <p:rCtr x="0" y="1458"/>
                                    </p:animMotion>
                                  </p:childTnLst>
                                </p:cTn>
                              </p:par>
                              <p:par>
                                <p:cTn fill="hold" id="45" nodeType="withEffect" presetClass="entr" presetID="10" presetSubtype="0">
                                  <p:stCondLst>
                                    <p:cond delay="1000"/>
                                  </p:stCondLst>
                                  <p:childTnLst>
                                    <p:set>
                                      <p:cBhvr>
                                        <p:cTn dur="1" fill="hold" id="46">
                                          <p:stCondLst>
                                            <p:cond delay="0"/>
                                          </p:stCondLst>
                                        </p:cTn>
                                        <p:tgtEl>
                                          <p:spTgt spid="11"/>
                                        </p:tgtEl>
                                        <p:attrNameLst>
                                          <p:attrName>style.visibility</p:attrName>
                                        </p:attrNameLst>
                                      </p:cBhvr>
                                      <p:to>
                                        <p:strVal val="visible"/>
                                      </p:to>
                                    </p:set>
                                    <p:animEffect filter="fade" transition="in">
                                      <p:cBhvr>
                                        <p:cTn dur="500" id="47"/>
                                        <p:tgtEl>
                                          <p:spTgt spid="11"/>
                                        </p:tgtEl>
                                      </p:cBhvr>
                                    </p:animEffect>
                                  </p:childTnLst>
                                </p:cTn>
                              </p:par>
                              <p:par>
                                <p:cTn accel="50000" autoRev="1" decel="50000" fill="hold" id="48" nodeType="withEffect" presetClass="path" presetID="64" presetSubtype="0" repeatCount="3000">
                                  <p:stCondLst>
                                    <p:cond delay="1000"/>
                                  </p:stCondLst>
                                  <p:childTnLst>
                                    <p:animMotion origin="layout" path="M 1.04167E-06 0.00046 L 1.04167E-06 0.02961" pathEditMode="relative" ptsTypes="AA" rAng="0">
                                      <p:cBhvr>
                                        <p:cTn dur="2000" fill="hold" id="49"/>
                                        <p:tgtEl>
                                          <p:spTgt spid="11"/>
                                        </p:tgtEl>
                                        <p:attrNameLst>
                                          <p:attrName>ppt_x</p:attrName>
                                          <p:attrName>ppt_y</p:attrName>
                                        </p:attrNameLst>
                                      </p:cBhvr>
                                      <p:rCtr x="0" y="1458"/>
                                    </p:animMotion>
                                  </p:childTnLst>
                                </p:cTn>
                              </p:par>
                              <p:par>
                                <p:cTn fill="hold" id="50" nodeType="withEffect" presetClass="entr" presetID="22" presetSubtype="4">
                                  <p:stCondLst>
                                    <p:cond delay="3000"/>
                                  </p:stCondLst>
                                  <p:childTnLst>
                                    <p:set>
                                      <p:cBhvr>
                                        <p:cTn dur="1" fill="hold" id="51">
                                          <p:stCondLst>
                                            <p:cond delay="0"/>
                                          </p:stCondLst>
                                        </p:cTn>
                                        <p:tgtEl>
                                          <p:spTgt spid="38"/>
                                        </p:tgtEl>
                                        <p:attrNameLst>
                                          <p:attrName>style.visibility</p:attrName>
                                        </p:attrNameLst>
                                      </p:cBhvr>
                                      <p:to>
                                        <p:strVal val="visible"/>
                                      </p:to>
                                    </p:set>
                                    <p:animEffect filter="wipe(down)" transition="in">
                                      <p:cBhvr>
                                        <p:cTn dur="500" id="52"/>
                                        <p:tgtEl>
                                          <p:spTgt spid="38"/>
                                        </p:tgtEl>
                                      </p:cBhvr>
                                    </p:animEffect>
                                  </p:childTnLst>
                                </p:cTn>
                              </p:par>
                              <p:par>
                                <p:cTn fill="hold" id="53" nodeType="withEffect" presetClass="entr" presetID="22" presetSubtype="4">
                                  <p:stCondLst>
                                    <p:cond delay="3000"/>
                                  </p:stCondLst>
                                  <p:childTnLst>
                                    <p:set>
                                      <p:cBhvr>
                                        <p:cTn dur="1" fill="hold" id="54">
                                          <p:stCondLst>
                                            <p:cond delay="0"/>
                                          </p:stCondLst>
                                        </p:cTn>
                                        <p:tgtEl>
                                          <p:spTgt spid="19"/>
                                        </p:tgtEl>
                                        <p:attrNameLst>
                                          <p:attrName>style.visibility</p:attrName>
                                        </p:attrNameLst>
                                      </p:cBhvr>
                                      <p:to>
                                        <p:strVal val="visible"/>
                                      </p:to>
                                    </p:set>
                                    <p:animEffect filter="wipe(down)" transition="in">
                                      <p:cBhvr>
                                        <p:cTn dur="500" id="55"/>
                                        <p:tgtEl>
                                          <p:spTgt spid="19"/>
                                        </p:tgtEl>
                                      </p:cBhvr>
                                    </p:animEffect>
                                  </p:childTnLst>
                                </p:cTn>
                              </p:par>
                              <p:par>
                                <p:cTn fill="hold" id="56" nodeType="withEffect" presetClass="entr" presetID="22" presetSubtype="4">
                                  <p:stCondLst>
                                    <p:cond delay="3000"/>
                                  </p:stCondLst>
                                  <p:childTnLst>
                                    <p:set>
                                      <p:cBhvr>
                                        <p:cTn dur="1" fill="hold" id="57">
                                          <p:stCondLst>
                                            <p:cond delay="0"/>
                                          </p:stCondLst>
                                        </p:cTn>
                                        <p:tgtEl>
                                          <p:spTgt spid="35"/>
                                        </p:tgtEl>
                                        <p:attrNameLst>
                                          <p:attrName>style.visibility</p:attrName>
                                        </p:attrNameLst>
                                      </p:cBhvr>
                                      <p:to>
                                        <p:strVal val="visible"/>
                                      </p:to>
                                    </p:set>
                                    <p:animEffect filter="wipe(down)" transition="in">
                                      <p:cBhvr>
                                        <p:cTn dur="500" id="58"/>
                                        <p:tgtEl>
                                          <p:spTgt spid="35"/>
                                        </p:tgtEl>
                                      </p:cBhvr>
                                    </p:animEffect>
                                  </p:childTnLst>
                                </p:cTn>
                              </p:par>
                              <p:par>
                                <p:cTn fill="hold" id="59" nodeType="withEffect" presetClass="entr" presetID="22" presetSubtype="1">
                                  <p:stCondLst>
                                    <p:cond delay="3000"/>
                                  </p:stCondLst>
                                  <p:childTnLst>
                                    <p:set>
                                      <p:cBhvr>
                                        <p:cTn dur="1" fill="hold" id="60">
                                          <p:stCondLst>
                                            <p:cond delay="0"/>
                                          </p:stCondLst>
                                        </p:cTn>
                                        <p:tgtEl>
                                          <p:spTgt spid="16"/>
                                        </p:tgtEl>
                                        <p:attrNameLst>
                                          <p:attrName>style.visibility</p:attrName>
                                        </p:attrNameLst>
                                      </p:cBhvr>
                                      <p:to>
                                        <p:strVal val="visible"/>
                                      </p:to>
                                    </p:set>
                                    <p:animEffect filter="wipe(up)" transition="in">
                                      <p:cBhvr>
                                        <p:cTn dur="500" id="61"/>
                                        <p:tgtEl>
                                          <p:spTgt spid="16"/>
                                        </p:tgtEl>
                                      </p:cBhvr>
                                    </p:animEffect>
                                  </p:childTnLst>
                                </p:cTn>
                              </p:par>
                              <p:par>
                                <p:cTn fill="hold" id="62" nodeType="withEffect" presetClass="entr" presetID="10" presetSubtype="0">
                                  <p:stCondLst>
                                    <p:cond delay="3500"/>
                                  </p:stCondLst>
                                  <p:childTnLst>
                                    <p:set>
                                      <p:cBhvr>
                                        <p:cTn dur="1" fill="hold" id="63">
                                          <p:stCondLst>
                                            <p:cond delay="0"/>
                                          </p:stCondLst>
                                        </p:cTn>
                                        <p:tgtEl>
                                          <p:spTgt spid="22"/>
                                        </p:tgtEl>
                                        <p:attrNameLst>
                                          <p:attrName>style.visibility</p:attrName>
                                        </p:attrNameLst>
                                      </p:cBhvr>
                                      <p:to>
                                        <p:strVal val="visible"/>
                                      </p:to>
                                    </p:set>
                                    <p:animEffect filter="fade" transition="in">
                                      <p:cBhvr>
                                        <p:cTn dur="500" id="64"/>
                                        <p:tgtEl>
                                          <p:spTgt spid="22"/>
                                        </p:tgtEl>
                                      </p:cBhvr>
                                    </p:animEffect>
                                  </p:childTnLst>
                                </p:cTn>
                              </p:par>
                              <p:par>
                                <p:cTn fill="hold" id="65" nodeType="withEffect" presetClass="entr" presetID="10" presetSubtype="0">
                                  <p:stCondLst>
                                    <p:cond delay="3500"/>
                                  </p:stCondLst>
                                  <p:childTnLst>
                                    <p:set>
                                      <p:cBhvr>
                                        <p:cTn dur="1" fill="hold" id="66">
                                          <p:stCondLst>
                                            <p:cond delay="0"/>
                                          </p:stCondLst>
                                        </p:cTn>
                                        <p:tgtEl>
                                          <p:spTgt spid="24"/>
                                        </p:tgtEl>
                                        <p:attrNameLst>
                                          <p:attrName>style.visibility</p:attrName>
                                        </p:attrNameLst>
                                      </p:cBhvr>
                                      <p:to>
                                        <p:strVal val="visible"/>
                                      </p:to>
                                    </p:set>
                                    <p:animEffect filter="fade" transition="in">
                                      <p:cBhvr>
                                        <p:cTn dur="500" id="67"/>
                                        <p:tgtEl>
                                          <p:spTgt spid="24"/>
                                        </p:tgtEl>
                                      </p:cBhvr>
                                    </p:animEffect>
                                  </p:childTnLst>
                                </p:cTn>
                              </p:par>
                              <p:par>
                                <p:cTn fill="hold" id="68" nodeType="withEffect" presetClass="entr" presetID="10" presetSubtype="0">
                                  <p:stCondLst>
                                    <p:cond delay="3500"/>
                                  </p:stCondLst>
                                  <p:childTnLst>
                                    <p:set>
                                      <p:cBhvr>
                                        <p:cTn dur="1" fill="hold" id="69">
                                          <p:stCondLst>
                                            <p:cond delay="0"/>
                                          </p:stCondLst>
                                        </p:cTn>
                                        <p:tgtEl>
                                          <p:spTgt spid="32"/>
                                        </p:tgtEl>
                                        <p:attrNameLst>
                                          <p:attrName>style.visibility</p:attrName>
                                        </p:attrNameLst>
                                      </p:cBhvr>
                                      <p:to>
                                        <p:strVal val="visible"/>
                                      </p:to>
                                    </p:set>
                                    <p:animEffect filter="fade" transition="in">
                                      <p:cBhvr>
                                        <p:cTn dur="500" id="70"/>
                                        <p:tgtEl>
                                          <p:spTgt spid="32"/>
                                        </p:tgtEl>
                                      </p:cBhvr>
                                    </p:animEffect>
                                  </p:childTnLst>
                                </p:cTn>
                              </p:par>
                              <p:par>
                                <p:cTn fill="hold" id="71" nodeType="withEffect" presetClass="entr" presetID="10" presetSubtype="0">
                                  <p:stCondLst>
                                    <p:cond delay="3500"/>
                                  </p:stCondLst>
                                  <p:childTnLst>
                                    <p:set>
                                      <p:cBhvr>
                                        <p:cTn dur="1" fill="hold" id="72">
                                          <p:stCondLst>
                                            <p:cond delay="0"/>
                                          </p:stCondLst>
                                        </p:cTn>
                                        <p:tgtEl>
                                          <p:spTgt spid="41"/>
                                        </p:tgtEl>
                                        <p:attrNameLst>
                                          <p:attrName>style.visibility</p:attrName>
                                        </p:attrNameLst>
                                      </p:cBhvr>
                                      <p:to>
                                        <p:strVal val="visible"/>
                                      </p:to>
                                    </p:set>
                                    <p:animEffect filter="fade" transition="in">
                                      <p:cBhvr>
                                        <p:cTn dur="500" id="73"/>
                                        <p:tgtEl>
                                          <p:spTgt spid="41"/>
                                        </p:tgtEl>
                                      </p:cBhvr>
                                    </p:animEffect>
                                  </p:childTnLst>
                                </p:cTn>
                              </p:par>
                              <p:par>
                                <p:cTn fill="hold" grpId="0" id="74" nodeType="withEffect" presetClass="entr" presetID="22" presetSubtype="8">
                                  <p:stCondLst>
                                    <p:cond delay="4000"/>
                                  </p:stCondLst>
                                  <p:childTnLst>
                                    <p:set>
                                      <p:cBhvr>
                                        <p:cTn dur="1" fill="hold" id="75">
                                          <p:stCondLst>
                                            <p:cond delay="0"/>
                                          </p:stCondLst>
                                        </p:cTn>
                                        <p:tgtEl>
                                          <p:spTgt spid="77"/>
                                        </p:tgtEl>
                                        <p:attrNameLst>
                                          <p:attrName>style.visibility</p:attrName>
                                        </p:attrNameLst>
                                      </p:cBhvr>
                                      <p:to>
                                        <p:strVal val="visible"/>
                                      </p:to>
                                    </p:set>
                                    <p:animEffect filter="wipe(left)" transition="in">
                                      <p:cBhvr>
                                        <p:cTn dur="500" id="76"/>
                                        <p:tgtEl>
                                          <p:spTgt spid="77"/>
                                        </p:tgtEl>
                                      </p:cBhvr>
                                    </p:animEffect>
                                  </p:childTnLst>
                                </p:cTn>
                              </p:par>
                              <p:par>
                                <p:cTn fill="hold" grpId="0" id="77" nodeType="withEffect" presetClass="entr" presetID="22" presetSubtype="2">
                                  <p:stCondLst>
                                    <p:cond delay="4000"/>
                                  </p:stCondLst>
                                  <p:childTnLst>
                                    <p:set>
                                      <p:cBhvr>
                                        <p:cTn dur="1" fill="hold" id="78">
                                          <p:stCondLst>
                                            <p:cond delay="0"/>
                                          </p:stCondLst>
                                        </p:cTn>
                                        <p:tgtEl>
                                          <p:spTgt spid="75"/>
                                        </p:tgtEl>
                                        <p:attrNameLst>
                                          <p:attrName>style.visibility</p:attrName>
                                        </p:attrNameLst>
                                      </p:cBhvr>
                                      <p:to>
                                        <p:strVal val="visible"/>
                                      </p:to>
                                    </p:set>
                                    <p:animEffect filter="wipe(right)" transition="in">
                                      <p:cBhvr>
                                        <p:cTn dur="500" id="79"/>
                                        <p:tgtEl>
                                          <p:spTgt spid="75"/>
                                        </p:tgtEl>
                                      </p:cBhvr>
                                    </p:animEffect>
                                  </p:childTnLst>
                                </p:cTn>
                              </p:par>
                              <p:par>
                                <p:cTn fill="hold" grpId="0" id="80" nodeType="withEffect" presetClass="entr" presetID="22" presetSubtype="8">
                                  <p:stCondLst>
                                    <p:cond delay="4000"/>
                                  </p:stCondLst>
                                  <p:childTnLst>
                                    <p:set>
                                      <p:cBhvr>
                                        <p:cTn dur="1" fill="hold" id="81">
                                          <p:stCondLst>
                                            <p:cond delay="0"/>
                                          </p:stCondLst>
                                        </p:cTn>
                                        <p:tgtEl>
                                          <p:spTgt spid="79"/>
                                        </p:tgtEl>
                                        <p:attrNameLst>
                                          <p:attrName>style.visibility</p:attrName>
                                        </p:attrNameLst>
                                      </p:cBhvr>
                                      <p:to>
                                        <p:strVal val="visible"/>
                                      </p:to>
                                    </p:set>
                                    <p:animEffect filter="wipe(left)" transition="in">
                                      <p:cBhvr>
                                        <p:cTn dur="500" id="82"/>
                                        <p:tgtEl>
                                          <p:spTgt spid="79"/>
                                        </p:tgtEl>
                                      </p:cBhvr>
                                    </p:animEffect>
                                  </p:childTnLst>
                                </p:cTn>
                              </p:par>
                              <p:par>
                                <p:cTn fill="hold" grpId="0" id="83" nodeType="withEffect" presetClass="entr" presetID="22" presetSubtype="8">
                                  <p:stCondLst>
                                    <p:cond delay="4000"/>
                                  </p:stCondLst>
                                  <p:childTnLst>
                                    <p:set>
                                      <p:cBhvr>
                                        <p:cTn dur="1" fill="hold" id="84">
                                          <p:stCondLst>
                                            <p:cond delay="0"/>
                                          </p:stCondLst>
                                        </p:cTn>
                                        <p:tgtEl>
                                          <p:spTgt spid="81"/>
                                        </p:tgtEl>
                                        <p:attrNameLst>
                                          <p:attrName>style.visibility</p:attrName>
                                        </p:attrNameLst>
                                      </p:cBhvr>
                                      <p:to>
                                        <p:strVal val="visible"/>
                                      </p:to>
                                    </p:set>
                                    <p:animEffect filter="wipe(left)" transition="in">
                                      <p:cBhvr>
                                        <p:cTn dur="500" id="85"/>
                                        <p:tgtEl>
                                          <p:spTgt spid="81"/>
                                        </p:tgtEl>
                                      </p:cBhvr>
                                    </p:animEffect>
                                  </p:childTnLst>
                                </p:cTn>
                              </p:par>
                              <p:par>
                                <p:cTn fill="hold" grpId="0" id="86" nodeType="withEffect" presetClass="entr" presetID="10" presetSubtype="0">
                                  <p:stCondLst>
                                    <p:cond delay="4500"/>
                                  </p:stCondLst>
                                  <p:iterate type="lt">
                                    <p:tmPct val="25000"/>
                                  </p:iterate>
                                  <p:childTnLst>
                                    <p:set>
                                      <p:cBhvr>
                                        <p:cTn dur="1" fill="hold" id="87">
                                          <p:stCondLst>
                                            <p:cond delay="0"/>
                                          </p:stCondLst>
                                        </p:cTn>
                                        <p:tgtEl>
                                          <p:spTgt spid="78"/>
                                        </p:tgtEl>
                                        <p:attrNameLst>
                                          <p:attrName>style.visibility</p:attrName>
                                        </p:attrNameLst>
                                      </p:cBhvr>
                                      <p:to>
                                        <p:strVal val="visible"/>
                                      </p:to>
                                    </p:set>
                                    <p:animEffect filter="fade" transition="in">
                                      <p:cBhvr>
                                        <p:cTn dur="1000" id="88"/>
                                        <p:tgtEl>
                                          <p:spTgt spid="78"/>
                                        </p:tgtEl>
                                      </p:cBhvr>
                                    </p:animEffect>
                                  </p:childTnLst>
                                </p:cTn>
                              </p:par>
                              <p:par>
                                <p:cTn fill="hold" grpId="0" id="89" nodeType="withEffect" presetClass="entr" presetID="10" presetSubtype="0">
                                  <p:stCondLst>
                                    <p:cond delay="4500"/>
                                  </p:stCondLst>
                                  <p:iterate type="lt">
                                    <p:tmPct val="25000"/>
                                  </p:iterate>
                                  <p:childTnLst>
                                    <p:set>
                                      <p:cBhvr>
                                        <p:cTn dur="1" fill="hold" id="90">
                                          <p:stCondLst>
                                            <p:cond delay="0"/>
                                          </p:stCondLst>
                                        </p:cTn>
                                        <p:tgtEl>
                                          <p:spTgt spid="76"/>
                                        </p:tgtEl>
                                        <p:attrNameLst>
                                          <p:attrName>style.visibility</p:attrName>
                                        </p:attrNameLst>
                                      </p:cBhvr>
                                      <p:to>
                                        <p:strVal val="visible"/>
                                      </p:to>
                                    </p:set>
                                    <p:animEffect filter="fade" transition="in">
                                      <p:cBhvr>
                                        <p:cTn dur="1000" id="91"/>
                                        <p:tgtEl>
                                          <p:spTgt spid="76"/>
                                        </p:tgtEl>
                                      </p:cBhvr>
                                    </p:animEffect>
                                  </p:childTnLst>
                                </p:cTn>
                              </p:par>
                              <p:par>
                                <p:cTn fill="hold" grpId="0" id="92" nodeType="withEffect" presetClass="entr" presetID="10" presetSubtype="0">
                                  <p:stCondLst>
                                    <p:cond delay="4500"/>
                                  </p:stCondLst>
                                  <p:iterate type="lt">
                                    <p:tmPct val="25000"/>
                                  </p:iterate>
                                  <p:childTnLst>
                                    <p:set>
                                      <p:cBhvr>
                                        <p:cTn dur="1" fill="hold" id="93">
                                          <p:stCondLst>
                                            <p:cond delay="0"/>
                                          </p:stCondLst>
                                        </p:cTn>
                                        <p:tgtEl>
                                          <p:spTgt spid="80"/>
                                        </p:tgtEl>
                                        <p:attrNameLst>
                                          <p:attrName>style.visibility</p:attrName>
                                        </p:attrNameLst>
                                      </p:cBhvr>
                                      <p:to>
                                        <p:strVal val="visible"/>
                                      </p:to>
                                    </p:set>
                                    <p:animEffect filter="fade" transition="in">
                                      <p:cBhvr>
                                        <p:cTn dur="1000" id="94"/>
                                        <p:tgtEl>
                                          <p:spTgt spid="80"/>
                                        </p:tgtEl>
                                      </p:cBhvr>
                                    </p:animEffect>
                                  </p:childTnLst>
                                </p:cTn>
                              </p:par>
                              <p:par>
                                <p:cTn fill="hold" grpId="0" id="95" nodeType="withEffect" presetClass="entr" presetID="10" presetSubtype="0">
                                  <p:stCondLst>
                                    <p:cond delay="4500"/>
                                  </p:stCondLst>
                                  <p:iterate type="lt">
                                    <p:tmPct val="25000"/>
                                  </p:iterate>
                                  <p:childTnLst>
                                    <p:set>
                                      <p:cBhvr>
                                        <p:cTn dur="1" fill="hold" id="96">
                                          <p:stCondLst>
                                            <p:cond delay="0"/>
                                          </p:stCondLst>
                                        </p:cTn>
                                        <p:tgtEl>
                                          <p:spTgt spid="82"/>
                                        </p:tgtEl>
                                        <p:attrNameLst>
                                          <p:attrName>style.visibility</p:attrName>
                                        </p:attrNameLst>
                                      </p:cBhvr>
                                      <p:to>
                                        <p:strVal val="visible"/>
                                      </p:to>
                                    </p:set>
                                    <p:animEffect filter="fade" transition="in">
                                      <p:cBhvr>
                                        <p:cTn dur="1000" id="97"/>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1" spid="15"/>
      <p:bldP grpId="0" spid="75"/>
      <p:bldP grpId="0" spid="76"/>
      <p:bldP grpId="0" spid="77"/>
      <p:bldP grpId="0" spid="78"/>
      <p:bldP grpId="0" spid="79"/>
      <p:bldP grpId="0" spid="80"/>
      <p:bldP grpId="0" spid="81"/>
      <p:bldP grpId="0" spid="8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2737068" y="1017230"/>
            <a:ext cx="4380702" cy="937815"/>
            <a:chOff x="903371" y="249943"/>
            <a:chExt cx="2831223" cy="679699"/>
          </a:xfrm>
        </p:grpSpPr>
        <p:sp>
          <p:nvSpPr>
            <p:cNvPr id="9" name="任意多边形 8"/>
            <p:cNvSpPr/>
            <p:nvPr/>
          </p:nvSpPr>
          <p:spPr bwMode="auto">
            <a:xfrm>
              <a:off x="903371" y="249943"/>
              <a:ext cx="2831223" cy="679699"/>
            </a:xfrm>
            <a:custGeom>
              <a:gdLst>
                <a:gd fmla="*/ 352810 w 4452260" name="connsiteX0"/>
                <a:gd fmla="*/ 0 h 1068867" name="connsiteY0"/>
                <a:gd fmla="*/ 636768 w 4452260" name="connsiteX1"/>
                <a:gd fmla="*/ 0 h 1068867" name="connsiteY1"/>
                <a:gd fmla="*/ 647700 w 4452260" name="connsiteX2"/>
                <a:gd fmla="*/ 0 h 1068867" name="connsiteY2"/>
                <a:gd fmla="*/ 724065 w 4452260" name="connsiteX3"/>
                <a:gd fmla="*/ 0 h 1068867" name="connsiteY3"/>
                <a:gd fmla="*/ 782584 w 4452260" name="connsiteX4"/>
                <a:gd fmla="*/ 0 h 1068867" name="connsiteY4"/>
                <a:gd fmla="*/ 799455 w 4452260" name="connsiteX5"/>
                <a:gd fmla="*/ 0 h 1068867" name="connsiteY5"/>
                <a:gd fmla="*/ 809825 w 4452260" name="connsiteX6"/>
                <a:gd fmla="*/ 0 h 1068867" name="connsiteY6"/>
                <a:gd fmla="*/ 818078 w 4452260" name="connsiteX7"/>
                <a:gd fmla="*/ 0 h 1068867" name="connsiteY7"/>
                <a:gd fmla="*/ 843980 w 4452260" name="connsiteX8"/>
                <a:gd fmla="*/ 0 h 1068867" name="connsiteY8"/>
                <a:gd fmla="*/ 931658 w 4452260" name="connsiteX9"/>
                <a:gd fmla="*/ 0 h 1068867" name="connsiteY9"/>
                <a:gd fmla="*/ 961580 w 4452260" name="connsiteX10"/>
                <a:gd fmla="*/ 0 h 1068867" name="connsiteY10"/>
                <a:gd fmla="*/ 1000055 w 4452260" name="connsiteX11"/>
                <a:gd fmla="*/ 0 h 1068867" name="connsiteY11"/>
                <a:gd fmla="*/ 1040537 w 4452260" name="connsiteX12"/>
                <a:gd fmla="*/ 0 h 1068867" name="connsiteY12"/>
                <a:gd fmla="*/ 1051453 w 4452260" name="connsiteX13"/>
                <a:gd fmla="*/ 0 h 1068867" name="connsiteY13"/>
                <a:gd fmla="*/ 1083414 w 4452260" name="connsiteX14"/>
                <a:gd fmla="*/ 0 h 1068867" name="connsiteY14"/>
                <a:gd fmla="*/ 1112969 w 4452260" name="connsiteX15"/>
                <a:gd fmla="*/ 0 h 1068867" name="connsiteY15"/>
                <a:gd fmla="*/ 1138871 w 4452260" name="connsiteX16"/>
                <a:gd fmla="*/ 0 h 1068867" name="connsiteY16"/>
                <a:gd fmla="*/ 1170224 w 4452260" name="connsiteX17"/>
                <a:gd fmla="*/ 0 h 1068867" name="connsiteY17"/>
                <a:gd fmla="*/ 1170711 w 4452260" name="connsiteX18"/>
                <a:gd fmla="*/ 0 h 1068867" name="connsiteY18"/>
                <a:gd fmla="*/ 1202662 w 4452260" name="connsiteX19"/>
                <a:gd fmla="*/ 0 h 1068867" name="connsiteY19"/>
                <a:gd fmla="*/ 1240037 w 4452260" name="connsiteX20"/>
                <a:gd fmla="*/ 0 h 1068867" name="connsiteY20"/>
                <a:gd fmla="*/ 1290626 w 4452260" name="connsiteX21"/>
                <a:gd fmla="*/ 0 h 1068867" name="connsiteY21"/>
                <a:gd fmla="*/ 1324496 w 4452260" name="connsiteX22"/>
                <a:gd fmla="*/ 0 h 1068867" name="connsiteY22"/>
                <a:gd fmla="*/ 1332348 w 4452260" name="connsiteX23"/>
                <a:gd fmla="*/ 0 h 1068867" name="connsiteY23"/>
                <a:gd fmla="*/ 1335428 w 4452260" name="connsiteX24"/>
                <a:gd fmla="*/ 0 h 1068867" name="connsiteY24"/>
                <a:gd fmla="*/ 1411793 w 4452260" name="connsiteX25"/>
                <a:gd fmla="*/ 0 h 1068867" name="connsiteY25"/>
                <a:gd fmla="*/ 1454182 w 4452260" name="connsiteX26"/>
                <a:gd fmla="*/ 0 h 1068867" name="connsiteY26"/>
                <a:gd fmla="*/ 1470312 w 4452260" name="connsiteX27"/>
                <a:gd fmla="*/ 0 h 1068867" name="connsiteY27"/>
                <a:gd fmla="*/ 1487183 w 4452260" name="connsiteX28"/>
                <a:gd fmla="*/ 0 h 1068867" name="connsiteY28"/>
                <a:gd fmla="*/ 1497552 w 4452260" name="connsiteX29"/>
                <a:gd fmla="*/ 0 h 1068867" name="connsiteY29"/>
                <a:gd fmla="*/ 1505806 w 4452260" name="connsiteX30"/>
                <a:gd fmla="*/ 0 h 1068867" name="connsiteY30"/>
                <a:gd fmla="*/ 1528471 w 4452260" name="connsiteX31"/>
                <a:gd fmla="*/ 0 h 1068867" name="connsiteY31"/>
                <a:gd fmla="*/ 1531708 w 4452260" name="connsiteX32"/>
                <a:gd fmla="*/ 0 h 1068867" name="connsiteY32"/>
                <a:gd fmla="*/ 1540992 w 4452260" name="connsiteX33"/>
                <a:gd fmla="*/ 0 h 1068867" name="connsiteY33"/>
                <a:gd fmla="*/ 1541479 w 4452260" name="connsiteX34"/>
                <a:gd fmla="*/ 0 h 1068867" name="connsiteY34"/>
                <a:gd fmla="*/ 1599998 w 4452260" name="connsiteX35"/>
                <a:gd fmla="*/ 0 h 1068867" name="connsiteY35"/>
                <a:gd fmla="*/ 1619386 w 4452260" name="connsiteX36"/>
                <a:gd fmla="*/ 0 h 1068867" name="connsiteY36"/>
                <a:gd fmla="*/ 1635492 w 4452260" name="connsiteX37"/>
                <a:gd fmla="*/ 0 h 1068867" name="connsiteY37"/>
                <a:gd fmla="*/ 1649308 w 4452260" name="connsiteX38"/>
                <a:gd fmla="*/ 0 h 1068867" name="connsiteY38"/>
                <a:gd fmla="*/ 1653720 w 4452260" name="connsiteX39"/>
                <a:gd fmla="*/ 0 h 1068867" name="connsiteY39"/>
                <a:gd fmla="*/ 1661394 w 4452260" name="connsiteX40"/>
                <a:gd fmla="*/ 0 h 1068867" name="connsiteY40"/>
                <a:gd fmla="*/ 1687782 w 4452260" name="connsiteX41"/>
                <a:gd fmla="*/ 0 h 1068867" name="connsiteY41"/>
                <a:gd fmla="*/ 1703116 w 4452260" name="connsiteX42"/>
                <a:gd fmla="*/ 0 h 1068867" name="connsiteY42"/>
                <a:gd fmla="*/ 1739181 w 4452260" name="connsiteX43"/>
                <a:gd fmla="*/ 0 h 1068867" name="connsiteY43"/>
                <a:gd fmla="*/ 1771141 w 4452260" name="connsiteX44"/>
                <a:gd fmla="*/ 0 h 1068867" name="connsiteY44"/>
                <a:gd fmla="*/ 1800697 w 4452260" name="connsiteX45"/>
                <a:gd fmla="*/ 0 h 1068867" name="connsiteY45"/>
                <a:gd fmla="*/ 1811727 w 4452260" name="connsiteX46"/>
                <a:gd fmla="*/ 0 h 1068867" name="connsiteY46"/>
                <a:gd fmla="*/ 1823361 w 4452260" name="connsiteX47"/>
                <a:gd fmla="*/ 0 h 1068867" name="connsiteY47"/>
                <a:gd fmla="*/ 1826599 w 4452260" name="connsiteX48"/>
                <a:gd fmla="*/ 0 h 1068867" name="connsiteY48"/>
                <a:gd fmla="*/ 1857951 w 4452260" name="connsiteX49"/>
                <a:gd fmla="*/ 0 h 1068867" name="connsiteY49"/>
                <a:gd fmla="*/ 1858439 w 4452260" name="connsiteX50"/>
                <a:gd fmla="*/ 0 h 1068867" name="connsiteY50"/>
                <a:gd fmla="*/ 1859676 w 4452260" name="connsiteX51"/>
                <a:gd fmla="*/ 0 h 1068867" name="connsiteY51"/>
                <a:gd fmla="*/ 1893346 w 4452260" name="connsiteX52"/>
                <a:gd fmla="*/ 0 h 1068867" name="connsiteY52"/>
                <a:gd fmla="*/ 1927765 w 4452260" name="connsiteX53"/>
                <a:gd fmla="*/ 0 h 1068867" name="connsiteY53"/>
                <a:gd fmla="*/ 1963365 w 4452260" name="connsiteX54"/>
                <a:gd fmla="*/ 0 h 1068867" name="connsiteY54"/>
                <a:gd fmla="*/ 1978354 w 4452260" name="connsiteX55"/>
                <a:gd fmla="*/ 0 h 1068867" name="connsiteY55"/>
                <a:gd fmla="*/ 1991032 w 4452260" name="connsiteX56"/>
                <a:gd fmla="*/ 0 h 1068867" name="connsiteY56"/>
                <a:gd fmla="*/ 2020076 w 4452260" name="connsiteX57"/>
                <a:gd fmla="*/ 0 h 1068867" name="connsiteY57"/>
                <a:gd fmla="*/ 2021800 w 4452260" name="connsiteX58"/>
                <a:gd fmla="*/ 0 h 1068867" name="connsiteY58"/>
                <a:gd fmla="*/ 2027021 w 4452260" name="connsiteX59"/>
                <a:gd fmla="*/ 0 h 1068867" name="connsiteY59"/>
                <a:gd fmla="*/ 2032162 w 4452260" name="connsiteX60"/>
                <a:gd fmla="*/ 0 h 1068867" name="connsiteY60"/>
                <a:gd fmla="*/ 2141909 w 4452260" name="connsiteX61"/>
                <a:gd fmla="*/ 0 h 1068867" name="connsiteY61"/>
                <a:gd fmla="*/ 2143633 w 4452260" name="connsiteX62"/>
                <a:gd fmla="*/ 0 h 1068867" name="connsiteY62"/>
                <a:gd fmla="*/ 2178359 w 4452260" name="connsiteX63"/>
                <a:gd fmla="*/ 0 h 1068867" name="connsiteY63"/>
                <a:gd fmla="*/ 2228719 w 4452260" name="connsiteX64"/>
                <a:gd fmla="*/ 0 h 1068867" name="connsiteY64"/>
                <a:gd fmla="*/ 2229207 w 4452260" name="connsiteX65"/>
                <a:gd fmla="*/ 0 h 1068867" name="connsiteY65"/>
                <a:gd fmla="*/ 2230931 w 4452260" name="connsiteX66"/>
                <a:gd fmla="*/ 0 h 1068867" name="connsiteY66"/>
                <a:gd fmla="*/ 2287725 w 4452260" name="connsiteX67"/>
                <a:gd fmla="*/ 0 h 1068867" name="connsiteY67"/>
                <a:gd fmla="*/ 2289450 w 4452260" name="connsiteX68"/>
                <a:gd fmla="*/ 0 h 1068867" name="connsiteY68"/>
                <a:gd fmla="*/ 2323220 w 4452260" name="connsiteX69"/>
                <a:gd fmla="*/ 0 h 1068867" name="connsiteY69"/>
                <a:gd fmla="*/ 2324944 w 4452260" name="connsiteX70"/>
                <a:gd fmla="*/ 0 h 1068867" name="connsiteY70"/>
                <a:gd fmla="*/ 2340483 w 4452260" name="connsiteX71"/>
                <a:gd fmla="*/ 0 h 1068867" name="connsiteY71"/>
                <a:gd fmla="*/ 2341447 w 4452260" name="connsiteX72"/>
                <a:gd fmla="*/ 0 h 1068867" name="connsiteY72"/>
                <a:gd fmla="*/ 2343172 w 4452260" name="connsiteX73"/>
                <a:gd fmla="*/ 0 h 1068867" name="connsiteY73"/>
                <a:gd fmla="*/ 2349122 w 4452260" name="connsiteX74"/>
                <a:gd fmla="*/ 0 h 1068867" name="connsiteY74"/>
                <a:gd fmla="*/ 2350846 w 4452260" name="connsiteX75"/>
                <a:gd fmla="*/ 0 h 1068867" name="connsiteY75"/>
                <a:gd fmla="*/ 2390844 w 4452260" name="connsiteX76"/>
                <a:gd fmla="*/ 0 h 1068867" name="connsiteY76"/>
                <a:gd fmla="*/ 2462317 w 4452260" name="connsiteX77"/>
                <a:gd fmla="*/ 0 h 1068867" name="connsiteY77"/>
                <a:gd fmla="*/ 2499455 w 4452260" name="connsiteX78"/>
                <a:gd fmla="*/ 0 h 1068867" name="connsiteY78"/>
                <a:gd fmla="*/ 2530713 w 4452260" name="connsiteX79"/>
                <a:gd fmla="*/ 0 h 1068867" name="connsiteY79"/>
                <a:gd fmla="*/ 2547403 w 4452260" name="connsiteX80"/>
                <a:gd fmla="*/ 0 h 1068867" name="connsiteY80"/>
                <a:gd fmla="*/ 2549127 w 4452260" name="connsiteX81"/>
                <a:gd fmla="*/ 0 h 1068867" name="connsiteY81"/>
                <a:gd fmla="*/ 2581074 w 4452260" name="connsiteX82"/>
                <a:gd fmla="*/ 0 h 1068867" name="connsiteY82"/>
                <a:gd fmla="*/ 2582112 w 4452260" name="connsiteX83"/>
                <a:gd fmla="*/ 0 h 1068867" name="connsiteY83"/>
                <a:gd fmla="*/ 2669530 w 4452260" name="connsiteX84"/>
                <a:gd fmla="*/ 0 h 1068867" name="connsiteY84"/>
                <a:gd fmla="*/ 2678759 w 4452260" name="connsiteX85"/>
                <a:gd fmla="*/ 0 h 1068867" name="connsiteY85"/>
                <a:gd fmla="*/ 2709527 w 4452260" name="connsiteX86"/>
                <a:gd fmla="*/ 0 h 1068867" name="connsiteY86"/>
                <a:gd fmla="*/ 2711252 w 4452260" name="connsiteX87"/>
                <a:gd fmla="*/ 0 h 1068867" name="connsiteY87"/>
                <a:gd fmla="*/ 2714748 w 4452260" name="connsiteX88"/>
                <a:gd fmla="*/ 0 h 1068867" name="connsiteY88"/>
                <a:gd fmla="*/ 2719890 w 4452260" name="connsiteX89"/>
                <a:gd fmla="*/ 0 h 1068867" name="connsiteY89"/>
                <a:gd fmla="*/ 2831360 w 4452260" name="connsiteX90"/>
                <a:gd fmla="*/ 0 h 1068867" name="connsiteY90"/>
                <a:gd fmla="*/ 2833086 w 4452260" name="connsiteX91"/>
                <a:gd fmla="*/ 0 h 1068867" name="connsiteY91"/>
                <a:gd fmla="*/ 2866087 w 4452260" name="connsiteX92"/>
                <a:gd fmla="*/ 0 h 1068867" name="connsiteY92"/>
                <a:gd fmla="*/ 2918659 w 4452260" name="connsiteX93"/>
                <a:gd fmla="*/ 0 h 1068867" name="connsiteY93"/>
                <a:gd fmla="*/ 2919896 w 4452260" name="connsiteX94"/>
                <a:gd fmla="*/ 0 h 1068867" name="connsiteY94"/>
                <a:gd fmla="*/ 2920383 w 4452260" name="connsiteX95"/>
                <a:gd fmla="*/ 0 h 1068867" name="connsiteY95"/>
                <a:gd fmla="*/ 2977177 w 4452260" name="connsiteX96"/>
                <a:gd fmla="*/ 0 h 1068867" name="connsiteY96"/>
                <a:gd fmla="*/ 2978902 w 4452260" name="connsiteX97"/>
                <a:gd fmla="*/ 0 h 1068867" name="connsiteY97"/>
                <a:gd fmla="*/ 3012671 w 4452260" name="connsiteX98"/>
                <a:gd fmla="*/ 0 h 1068867" name="connsiteY98"/>
                <a:gd fmla="*/ 3014397 w 4452260" name="connsiteX99"/>
                <a:gd fmla="*/ 0 h 1068867" name="connsiteY99"/>
                <a:gd fmla="*/ 3028211 w 4452260" name="connsiteX100"/>
                <a:gd fmla="*/ 0 h 1068867" name="connsiteY100"/>
                <a:gd fmla="*/ 3030899 w 4452260" name="connsiteX101"/>
                <a:gd fmla="*/ 0 h 1068867" name="connsiteY101"/>
                <a:gd fmla="*/ 3032624 w 4452260" name="connsiteX102"/>
                <a:gd fmla="*/ 0 h 1068867" name="connsiteY102"/>
                <a:gd fmla="*/ 3038573 w 4452260" name="connsiteX103"/>
                <a:gd fmla="*/ 0 h 1068867" name="connsiteY103"/>
                <a:gd fmla="*/ 3040298 w 4452260" name="connsiteX104"/>
                <a:gd fmla="*/ 0 h 1068867" name="connsiteY104"/>
                <a:gd fmla="*/ 3082021 w 4452260" name="connsiteX105"/>
                <a:gd fmla="*/ 0 h 1068867" name="connsiteY105"/>
                <a:gd fmla="*/ 3150044 w 4452260" name="connsiteX106"/>
                <a:gd fmla="*/ 0 h 1068867" name="connsiteY106"/>
                <a:gd fmla="*/ 3218441 w 4452260" name="connsiteX107"/>
                <a:gd fmla="*/ 0 h 1068867" name="connsiteY107"/>
                <a:gd fmla="*/ 3236855 w 4452260" name="connsiteX108"/>
                <a:gd fmla="*/ 0 h 1068867" name="connsiteY108"/>
                <a:gd fmla="*/ 3269839 w 4452260" name="connsiteX109"/>
                <a:gd fmla="*/ 0 h 1068867" name="connsiteY109"/>
                <a:gd fmla="*/ 3272250 w 4452260" name="connsiteX110"/>
                <a:gd fmla="*/ 0 h 1068867" name="connsiteY110"/>
                <a:gd fmla="*/ 3320378 w 4452260" name="connsiteX111"/>
                <a:gd fmla="*/ 0 h 1068867" name="connsiteY111"/>
                <a:gd fmla="*/ 3346330 w 4452260" name="connsiteX112"/>
                <a:gd fmla="*/ 0 h 1068867" name="connsiteY112"/>
                <a:gd fmla="*/ 3357257 w 4452260" name="connsiteX113"/>
                <a:gd fmla="*/ 0 h 1068867" name="connsiteY113"/>
                <a:gd fmla="*/ 3369936 w 4452260" name="connsiteX114"/>
                <a:gd fmla="*/ 0 h 1068867" name="connsiteY114"/>
                <a:gd fmla="*/ 3398980 w 4452260" name="connsiteX115"/>
                <a:gd fmla="*/ 0 h 1068867" name="connsiteY115"/>
                <a:gd fmla="*/ 3405925 w 4452260" name="connsiteX116"/>
                <a:gd fmla="*/ 0 h 1068867" name="connsiteY116"/>
                <a:gd fmla="*/ 3411066 w 4452260" name="connsiteX117"/>
                <a:gd fmla="*/ 0 h 1068867" name="connsiteY117"/>
                <a:gd fmla="*/ 3520813 w 4452260" name="connsiteX118"/>
                <a:gd fmla="*/ 0 h 1068867" name="connsiteY118"/>
                <a:gd fmla="*/ 3607623 w 4452260" name="connsiteX119"/>
                <a:gd fmla="*/ 0 h 1068867" name="connsiteY119"/>
                <a:gd fmla="*/ 3608111 w 4452260" name="connsiteX120"/>
                <a:gd fmla="*/ 0 h 1068867" name="connsiteY120"/>
                <a:gd fmla="*/ 3666629 w 4452260" name="connsiteX121"/>
                <a:gd fmla="*/ 0 h 1068867" name="connsiteY121"/>
                <a:gd fmla="*/ 3702124 w 4452260" name="connsiteX122"/>
                <a:gd fmla="*/ 0 h 1068867" name="connsiteY122"/>
                <a:gd fmla="*/ 3720351 w 4452260" name="connsiteX123"/>
                <a:gd fmla="*/ 0 h 1068867" name="connsiteY123"/>
                <a:gd fmla="*/ 3728025 w 4452260" name="connsiteX124"/>
                <a:gd fmla="*/ 0 h 1068867" name="connsiteY124"/>
                <a:gd fmla="*/ 3769748 w 4452260" name="connsiteX125"/>
                <a:gd fmla="*/ 0 h 1068867" name="connsiteY125"/>
                <a:gd fmla="*/ 4098793 w 4452260" name="connsiteX126"/>
                <a:gd fmla="*/ 0 h 1068867" name="connsiteY126"/>
                <a:gd fmla="*/ 4193519 w 4452260" name="connsiteX127"/>
                <a:gd fmla="*/ 54408 h 1068867" name="connsiteY127"/>
                <a:gd fmla="*/ 4439104 w 4452260" name="connsiteX128"/>
                <a:gd fmla="*/ 480025 h 1068867" name="connsiteY128"/>
                <a:gd fmla="*/ 4439104 w 4452260" name="connsiteX129"/>
                <a:gd fmla="*/ 588843 h 1068867" name="connsiteY129"/>
                <a:gd fmla="*/ 4193519 w 4452260" name="connsiteX130"/>
                <a:gd fmla="*/ 1014459 h 1068867" name="connsiteY130"/>
                <a:gd fmla="*/ 4098793 w 4452260" name="connsiteX131"/>
                <a:gd fmla="*/ 1068867 h 1068867" name="connsiteY131"/>
                <a:gd fmla="*/ 3728025 w 4452260" name="connsiteX132"/>
                <a:gd fmla="*/ 1068867 h 1068867" name="connsiteY132"/>
                <a:gd fmla="*/ 3607623 w 4452260" name="connsiteX133"/>
                <a:gd fmla="*/ 1068867 h 1068867" name="connsiteY133"/>
                <a:gd fmla="*/ 3411066 w 4452260" name="connsiteX134"/>
                <a:gd fmla="*/ 1068867 h 1068867" name="connsiteY134"/>
                <a:gd fmla="*/ 3357257 w 4452260" name="connsiteX135"/>
                <a:gd fmla="*/ 1068867 h 1068867" name="connsiteY135"/>
                <a:gd fmla="*/ 3236855 w 4452260" name="connsiteX136"/>
                <a:gd fmla="*/ 1068867 h 1068867" name="connsiteY136"/>
                <a:gd fmla="*/ 3040298 w 4452260" name="connsiteX137"/>
                <a:gd fmla="*/ 1068867 h 1068867" name="connsiteY137"/>
                <a:gd fmla="*/ 3038573 w 4452260" name="connsiteX138"/>
                <a:gd fmla="*/ 1068867 h 1068867" name="connsiteY138"/>
                <a:gd fmla="*/ 2919896 w 4452260" name="connsiteX139"/>
                <a:gd fmla="*/ 1068867 h 1068867" name="connsiteY139"/>
                <a:gd fmla="*/ 2866087 w 4452260" name="connsiteX140"/>
                <a:gd fmla="*/ 1068867 h 1068867" name="connsiteY140"/>
                <a:gd fmla="*/ 2719890 w 4452260" name="connsiteX141"/>
                <a:gd fmla="*/ 1068867 h 1068867" name="connsiteY141"/>
                <a:gd fmla="*/ 2669530 w 4452260" name="connsiteX142"/>
                <a:gd fmla="*/ 1068867 h 1068867" name="connsiteY142"/>
                <a:gd fmla="*/ 2549127 w 4452260" name="connsiteX143"/>
                <a:gd fmla="*/ 1068867 h 1068867" name="connsiteY143"/>
                <a:gd fmla="*/ 2547403 w 4452260" name="connsiteX144"/>
                <a:gd fmla="*/ 1068867 h 1068867" name="connsiteY144"/>
                <a:gd fmla="*/ 2350846 w 4452260" name="connsiteX145"/>
                <a:gd fmla="*/ 1068867 h 1068867" name="connsiteY145"/>
                <a:gd fmla="*/ 2349122 w 4452260" name="connsiteX146"/>
                <a:gd fmla="*/ 1068867 h 1068867" name="connsiteY146"/>
                <a:gd fmla="*/ 2228719 w 4452260" name="connsiteX147"/>
                <a:gd fmla="*/ 1068867 h 1068867" name="connsiteY147"/>
                <a:gd fmla="*/ 2178359 w 4452260" name="connsiteX148"/>
                <a:gd fmla="*/ 1068867 h 1068867" name="connsiteY148"/>
                <a:gd fmla="*/ 2032162 w 4452260" name="connsiteX149"/>
                <a:gd fmla="*/ 1068867 h 1068867" name="connsiteY149"/>
                <a:gd fmla="*/ 1978354 w 4452260" name="connsiteX150"/>
                <a:gd fmla="*/ 1068867 h 1068867" name="connsiteY150"/>
                <a:gd fmla="*/ 1859676 w 4452260" name="connsiteX151"/>
                <a:gd fmla="*/ 1068867 h 1068867" name="connsiteY151"/>
                <a:gd fmla="*/ 1857951 w 4452260" name="connsiteX152"/>
                <a:gd fmla="*/ 1068867 h 1068867" name="connsiteY152"/>
                <a:gd fmla="*/ 1826599 w 4452260" name="connsiteX153"/>
                <a:gd fmla="*/ 1068867 h 1068867" name="connsiteY153"/>
                <a:gd fmla="*/ 1661394 w 4452260" name="connsiteX154"/>
                <a:gd fmla="*/ 1068867 h 1068867" name="connsiteY154"/>
                <a:gd fmla="*/ 1540992 w 4452260" name="connsiteX155"/>
                <a:gd fmla="*/ 1068867 h 1068867" name="connsiteY155"/>
                <a:gd fmla="*/ 1531708 w 4452260" name="connsiteX156"/>
                <a:gd fmla="*/ 1068867 h 1068867" name="connsiteY156"/>
                <a:gd fmla="*/ 1487183 w 4452260" name="connsiteX157"/>
                <a:gd fmla="*/ 1068867 h 1068867" name="connsiteY157"/>
                <a:gd fmla="*/ 1335428 w 4452260" name="connsiteX158"/>
                <a:gd fmla="*/ 1068867 h 1068867" name="connsiteY158"/>
                <a:gd fmla="*/ 1290626 w 4452260" name="connsiteX159"/>
                <a:gd fmla="*/ 1068867 h 1068867" name="connsiteY159"/>
                <a:gd fmla="*/ 1170224 w 4452260" name="connsiteX160"/>
                <a:gd fmla="*/ 1068867 h 1068867" name="connsiteY160"/>
                <a:gd fmla="*/ 1138871 w 4452260" name="connsiteX161"/>
                <a:gd fmla="*/ 1068867 h 1068867" name="connsiteY161"/>
                <a:gd fmla="*/ 1040537 w 4452260" name="connsiteX162"/>
                <a:gd fmla="*/ 1068867 h 1068867" name="connsiteY162"/>
                <a:gd fmla="*/ 843980 w 4452260" name="connsiteX163"/>
                <a:gd fmla="*/ 1068867 h 1068867" name="connsiteY163"/>
                <a:gd fmla="*/ 799455 w 4452260" name="connsiteX164"/>
                <a:gd fmla="*/ 1068867 h 1068867" name="connsiteY164"/>
                <a:gd fmla="*/ 647700 w 4452260" name="connsiteX165"/>
                <a:gd fmla="*/ 1068867 h 1068867" name="connsiteY165"/>
                <a:gd fmla="*/ 352810 w 4452260" name="connsiteX166"/>
                <a:gd fmla="*/ 1068867 h 1068867" name="connsiteY166"/>
                <a:gd fmla="*/ 258084 w 4452260" name="connsiteX167"/>
                <a:gd fmla="*/ 1014459 h 1068867" name="connsiteY167"/>
                <a:gd fmla="*/ 12498 w 4452260" name="connsiteX168"/>
                <a:gd fmla="*/ 588843 h 1068867" name="connsiteY168"/>
                <a:gd fmla="*/ 12498 w 4452260" name="connsiteX169"/>
                <a:gd fmla="*/ 480025 h 1068867" name="connsiteY169"/>
                <a:gd fmla="*/ 258084 w 4452260" name="connsiteX170"/>
                <a:gd fmla="*/ 54408 h 1068867" name="connsiteY170"/>
                <a:gd fmla="*/ 352810 w 4452260" name="connsiteX171"/>
                <a:gd fmla="*/ 0 h 1068867" name="connsiteY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b="b" l="l" r="r" t="t"/>
              <a:pathLst>
                <a:path h="1068867" w="4452260">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rgbClr val="FFFFFF">
                    <a:lumMod val="95000"/>
                  </a:srgbClr>
                </a:gs>
                <a:gs pos="0">
                  <a:srgbClr val="D3D3D3"/>
                </a:gs>
              </a:gsLst>
              <a:lin ang="2700000" scaled="1"/>
            </a:gradFill>
            <a:ln w="19050">
              <a:gradFill flip="none" rotWithShape="1">
                <a:gsLst>
                  <a:gs pos="100000">
                    <a:srgbClr val="FFFFFF">
                      <a:lumMod val="75000"/>
                    </a:srgbClr>
                  </a:gs>
                  <a:gs pos="0">
                    <a:srgbClr val="FFFFFF"/>
                  </a:gs>
                </a:gsLst>
                <a:lin ang="2700000" scaled="1"/>
              </a:gradFill>
            </a:ln>
            <a:effectLst>
              <a:outerShdw algn="tl" blurRad="127000" dir="2700000" dist="50800" rotWithShape="0">
                <a:prstClr val="black">
                  <a:alpha val="40000"/>
                </a:prstClr>
              </a:outerShdw>
            </a:effectLst>
          </p:spPr>
          <p:txBody>
            <a:bodyPr anchor="t" anchorCtr="0" bIns="45720" compatLnSpc="1" lIns="91440" numCol="1" rIns="91440" tIns="45720" vert="horz" wrap="square">
              <a:noAutofit/>
            </a:bodyPr>
            <a:lstStyle/>
            <a:p>
              <a:pPr>
                <a:defRPr/>
              </a:pPr>
              <a:endParaRPr altLang="en-US" kern="0"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0" name="任意多边形 9"/>
            <p:cNvSpPr/>
            <p:nvPr/>
          </p:nvSpPr>
          <p:spPr bwMode="auto">
            <a:xfrm>
              <a:off x="1010779" y="325868"/>
              <a:ext cx="2628449" cy="527848"/>
            </a:xfrm>
            <a:custGeom>
              <a:gdLst>
                <a:gd fmla="*/ 305125 w 4603109" name="connsiteX0"/>
                <a:gd fmla="*/ 0 h 924402" name="connsiteY0"/>
                <a:gd fmla="*/ 432894 w 4603109" name="connsiteX1"/>
                <a:gd fmla="*/ 0 h 924402" name="connsiteY1"/>
                <a:gd fmla="*/ 445336 w 4603109" name="connsiteX2"/>
                <a:gd fmla="*/ 0 h 924402" name="connsiteY2"/>
                <a:gd fmla="*/ 550703 w 4603109" name="connsiteX3"/>
                <a:gd fmla="*/ 0 h 924402" name="connsiteY3"/>
                <a:gd fmla="*/ 560158 w 4603109" name="connsiteX4"/>
                <a:gd fmla="*/ 0 h 924402" name="connsiteY4"/>
                <a:gd fmla="*/ 573105 w 4603109" name="connsiteX5"/>
                <a:gd fmla="*/ 0 h 924402" name="connsiteY5"/>
                <a:gd fmla="*/ 626202 w 4603109" name="connsiteX6"/>
                <a:gd fmla="*/ 0 h 924402" name="connsiteY6"/>
                <a:gd fmla="*/ 676811 w 4603109" name="connsiteX7"/>
                <a:gd fmla="*/ 0 h 924402" name="connsiteY7"/>
                <a:gd fmla="*/ 678472 w 4603109" name="connsiteX8"/>
                <a:gd fmla="*/ 0 h 924402" name="connsiteY8"/>
                <a:gd fmla="*/ 687927 w 4603109" name="connsiteX9"/>
                <a:gd fmla="*/ 0 h 924402" name="connsiteY9"/>
                <a:gd fmla="*/ 691402 w 4603109" name="connsiteX10"/>
                <a:gd fmla="*/ 0 h 924402" name="connsiteY10"/>
                <a:gd fmla="*/ 700371 w 4603109" name="connsiteX11"/>
                <a:gd fmla="*/ 0 h 924402" name="connsiteY11"/>
                <a:gd fmla="*/ 707508 w 4603109" name="connsiteX12"/>
                <a:gd fmla="*/ 0 h 924402" name="connsiteY12"/>
                <a:gd fmla="*/ 729909 w 4603109" name="connsiteX13"/>
                <a:gd fmla="*/ 0 h 924402" name="connsiteY13"/>
                <a:gd fmla="*/ 753971 w 4603109" name="connsiteX14"/>
                <a:gd fmla="*/ 0 h 924402" name="connsiteY14"/>
                <a:gd fmla="*/ 804580 w 4603109" name="connsiteX15"/>
                <a:gd fmla="*/ 0 h 924402" name="connsiteY15"/>
                <a:gd fmla="*/ 805737 w 4603109" name="connsiteX16"/>
                <a:gd fmla="*/ 0 h 924402" name="connsiteY16"/>
                <a:gd fmla="*/ 819171 w 4603109" name="connsiteX17"/>
                <a:gd fmla="*/ 0 h 924402" name="connsiteY17"/>
                <a:gd fmla="*/ 828140 w 4603109" name="connsiteX18"/>
                <a:gd fmla="*/ 0 h 924402" name="connsiteY18"/>
                <a:gd fmla="*/ 831615 w 4603109" name="connsiteX19"/>
                <a:gd fmla="*/ 0 h 924402" name="connsiteY19"/>
                <a:gd fmla="*/ 835277 w 4603109" name="connsiteX20"/>
                <a:gd fmla="*/ 0 h 924402" name="connsiteY20"/>
                <a:gd fmla="*/ 857678 w 4603109" name="connsiteX21"/>
                <a:gd fmla="*/ 0 h 924402" name="connsiteY21"/>
                <a:gd fmla="*/ 864889 w 4603109" name="connsiteX22"/>
                <a:gd fmla="*/ 0 h 924402" name="connsiteY22"/>
                <a:gd fmla="*/ 899900 w 4603109" name="connsiteX23"/>
                <a:gd fmla="*/ 0 h 924402" name="connsiteY23"/>
                <a:gd fmla="*/ 909341 w 4603109" name="connsiteX24"/>
                <a:gd fmla="*/ 0 h 924402" name="connsiteY24"/>
                <a:gd fmla="*/ 929965 w 4603109" name="connsiteX25"/>
                <a:gd fmla="*/ 0 h 924402" name="connsiteY25"/>
                <a:gd fmla="*/ 933506 w 4603109" name="connsiteX26"/>
                <a:gd fmla="*/ 0 h 924402" name="connsiteY26"/>
                <a:gd fmla="*/ 936982 w 4603109" name="connsiteX27"/>
                <a:gd fmla="*/ 0 h 924402" name="connsiteY27"/>
                <a:gd fmla="*/ 959384 w 4603109" name="connsiteX28"/>
                <a:gd fmla="*/ 0 h 924402" name="connsiteY28"/>
                <a:gd fmla="*/ 962542 w 4603109" name="connsiteX29"/>
                <a:gd fmla="*/ 0 h 924402" name="connsiteY29"/>
                <a:gd fmla="*/ 984943 w 4603109" name="connsiteX30"/>
                <a:gd fmla="*/ 0 h 924402" name="connsiteY30"/>
                <a:gd fmla="*/ 992658 w 4603109" name="connsiteX31"/>
                <a:gd fmla="*/ 0 h 924402" name="connsiteY31"/>
                <a:gd fmla="*/ 1012059 w 4603109" name="connsiteX32"/>
                <a:gd fmla="*/ 0 h 924402" name="connsiteY32"/>
                <a:gd fmla="*/ 1012480 w 4603109" name="connsiteX33"/>
                <a:gd fmla="*/ 0 h 924402" name="connsiteY33"/>
                <a:gd fmla="*/ 1027669 w 4603109" name="connsiteX34"/>
                <a:gd fmla="*/ 0 h 924402" name="connsiteY34"/>
                <a:gd fmla="*/ 1037110 w 4603109" name="connsiteX35"/>
                <a:gd fmla="*/ 0 h 924402" name="connsiteY35"/>
                <a:gd fmla="*/ 1040112 w 4603109" name="connsiteX36"/>
                <a:gd fmla="*/ 0 h 924402" name="connsiteY36"/>
                <a:gd fmla="*/ 1057734 w 4603109" name="connsiteX37"/>
                <a:gd fmla="*/ 0 h 924402" name="connsiteY37"/>
                <a:gd fmla="*/ 1064751 w 4603109" name="connsiteX38"/>
                <a:gd fmla="*/ 0 h 924402" name="connsiteY38"/>
                <a:gd fmla="*/ 1070177 w 4603109" name="connsiteX39"/>
                <a:gd fmla="*/ 0 h 924402" name="connsiteY39"/>
                <a:gd fmla="*/ 1072436 w 4603109" name="connsiteX40"/>
                <a:gd fmla="*/ 0 h 924402" name="connsiteY40"/>
                <a:gd fmla="*/ 1090311 w 4603109" name="connsiteX41"/>
                <a:gd fmla="*/ 0 h 924402" name="connsiteY41"/>
                <a:gd fmla="*/ 1110718 w 4603109" name="connsiteX42"/>
                <a:gd fmla="*/ 0 h 924402" name="connsiteY42"/>
                <a:gd fmla="*/ 1112712 w 4603109" name="connsiteX43"/>
                <a:gd fmla="*/ 0 h 924402" name="connsiteY43"/>
                <a:gd fmla="*/ 1116187 w 4603109" name="connsiteX44"/>
                <a:gd fmla="*/ 0 h 924402" name="connsiteY44"/>
                <a:gd fmla="*/ 1139828 w 4603109" name="connsiteX45"/>
                <a:gd fmla="*/ 0 h 924402" name="connsiteY45"/>
                <a:gd fmla="*/ 1140249 w 4603109" name="connsiteX46"/>
                <a:gd fmla="*/ 0 h 924402" name="connsiteY46"/>
                <a:gd fmla="*/ 1145480 w 4603109" name="connsiteX47"/>
                <a:gd fmla="*/ 0 h 924402" name="connsiteY47"/>
                <a:gd fmla="*/ 1152270 w 4603109" name="connsiteX48"/>
                <a:gd fmla="*/ 0 h 924402" name="connsiteY48"/>
                <a:gd fmla="*/ 1154934 w 4603109" name="connsiteX49"/>
                <a:gd fmla="*/ 0 h 924402" name="connsiteY49"/>
                <a:gd fmla="*/ 1167881 w 4603109" name="connsiteX50"/>
                <a:gd fmla="*/ 0 h 924402" name="connsiteY50"/>
                <a:gd fmla="*/ 1175544 w 4603109" name="connsiteX51"/>
                <a:gd fmla="*/ 0 h 924402" name="connsiteY51"/>
                <a:gd fmla="*/ 1184998 w 4603109" name="connsiteX52"/>
                <a:gd fmla="*/ 0 h 924402" name="connsiteY52"/>
                <a:gd fmla="*/ 1197946 w 4603109" name="connsiteX53"/>
                <a:gd fmla="*/ 0 h 924402" name="connsiteY53"/>
                <a:gd fmla="*/ 1200205 w 4603109" name="connsiteX54"/>
                <a:gd fmla="*/ 0 h 924402" name="connsiteY54"/>
                <a:gd fmla="*/ 1220978 w 4603109" name="connsiteX55"/>
                <a:gd fmla="*/ 0 h 924402" name="connsiteY55"/>
                <a:gd fmla="*/ 1238487 w 4603109" name="connsiteX56"/>
                <a:gd fmla="*/ 0 h 924402" name="connsiteY56"/>
                <a:gd fmla="*/ 1243956 w 4603109" name="connsiteX57"/>
                <a:gd fmla="*/ 0 h 924402" name="connsiteY57"/>
                <a:gd fmla="*/ 1251042 w 4603109" name="connsiteX58"/>
                <a:gd fmla="*/ 0 h 924402" name="connsiteY58"/>
                <a:gd fmla="*/ 1257637 w 4603109" name="connsiteX59"/>
                <a:gd fmla="*/ 0 h 924402" name="connsiteY59"/>
                <a:gd fmla="*/ 1271587 w 4603109" name="connsiteX60"/>
                <a:gd fmla="*/ 0 h 924402" name="connsiteY60"/>
                <a:gd fmla="*/ 1273249 w 4603109" name="connsiteX61"/>
                <a:gd fmla="*/ 0 h 924402" name="connsiteY61"/>
                <a:gd fmla="*/ 1280039 w 4603109" name="connsiteX62"/>
                <a:gd fmla="*/ 0 h 924402" name="connsiteY62"/>
                <a:gd fmla="*/ 1282703 w 4603109" name="connsiteX63"/>
                <a:gd fmla="*/ 0 h 924402" name="connsiteY63"/>
                <a:gd fmla="*/ 1286178 w 4603109" name="connsiteX64"/>
                <a:gd fmla="*/ 0 h 924402" name="connsiteY64"/>
                <a:gd fmla="*/ 1295146 w 4603109" name="connsiteX65"/>
                <a:gd fmla="*/ 0 h 924402" name="connsiteY65"/>
                <a:gd fmla="*/ 1301651 w 4603109" name="connsiteX66"/>
                <a:gd fmla="*/ 0 h 924402" name="connsiteY66"/>
                <a:gd fmla="*/ 1302284 w 4603109" name="connsiteX67"/>
                <a:gd fmla="*/ 0 h 924402" name="connsiteY67"/>
                <a:gd fmla="*/ 1303313 w 4603109" name="connsiteX68"/>
                <a:gd fmla="*/ 0 h 924402" name="connsiteY68"/>
                <a:gd fmla="*/ 1312767 w 4603109" name="connsiteX69"/>
                <a:gd fmla="*/ 0 h 924402" name="connsiteY69"/>
                <a:gd fmla="*/ 1316242 w 4603109" name="connsiteX70"/>
                <a:gd fmla="*/ 0 h 924402" name="connsiteY70"/>
                <a:gd fmla="*/ 1321886 w 4603109" name="connsiteX71"/>
                <a:gd fmla="*/ 0 h 924402" name="connsiteY71"/>
                <a:gd fmla="*/ 1324685 w 4603109" name="connsiteX72"/>
                <a:gd fmla="*/ 0 h 924402" name="connsiteY72"/>
                <a:gd fmla="*/ 1325211 w 4603109" name="connsiteX73"/>
                <a:gd fmla="*/ 0 h 924402" name="connsiteY73"/>
                <a:gd fmla="*/ 1332348 w 4603109" name="connsiteX74"/>
                <a:gd fmla="*/ 0 h 924402" name="connsiteY74"/>
                <a:gd fmla="*/ 1332714 w 4603109" name="connsiteX75"/>
                <a:gd fmla="*/ 0 h 924402" name="connsiteY75"/>
                <a:gd fmla="*/ 1333135 w 4603109" name="connsiteX76"/>
                <a:gd fmla="*/ 0 h 924402" name="connsiteY76"/>
                <a:gd fmla="*/ 1348747 w 4603109" name="connsiteX77"/>
                <a:gd fmla="*/ 0 h 924402" name="connsiteY77"/>
                <a:gd fmla="*/ 1354749 w 4603109" name="connsiteX78"/>
                <a:gd fmla="*/ 0 h 924402" name="connsiteY78"/>
                <a:gd fmla="*/ 1378811 w 4603109" name="connsiteX79"/>
                <a:gd fmla="*/ 0 h 924402" name="connsiteY79"/>
                <a:gd fmla="*/ 1383745 w 4603109" name="connsiteX80"/>
                <a:gd fmla="*/ 0 h 924402" name="connsiteY80"/>
                <a:gd fmla="*/ 1385406 w 4603109" name="connsiteX81"/>
                <a:gd fmla="*/ 0 h 924402" name="connsiteY81"/>
                <a:gd fmla="*/ 1399356 w 4603109" name="connsiteX82"/>
                <a:gd fmla="*/ 0 h 924402" name="connsiteY82"/>
                <a:gd fmla="*/ 1400513 w 4603109" name="connsiteX83"/>
                <a:gd fmla="*/ 0 h 924402" name="connsiteY83"/>
                <a:gd fmla="*/ 1413947 w 4603109" name="connsiteX84"/>
                <a:gd fmla="*/ 0 h 924402" name="connsiteY84"/>
                <a:gd fmla="*/ 1414442 w 4603109" name="connsiteX85"/>
                <a:gd fmla="*/ 0 h 924402" name="connsiteY85"/>
                <a:gd fmla="*/ 1422915 w 4603109" name="connsiteX86"/>
                <a:gd fmla="*/ 0 h 924402" name="connsiteY86"/>
                <a:gd fmla="*/ 1426390 w 4603109" name="connsiteX87"/>
                <a:gd fmla="*/ 0 h 924402" name="connsiteY87"/>
                <a:gd fmla="*/ 1429420 w 4603109" name="connsiteX88"/>
                <a:gd fmla="*/ 0 h 924402" name="connsiteY88"/>
                <a:gd fmla="*/ 1430053 w 4603109" name="connsiteX89"/>
                <a:gd fmla="*/ 0 h 924402" name="connsiteY89"/>
                <a:gd fmla="*/ 1430206 w 4603109" name="connsiteX90"/>
                <a:gd fmla="*/ 0 h 924402" name="connsiteY90"/>
                <a:gd fmla="*/ 1430577 w 4603109" name="connsiteX91"/>
                <a:gd fmla="*/ 0 h 924402" name="connsiteY91"/>
                <a:gd fmla="*/ 1436843 w 4603109" name="connsiteX92"/>
                <a:gd fmla="*/ 0 h 924402" name="connsiteY92"/>
                <a:gd fmla="*/ 1444011 w 4603109" name="connsiteX93"/>
                <a:gd fmla="*/ 0 h 924402" name="connsiteY93"/>
                <a:gd fmla="*/ 1449655 w 4603109" name="connsiteX94"/>
                <a:gd fmla="*/ 0 h 924402" name="connsiteY94"/>
                <a:gd fmla="*/ 1452454 w 4603109" name="connsiteX95"/>
                <a:gd fmla="*/ 0 h 924402" name="connsiteY95"/>
                <a:gd fmla="*/ 1452980 w 4603109" name="connsiteX96"/>
                <a:gd fmla="*/ 0 h 924402" name="connsiteY96"/>
                <a:gd fmla="*/ 1456455 w 4603109" name="connsiteX97"/>
                <a:gd fmla="*/ 0 h 924402" name="connsiteY97"/>
                <a:gd fmla="*/ 1459664 w 4603109" name="connsiteX98"/>
                <a:gd fmla="*/ 0 h 924402" name="connsiteY98"/>
                <a:gd fmla="*/ 1460117 w 4603109" name="connsiteX99"/>
                <a:gd fmla="*/ 0 h 924402" name="connsiteY99"/>
                <a:gd fmla="*/ 1460483 w 4603109" name="connsiteX100"/>
                <a:gd fmla="*/ 0 h 924402" name="connsiteY100"/>
                <a:gd fmla="*/ 1460904 w 4603109" name="connsiteX101"/>
                <a:gd fmla="*/ 0 h 924402" name="connsiteY101"/>
                <a:gd fmla="*/ 1472926 w 4603109" name="connsiteX102"/>
                <a:gd fmla="*/ 0 h 924402" name="connsiteY102"/>
                <a:gd fmla="*/ 1482518 w 4603109" name="connsiteX103"/>
                <a:gd fmla="*/ 0 h 924402" name="connsiteY103"/>
                <a:gd fmla="*/ 1489729 w 4603109" name="connsiteX104"/>
                <a:gd fmla="*/ 0 h 924402" name="connsiteY104"/>
                <a:gd fmla="*/ 1504116 w 4603109" name="connsiteX105"/>
                <a:gd fmla="*/ 0 h 924402" name="connsiteY105"/>
                <a:gd fmla="*/ 1511514 w 4603109" name="connsiteX106"/>
                <a:gd fmla="*/ 0 h 924402" name="connsiteY106"/>
                <a:gd fmla="*/ 1524740 w 4603109" name="connsiteX107"/>
                <a:gd fmla="*/ 0 h 924402" name="connsiteY107"/>
                <a:gd fmla="*/ 1528282 w 4603109" name="connsiteX108"/>
                <a:gd fmla="*/ 0 h 924402" name="connsiteY108"/>
                <a:gd fmla="*/ 1531757 w 4603109" name="connsiteX109"/>
                <a:gd fmla="*/ 0 h 924402" name="connsiteY109"/>
                <a:gd fmla="*/ 1534181 w 4603109" name="connsiteX110"/>
                <a:gd fmla="*/ 0 h 924402" name="connsiteY110"/>
                <a:gd fmla="*/ 1542211 w 4603109" name="connsiteX111"/>
                <a:gd fmla="*/ 0 h 924402" name="connsiteY111"/>
                <a:gd fmla="*/ 1554159 w 4603109" name="connsiteX112"/>
                <a:gd fmla="*/ 0 h 924402" name="connsiteY112"/>
                <a:gd fmla="*/ 1557318 w 4603109" name="connsiteX113"/>
                <a:gd fmla="*/ 0 h 924402" name="connsiteY113"/>
                <a:gd fmla="*/ 1557975 w 4603109" name="connsiteX114"/>
                <a:gd fmla="*/ 0 h 924402" name="connsiteY114"/>
                <a:gd fmla="*/ 1558346 w 4603109" name="connsiteX115"/>
                <a:gd fmla="*/ 0 h 924402" name="connsiteY115"/>
                <a:gd fmla="*/ 1561822 w 4603109" name="connsiteX116"/>
                <a:gd fmla="*/ 0 h 924402" name="connsiteY116"/>
                <a:gd fmla="*/ 1564612 w 4603109" name="connsiteX117"/>
                <a:gd fmla="*/ 0 h 924402" name="connsiteY117"/>
                <a:gd fmla="*/ 1566857 w 4603109" name="connsiteX118"/>
                <a:gd fmla="*/ 0 h 924402" name="connsiteY118"/>
                <a:gd fmla="*/ 1576919 w 4603109" name="connsiteX119"/>
                <a:gd fmla="*/ 0 h 924402" name="connsiteY119"/>
                <a:gd fmla="*/ 1579719 w 4603109" name="connsiteX120"/>
                <a:gd fmla="*/ 0 h 924402" name="connsiteY120"/>
                <a:gd fmla="*/ 1584224 w 4603109" name="connsiteX121"/>
                <a:gd fmla="*/ 0 h 924402" name="connsiteY121"/>
                <a:gd fmla="*/ 1587382 w 4603109" name="connsiteX122"/>
                <a:gd fmla="*/ 0 h 924402" name="connsiteY122"/>
                <a:gd fmla="*/ 1587433 w 4603109" name="connsiteX123"/>
                <a:gd fmla="*/ 0 h 924402" name="connsiteY123"/>
                <a:gd fmla="*/ 1600695 w 4603109" name="connsiteX124"/>
                <a:gd fmla="*/ 0 h 924402" name="connsiteY124"/>
                <a:gd fmla="*/ 1606834 w 4603109" name="connsiteX125"/>
                <a:gd fmla="*/ 0 h 924402" name="connsiteY125"/>
                <a:gd fmla="*/ 1607256 w 4603109" name="connsiteX126"/>
                <a:gd fmla="*/ 0 h 924402" name="connsiteY126"/>
                <a:gd fmla="*/ 1608325 w 4603109" name="connsiteX127"/>
                <a:gd fmla="*/ 0 h 924402" name="connsiteY127"/>
                <a:gd fmla="*/ 1609783 w 4603109" name="connsiteX128"/>
                <a:gd fmla="*/ 0 h 924402" name="connsiteY128"/>
                <a:gd fmla="*/ 1617498 w 4603109" name="connsiteX129"/>
                <a:gd fmla="*/ 0 h 924402" name="connsiteY129"/>
                <a:gd fmla="*/ 1631885 w 4603109" name="connsiteX130"/>
                <a:gd fmla="*/ 0 h 924402" name="connsiteY130"/>
                <a:gd fmla="*/ 1636899 w 4603109" name="connsiteX131"/>
                <a:gd fmla="*/ 0 h 924402" name="connsiteY131"/>
                <a:gd fmla="*/ 1637320 w 4603109" name="connsiteX132"/>
                <a:gd fmla="*/ 0 h 924402" name="connsiteY132"/>
                <a:gd fmla="*/ 1637445 w 4603109" name="connsiteX133"/>
                <a:gd fmla="*/ 0 h 924402" name="connsiteY133"/>
                <a:gd fmla="*/ 1652509 w 4603109" name="connsiteX134"/>
                <a:gd fmla="*/ 0 h 924402" name="connsiteY134"/>
                <a:gd fmla="*/ 1659526 w 4603109" name="connsiteX135"/>
                <a:gd fmla="*/ 0 h 924402" name="connsiteY135"/>
                <a:gd fmla="*/ 1661950 w 4603109" name="connsiteX136"/>
                <a:gd fmla="*/ 0 h 924402" name="connsiteY136"/>
                <a:gd fmla="*/ 1664952 w 4603109" name="connsiteX137"/>
                <a:gd fmla="*/ 0 h 924402" name="connsiteY137"/>
                <a:gd fmla="*/ 1667212 w 4603109" name="connsiteX138"/>
                <a:gd fmla="*/ 0 h 924402" name="connsiteY138"/>
                <a:gd fmla="*/ 1685087 w 4603109" name="connsiteX139"/>
                <a:gd fmla="*/ 0 h 924402" name="connsiteY139"/>
                <a:gd fmla="*/ 1689591 w 4603109" name="connsiteX140"/>
                <a:gd fmla="*/ 0 h 924402" name="connsiteY140"/>
                <a:gd fmla="*/ 1694626 w 4603109" name="connsiteX141"/>
                <a:gd fmla="*/ 0 h 924402" name="connsiteY141"/>
                <a:gd fmla="*/ 1697276 w 4603109" name="connsiteX142"/>
                <a:gd fmla="*/ 0 h 924402" name="connsiteY142"/>
                <a:gd fmla="*/ 1698000 w 4603109" name="connsiteX143"/>
                <a:gd fmla="*/ 0 h 924402" name="connsiteY143"/>
                <a:gd fmla="*/ 1704688 w 4603109" name="connsiteX144"/>
                <a:gd fmla="*/ 0 h 924402" name="connsiteY144"/>
                <a:gd fmla="*/ 1707488 w 4603109" name="connsiteX145"/>
                <a:gd fmla="*/ 0 h 924402" name="connsiteY145"/>
                <a:gd fmla="*/ 1710963 w 4603109" name="connsiteX146"/>
                <a:gd fmla="*/ 0 h 924402" name="connsiteY146"/>
                <a:gd fmla="*/ 1715151 w 4603109" name="connsiteX147"/>
                <a:gd fmla="*/ 0 h 924402" name="connsiteY147"/>
                <a:gd fmla="*/ 1721928 w 4603109" name="connsiteX148"/>
                <a:gd fmla="*/ 0 h 924402" name="connsiteY148"/>
                <a:gd fmla="*/ 1734603 w 4603109" name="connsiteX149"/>
                <a:gd fmla="*/ 0 h 924402" name="connsiteY149"/>
                <a:gd fmla="*/ 1735025 w 4603109" name="connsiteX150"/>
                <a:gd fmla="*/ 0 h 924402" name="connsiteY150"/>
                <a:gd fmla="*/ 1735558 w 4603109" name="connsiteX151"/>
                <a:gd fmla="*/ 0 h 924402" name="connsiteY151"/>
                <a:gd fmla="*/ 1736094 w 4603109" name="connsiteX152"/>
                <a:gd fmla="*/ 0 h 924402" name="connsiteY152"/>
                <a:gd fmla="*/ 1737552 w 4603109" name="connsiteX153"/>
                <a:gd fmla="*/ 0 h 924402" name="connsiteY153"/>
                <a:gd fmla="*/ 1741027 w 4603109" name="connsiteX154"/>
                <a:gd fmla="*/ 0 h 924402" name="connsiteY154"/>
                <a:gd fmla="*/ 1747046 w 4603109" name="connsiteX155"/>
                <a:gd fmla="*/ 0 h 924402" name="connsiteY155"/>
                <a:gd fmla="*/ 1748537 w 4603109" name="connsiteX156"/>
                <a:gd fmla="*/ 0 h 924402" name="connsiteY156"/>
                <a:gd fmla="*/ 1753052 w 4603109" name="connsiteX157"/>
                <a:gd fmla="*/ 0 h 924402" name="connsiteY157"/>
                <a:gd fmla="*/ 1757499 w 4603109" name="connsiteX158"/>
                <a:gd fmla="*/ 0 h 924402" name="connsiteY158"/>
                <a:gd fmla="*/ 1764668 w 4603109" name="connsiteX159"/>
                <a:gd fmla="*/ 0 h 924402" name="connsiteY159"/>
                <a:gd fmla="*/ 1765089 w 4603109" name="connsiteX160"/>
                <a:gd fmla="*/ 0 h 924402" name="connsiteY160"/>
                <a:gd fmla="*/ 1765214 w 4603109" name="connsiteX161"/>
                <a:gd fmla="*/ 0 h 924402" name="connsiteY161"/>
                <a:gd fmla="*/ 1770320 w 4603109" name="connsiteX162"/>
                <a:gd fmla="*/ 0 h 924402" name="connsiteY162"/>
                <a:gd fmla="*/ 1777110 w 4603109" name="connsiteX163"/>
                <a:gd fmla="*/ 0 h 924402" name="connsiteY163"/>
                <a:gd fmla="*/ 1779774 w 4603109" name="connsiteX164"/>
                <a:gd fmla="*/ 0 h 924402" name="connsiteY164"/>
                <a:gd fmla="*/ 1792721 w 4603109" name="connsiteX165"/>
                <a:gd fmla="*/ 0 h 924402" name="connsiteY165"/>
                <a:gd fmla="*/ 1794981 w 4603109" name="connsiteX166"/>
                <a:gd fmla="*/ 0 h 924402" name="connsiteY166"/>
                <a:gd fmla="*/ 1825045 w 4603109" name="connsiteX167"/>
                <a:gd fmla="*/ 0 h 924402" name="connsiteY167"/>
                <a:gd fmla="*/ 1825769 w 4603109" name="connsiteX168"/>
                <a:gd fmla="*/ 0 h 924402" name="connsiteY168"/>
                <a:gd fmla="*/ 1838732 w 4603109" name="connsiteX169"/>
                <a:gd fmla="*/ 0 h 924402" name="connsiteY169"/>
                <a:gd fmla="*/ 1845818 w 4603109" name="connsiteX170"/>
                <a:gd fmla="*/ 0 h 924402" name="connsiteY170"/>
                <a:gd fmla="*/ 1849697 w 4603109" name="connsiteX171"/>
                <a:gd fmla="*/ 0 h 924402" name="connsiteY171"/>
                <a:gd fmla="*/ 1852412 w 4603109" name="connsiteX172"/>
                <a:gd fmla="*/ 0 h 924402" name="connsiteY172"/>
                <a:gd fmla="*/ 1853903 w 4603109" name="connsiteX173"/>
                <a:gd fmla="*/ 0 h 924402" name="connsiteY173"/>
                <a:gd fmla="*/ 1863327 w 4603109" name="connsiteX174"/>
                <a:gd fmla="*/ 0 h 924402" name="connsiteY174"/>
                <a:gd fmla="*/ 1868796 w 4603109" name="connsiteX175"/>
                <a:gd fmla="*/ 0 h 924402" name="connsiteY175"/>
                <a:gd fmla="*/ 1874815 w 4603109" name="connsiteX176"/>
                <a:gd fmla="*/ 0 h 924402" name="connsiteY176"/>
                <a:gd fmla="*/ 1876306 w 4603109" name="connsiteX177"/>
                <a:gd fmla="*/ 0 h 924402" name="connsiteY177"/>
                <a:gd fmla="*/ 1880821 w 4603109" name="connsiteX178"/>
                <a:gd fmla="*/ 0 h 924402" name="connsiteY178"/>
                <a:gd fmla="*/ 1882477 w 4603109" name="connsiteX179"/>
                <a:gd fmla="*/ 0 h 924402" name="connsiteY179"/>
                <a:gd fmla="*/ 1883936 w 4603109" name="connsiteX180"/>
                <a:gd fmla="*/ 0 h 924402" name="connsiteY180"/>
                <a:gd fmla="*/ 1885268 w 4603109" name="connsiteX181"/>
                <a:gd fmla="*/ 0 h 924402" name="connsiteY181"/>
                <a:gd fmla="*/ 1896427 w 4603109" name="connsiteX182"/>
                <a:gd fmla="*/ 0 h 924402" name="connsiteY182"/>
                <a:gd fmla="*/ 1898089 w 4603109" name="connsiteX183"/>
                <a:gd fmla="*/ 0 h 924402" name="connsiteY183"/>
                <a:gd fmla="*/ 1904879 w 4603109" name="connsiteX184"/>
                <a:gd fmla="*/ 0 h 924402" name="connsiteY184"/>
                <a:gd fmla="*/ 1907543 w 4603109" name="connsiteX185"/>
                <a:gd fmla="*/ 0 h 924402" name="connsiteY185"/>
                <a:gd fmla="*/ 1911018 w 4603109" name="connsiteX186"/>
                <a:gd fmla="*/ 0 h 924402" name="connsiteY186"/>
                <a:gd fmla="*/ 1919986 w 4603109" name="connsiteX187"/>
                <a:gd fmla="*/ 0 h 924402" name="connsiteY187"/>
                <a:gd fmla="*/ 1927124 w 4603109" name="connsiteX188"/>
                <a:gd fmla="*/ 0 h 924402" name="connsiteY188"/>
                <a:gd fmla="*/ 1927489 w 4603109" name="connsiteX189"/>
                <a:gd fmla="*/ 0 h 924402" name="connsiteY189"/>
                <a:gd fmla="*/ 1927911 w 4603109" name="connsiteX190"/>
                <a:gd fmla="*/ 0 h 924402" name="connsiteY190"/>
                <a:gd fmla="*/ 1929402 w 4603109" name="connsiteX191"/>
                <a:gd fmla="*/ 0 h 924402" name="connsiteY191"/>
                <a:gd fmla="*/ 1946726 w 4603109" name="connsiteX192"/>
                <a:gd fmla="*/ 0 h 924402" name="connsiteY192"/>
                <a:gd fmla="*/ 1949525 w 4603109" name="connsiteX193"/>
                <a:gd fmla="*/ 0 h 924402" name="connsiteY193"/>
                <a:gd fmla="*/ 1957554 w 4603109" name="connsiteX194"/>
                <a:gd fmla="*/ 0 h 924402" name="connsiteY194"/>
                <a:gd fmla="*/ 1957975 w 4603109" name="connsiteX195"/>
                <a:gd fmla="*/ 0 h 924402" name="connsiteY195"/>
                <a:gd fmla="*/ 1973587 w 4603109" name="connsiteX196"/>
                <a:gd fmla="*/ 0 h 924402" name="connsiteY196"/>
                <a:gd fmla="*/ 1978520 w 4603109" name="connsiteX197"/>
                <a:gd fmla="*/ 0 h 924402" name="connsiteY197"/>
                <a:gd fmla="*/ 1980012 w 4603109" name="connsiteX198"/>
                <a:gd fmla="*/ 0 h 924402" name="connsiteY198"/>
                <a:gd fmla="*/ 1980181 w 4603109" name="connsiteX199"/>
                <a:gd fmla="*/ 0 h 924402" name="connsiteY199"/>
                <a:gd fmla="*/ 1981672 w 4603109" name="connsiteX200"/>
                <a:gd fmla="*/ 0 h 924402" name="connsiteY200"/>
                <a:gd fmla="*/ 2008585 w 4603109" name="connsiteX201"/>
                <a:gd fmla="*/ 0 h 924402" name="connsiteY201"/>
                <a:gd fmla="*/ 2009218 w 4603109" name="connsiteX202"/>
                <a:gd fmla="*/ 0 h 924402" name="connsiteY202"/>
                <a:gd fmla="*/ 2010246 w 4603109" name="connsiteX203"/>
                <a:gd fmla="*/ 0 h 924402" name="connsiteY203"/>
                <a:gd fmla="*/ 2010709 w 4603109" name="connsiteX204"/>
                <a:gd fmla="*/ 0 h 924402" name="connsiteY204"/>
                <a:gd fmla="*/ 2011705 w 4603109" name="connsiteX205"/>
                <a:gd fmla="*/ 0 h 924402" name="connsiteY205"/>
                <a:gd fmla="*/ 2024147 w 4603109" name="connsiteX206"/>
                <a:gd fmla="*/ 0 h 924402" name="connsiteY206"/>
                <a:gd fmla="*/ 2024196 w 4603109" name="connsiteX207"/>
                <a:gd fmla="*/ 0 h 924402" name="connsiteY207"/>
                <a:gd fmla="*/ 2024981 w 4603109" name="connsiteX208"/>
                <a:gd fmla="*/ 0 h 924402" name="connsiteY208"/>
                <a:gd fmla="*/ 2025353 w 4603109" name="connsiteX209"/>
                <a:gd fmla="*/ 0 h 924402" name="connsiteY209"/>
                <a:gd fmla="*/ 2026473 w 4603109" name="connsiteX210"/>
                <a:gd fmla="*/ 0 h 924402" name="connsiteY210"/>
                <a:gd fmla="*/ 2031619 w 4603109" name="connsiteX211"/>
                <a:gd fmla="*/ 0 h 924402" name="connsiteY211"/>
                <a:gd fmla="*/ 2033110 w 4603109" name="connsiteX212"/>
                <a:gd fmla="*/ 0 h 924402" name="connsiteY212"/>
                <a:gd fmla="*/ 2038787 w 4603109" name="connsiteX213"/>
                <a:gd fmla="*/ 0 h 924402" name="connsiteY213"/>
                <a:gd fmla="*/ 2039282 w 4603109" name="connsiteX214"/>
                <a:gd fmla="*/ 0 h 924402" name="connsiteY214"/>
                <a:gd fmla="*/ 2047755 w 4603109" name="connsiteX215"/>
                <a:gd fmla="*/ 0 h 924402" name="connsiteY215"/>
                <a:gd fmla="*/ 2051230 w 4603109" name="connsiteX216"/>
                <a:gd fmla="*/ 0 h 924402" name="connsiteY216"/>
                <a:gd fmla="*/ 2054893 w 4603109" name="connsiteX217"/>
                <a:gd fmla="*/ 0 h 924402" name="connsiteY217"/>
                <a:gd fmla="*/ 2055046 w 4603109" name="connsiteX218"/>
                <a:gd fmla="*/ 0 h 924402" name="connsiteY218"/>
                <a:gd fmla="*/ 2055258 w 4603109" name="connsiteX219"/>
                <a:gd fmla="*/ 0 h 924402" name="connsiteY219"/>
                <a:gd fmla="*/ 2055680 w 4603109" name="connsiteX220"/>
                <a:gd fmla="*/ 0 h 924402" name="connsiteY220"/>
                <a:gd fmla="*/ 2057171 w 4603109" name="connsiteX221"/>
                <a:gd fmla="*/ 0 h 924402" name="connsiteY221"/>
                <a:gd fmla="*/ 2061683 w 4603109" name="connsiteX222"/>
                <a:gd fmla="*/ 0 h 924402" name="connsiteY222"/>
                <a:gd fmla="*/ 2067702 w 4603109" name="connsiteX223"/>
                <a:gd fmla="*/ 0 h 924402" name="connsiteY223"/>
                <a:gd fmla="*/ 2074495 w 4603109" name="connsiteX224"/>
                <a:gd fmla="*/ 0 h 924402" name="connsiteY224"/>
                <a:gd fmla="*/ 2077294 w 4603109" name="connsiteX225"/>
                <a:gd fmla="*/ 0 h 924402" name="connsiteY225"/>
                <a:gd fmla="*/ 2084504 w 4603109" name="connsiteX226"/>
                <a:gd fmla="*/ 0 h 924402" name="connsiteY226"/>
                <a:gd fmla="*/ 2085323 w 4603109" name="connsiteX227"/>
                <a:gd fmla="*/ 0 h 924402" name="connsiteY227"/>
                <a:gd fmla="*/ 2085744 w 4603109" name="connsiteX228"/>
                <a:gd fmla="*/ 0 h 924402" name="connsiteY228"/>
                <a:gd fmla="*/ 2097766 w 4603109" name="connsiteX229"/>
                <a:gd fmla="*/ 0 h 924402" name="connsiteY229"/>
                <a:gd fmla="*/ 2106289 w 4603109" name="connsiteX230"/>
                <a:gd fmla="*/ 0 h 924402" name="connsiteY230"/>
                <a:gd fmla="*/ 2107781 w 4603109" name="connsiteX231"/>
                <a:gd fmla="*/ 0 h 924402" name="connsiteY231"/>
                <a:gd fmla="*/ 2128956 w 4603109" name="connsiteX232"/>
                <a:gd fmla="*/ 0 h 924402" name="connsiteY232"/>
                <a:gd fmla="*/ 2129514 w 4603109" name="connsiteX233"/>
                <a:gd fmla="*/ 0 h 924402" name="connsiteY233"/>
                <a:gd fmla="*/ 2136354 w 4603109" name="connsiteX234"/>
                <a:gd fmla="*/ 0 h 924402" name="connsiteY234"/>
                <a:gd fmla="*/ 2136987 w 4603109" name="connsiteX235"/>
                <a:gd fmla="*/ 0 h 924402" name="connsiteY235"/>
                <a:gd fmla="*/ 2138478 w 4603109" name="connsiteX236"/>
                <a:gd fmla="*/ 0 h 924402" name="connsiteY236"/>
                <a:gd fmla="*/ 2151916 w 4603109" name="connsiteX237"/>
                <a:gd fmla="*/ 0 h 924402" name="connsiteY237"/>
                <a:gd fmla="*/ 2152750 w 4603109" name="connsiteX238"/>
                <a:gd fmla="*/ 0 h 924402" name="connsiteY238"/>
                <a:gd fmla="*/ 2153122 w 4603109" name="connsiteX239"/>
                <a:gd fmla="*/ 0 h 924402" name="connsiteY239"/>
                <a:gd fmla="*/ 2154242 w 4603109" name="connsiteX240"/>
                <a:gd fmla="*/ 0 h 924402" name="connsiteY240"/>
                <a:gd fmla="*/ 2156597 w 4603109" name="connsiteX241"/>
                <a:gd fmla="*/ 0 h 924402" name="connsiteY241"/>
                <a:gd fmla="*/ 2159388 w 4603109" name="connsiteX242"/>
                <a:gd fmla="*/ 0 h 924402" name="connsiteY242"/>
                <a:gd fmla="*/ 2160879 w 4603109" name="connsiteX243"/>
                <a:gd fmla="*/ 0 h 924402" name="connsiteY243"/>
                <a:gd fmla="*/ 2161633 w 4603109" name="connsiteX244"/>
                <a:gd fmla="*/ 0 h 924402" name="connsiteY244"/>
                <a:gd fmla="*/ 2167051 w 4603109" name="connsiteX245"/>
                <a:gd fmla="*/ 0 h 924402" name="connsiteY245"/>
                <a:gd fmla="*/ 2178999 w 4603109" name="connsiteX246"/>
                <a:gd fmla="*/ 0 h 924402" name="connsiteY246"/>
                <a:gd fmla="*/ 2182158 w 4603109" name="connsiteX247"/>
                <a:gd fmla="*/ 0 h 924402" name="connsiteY247"/>
                <a:gd fmla="*/ 2182815 w 4603109" name="connsiteX248"/>
                <a:gd fmla="*/ 0 h 924402" name="connsiteY248"/>
                <a:gd fmla="*/ 2188666 w 4603109" name="connsiteX249"/>
                <a:gd fmla="*/ 0 h 924402" name="connsiteY249"/>
                <a:gd fmla="*/ 2189452 w 4603109" name="connsiteX250"/>
                <a:gd fmla="*/ 0 h 924402" name="connsiteY250"/>
                <a:gd fmla="*/ 2191697 w 4603109" name="connsiteX251"/>
                <a:gd fmla="*/ 0 h 924402" name="connsiteY251"/>
                <a:gd fmla="*/ 2195471 w 4603109" name="connsiteX252"/>
                <a:gd fmla="*/ 0 h 924402" name="connsiteY252"/>
                <a:gd fmla="*/ 2201759 w 4603109" name="connsiteX253"/>
                <a:gd fmla="*/ 0 h 924402" name="connsiteY253"/>
                <a:gd fmla="*/ 2203100 w 4603109" name="connsiteX254"/>
                <a:gd fmla="*/ 0 h 924402" name="connsiteY254"/>
                <a:gd fmla="*/ 2204559 w 4603109" name="connsiteX255"/>
                <a:gd fmla="*/ 0 h 924402" name="connsiteY255"/>
                <a:gd fmla="*/ 2204591 w 4603109" name="connsiteX256"/>
                <a:gd fmla="*/ 0 h 924402" name="connsiteY256"/>
                <a:gd fmla="*/ 2212273 w 4603109" name="connsiteX257"/>
                <a:gd fmla="*/ 0 h 924402" name="connsiteY257"/>
                <a:gd fmla="*/ 2225535 w 4603109" name="connsiteX258"/>
                <a:gd fmla="*/ 0 h 924402" name="connsiteY258"/>
                <a:gd fmla="*/ 2231674 w 4603109" name="connsiteX259"/>
                <a:gd fmla="*/ 0 h 924402" name="connsiteY259"/>
                <a:gd fmla="*/ 2232096 w 4603109" name="connsiteX260"/>
                <a:gd fmla="*/ 0 h 924402" name="connsiteY260"/>
                <a:gd fmla="*/ 2232220 w 4603109" name="connsiteX261"/>
                <a:gd fmla="*/ 0 h 924402" name="connsiteY261"/>
                <a:gd fmla="*/ 2233118 w 4603109" name="connsiteX262"/>
                <a:gd fmla="*/ 0 h 924402" name="connsiteY262"/>
                <a:gd fmla="*/ 2233165 w 4603109" name="connsiteX263"/>
                <a:gd fmla="*/ 0 h 924402" name="connsiteY263"/>
                <a:gd fmla="*/ 2256725 w 4603109" name="connsiteX264"/>
                <a:gd fmla="*/ 0 h 924402" name="connsiteY264"/>
                <a:gd fmla="*/ 2257283 w 4603109" name="connsiteX265"/>
                <a:gd fmla="*/ 0 h 924402" name="connsiteY265"/>
                <a:gd fmla="*/ 2262285 w 4603109" name="connsiteX266"/>
                <a:gd fmla="*/ 0 h 924402" name="connsiteY266"/>
                <a:gd fmla="*/ 2284366 w 4603109" name="connsiteX267"/>
                <a:gd fmla="*/ 0 h 924402" name="connsiteY267"/>
                <a:gd fmla="*/ 2289402 w 4603109" name="connsiteX268"/>
                <a:gd fmla="*/ 0 h 924402" name="connsiteY268"/>
                <a:gd fmla="*/ 2292052 w 4603109" name="connsiteX269"/>
                <a:gd fmla="*/ 0 h 924402" name="connsiteY269"/>
                <a:gd fmla="*/ 2299271 w 4603109" name="connsiteX270"/>
                <a:gd fmla="*/ 0 h 924402" name="connsiteY270"/>
                <a:gd fmla="*/ 2308721 w 4603109" name="connsiteX271"/>
                <a:gd fmla="*/ 0 h 924402" name="connsiteY271"/>
                <a:gd fmla="*/ 2309927 w 4603109" name="connsiteX272"/>
                <a:gd fmla="*/ 0 h 924402" name="connsiteY272"/>
                <a:gd fmla="*/ 2316435 w 4603109" name="connsiteX273"/>
                <a:gd fmla="*/ 0 h 924402" name="connsiteY273"/>
                <a:gd fmla="*/ 2316703 w 4603109" name="connsiteX274"/>
                <a:gd fmla="*/ 0 h 924402" name="connsiteY274"/>
                <a:gd fmla="*/ 2319466 w 4603109" name="connsiteX275"/>
                <a:gd fmla="*/ 0 h 924402" name="connsiteY275"/>
                <a:gd fmla="*/ 2322840 w 4603109" name="connsiteX276"/>
                <a:gd fmla="*/ 0 h 924402" name="connsiteY276"/>
                <a:gd fmla="*/ 2329528 w 4603109" name="connsiteX277"/>
                <a:gd fmla="*/ 0 h 924402" name="connsiteY277"/>
                <a:gd fmla="*/ 2330869 w 4603109" name="connsiteX278"/>
                <a:gd fmla="*/ 0 h 924402" name="connsiteY278"/>
                <a:gd fmla="*/ 2332328 w 4603109" name="connsiteX279"/>
                <a:gd fmla="*/ 0 h 924402" name="connsiteY279"/>
                <a:gd fmla="*/ 2332360 w 4603109" name="connsiteX280"/>
                <a:gd fmla="*/ 0 h 924402" name="connsiteY280"/>
                <a:gd fmla="*/ 2335803 w 4603109" name="connsiteX281"/>
                <a:gd fmla="*/ 0 h 924402" name="connsiteY281"/>
                <a:gd fmla="*/ 2343312 w 4603109" name="connsiteX282"/>
                <a:gd fmla="*/ 0 h 924402" name="connsiteY282"/>
                <a:gd fmla="*/ 2344804 w 4603109" name="connsiteX283"/>
                <a:gd fmla="*/ 0 h 924402" name="connsiteY283"/>
                <a:gd fmla="*/ 2346768 w 4603109" name="connsiteX284"/>
                <a:gd fmla="*/ 0 h 924402" name="connsiteY284"/>
                <a:gd fmla="*/ 2347827 w 4603109" name="connsiteX285"/>
                <a:gd fmla="*/ 0 h 924402" name="connsiteY285"/>
                <a:gd fmla="*/ 2352274 w 4603109" name="connsiteX286"/>
                <a:gd fmla="*/ 0 h 924402" name="connsiteY286"/>
                <a:gd fmla="*/ 2359443 w 4603109" name="connsiteX287"/>
                <a:gd fmla="*/ 0 h 924402" name="connsiteY287"/>
                <a:gd fmla="*/ 2359865 w 4603109" name="connsiteX288"/>
                <a:gd fmla="*/ 0 h 924402" name="connsiteY288"/>
                <a:gd fmla="*/ 2359989 w 4603109" name="connsiteX289"/>
                <a:gd fmla="*/ 0 h 924402" name="connsiteY289"/>
                <a:gd fmla="*/ 2360887 w 4603109" name="connsiteX290"/>
                <a:gd fmla="*/ 0 h 924402" name="connsiteY290"/>
                <a:gd fmla="*/ 2360934 w 4603109" name="connsiteX291"/>
                <a:gd fmla="*/ 0 h 924402" name="connsiteY291"/>
                <a:gd fmla="*/ 2371886 w 4603109" name="connsiteX292"/>
                <a:gd fmla="*/ 0 h 924402" name="connsiteY292"/>
                <a:gd fmla="*/ 2373377 w 4603109" name="connsiteX293"/>
                <a:gd fmla="*/ 0 h 924402" name="connsiteY293"/>
                <a:gd fmla="*/ 2377892 w 4603109" name="connsiteX294"/>
                <a:gd fmla="*/ 0 h 924402" name="connsiteY294"/>
                <a:gd fmla="*/ 2382339 w 4603109" name="connsiteX295"/>
                <a:gd fmla="*/ 0 h 924402" name="connsiteY295"/>
                <a:gd fmla="*/ 2390054 w 4603109" name="connsiteX296"/>
                <a:gd fmla="*/ 0 h 924402" name="connsiteY296"/>
                <a:gd fmla="*/ 2419821 w 4603109" name="connsiteX297"/>
                <a:gd fmla="*/ 0 h 924402" name="connsiteY297"/>
                <a:gd fmla="*/ 2427040 w 4603109" name="connsiteX298"/>
                <a:gd fmla="*/ 0 h 924402" name="connsiteY298"/>
                <a:gd fmla="*/ 2436490 w 4603109" name="connsiteX299"/>
                <a:gd fmla="*/ 0 h 924402" name="connsiteY299"/>
                <a:gd fmla="*/ 2444472 w 4603109" name="connsiteX300"/>
                <a:gd fmla="*/ 0 h 924402" name="connsiteY300"/>
                <a:gd fmla="*/ 2448678 w 4603109" name="connsiteX301"/>
                <a:gd fmla="*/ 0 h 924402" name="connsiteY301"/>
                <a:gd fmla="*/ 2450171 w 4603109" name="connsiteX302"/>
                <a:gd fmla="*/ 0 h 924402" name="connsiteY302"/>
                <a:gd fmla="*/ 2450609 w 4603109" name="connsiteX303"/>
                <a:gd fmla="*/ 0 h 924402" name="connsiteY303"/>
                <a:gd fmla="*/ 2463572 w 4603109" name="connsiteX304"/>
                <a:gd fmla="*/ 0 h 924402" name="connsiteY304"/>
                <a:gd fmla="*/ 2471081 w 4603109" name="connsiteX305"/>
                <a:gd fmla="*/ 0 h 924402" name="connsiteY305"/>
                <a:gd fmla="*/ 2472573 w 4603109" name="connsiteX306"/>
                <a:gd fmla="*/ 0 h 924402" name="connsiteY306"/>
                <a:gd fmla="*/ 2474537 w 4603109" name="connsiteX307"/>
                <a:gd fmla="*/ 0 h 924402" name="connsiteY307"/>
                <a:gd fmla="*/ 2475596 w 4603109" name="connsiteX308"/>
                <a:gd fmla="*/ 0 h 924402" name="connsiteY308"/>
                <a:gd fmla="*/ 2477252 w 4603109" name="connsiteX309"/>
                <a:gd fmla="*/ 0 h 924402" name="connsiteY309"/>
                <a:gd fmla="*/ 2478712 w 4603109" name="connsiteX310"/>
                <a:gd fmla="*/ 0 h 924402" name="connsiteY310"/>
                <a:gd fmla="*/ 2478743 w 4603109" name="connsiteX311"/>
                <a:gd fmla="*/ 0 h 924402" name="connsiteY311"/>
                <a:gd fmla="*/ 2480043 w 4603109" name="connsiteX312"/>
                <a:gd fmla="*/ 0 h 924402" name="connsiteY312"/>
                <a:gd fmla="*/ 2499655 w 4603109" name="connsiteX313"/>
                <a:gd fmla="*/ 0 h 924402" name="connsiteY313"/>
                <a:gd fmla="*/ 2501146 w 4603109" name="connsiteX314"/>
                <a:gd fmla="*/ 0 h 924402" name="connsiteY314"/>
                <a:gd fmla="*/ 2505661 w 4603109" name="connsiteX315"/>
                <a:gd fmla="*/ 0 h 924402" name="connsiteY315"/>
                <a:gd fmla="*/ 2508776 w 4603109" name="connsiteX316"/>
                <a:gd fmla="*/ 0 h 924402" name="connsiteY316"/>
                <a:gd fmla="*/ 2510108 w 4603109" name="connsiteX317"/>
                <a:gd fmla="*/ 0 h 924402" name="connsiteY317"/>
                <a:gd fmla="*/ 2524178 w 4603109" name="connsiteX318"/>
                <a:gd fmla="*/ 0 h 924402" name="connsiteY318"/>
                <a:gd fmla="*/ 2525248 w 4603109" name="connsiteX319"/>
                <a:gd fmla="*/ 0 h 924402" name="connsiteY319"/>
                <a:gd fmla="*/ 2525669 w 4603109" name="connsiteX320"/>
                <a:gd fmla="*/ 0 h 924402" name="connsiteY320"/>
                <a:gd fmla="*/ 2552329 w 4603109" name="connsiteX321"/>
                <a:gd fmla="*/ 0 h 924402" name="connsiteY321"/>
                <a:gd fmla="*/ 2552751 w 4603109" name="connsiteX322"/>
                <a:gd fmla="*/ 0 h 924402" name="connsiteY322"/>
                <a:gd fmla="*/ 2554242 w 4603109" name="connsiteX323"/>
                <a:gd fmla="*/ 0 h 924402" name="connsiteY323"/>
                <a:gd fmla="*/ 2574787 w 4603109" name="connsiteX324"/>
                <a:gd fmla="*/ 0 h 924402" name="connsiteY324"/>
                <a:gd fmla="*/ 2576279 w 4603109" name="connsiteX325"/>
                <a:gd fmla="*/ 0 h 924402" name="connsiteY325"/>
                <a:gd fmla="*/ 2576447 w 4603109" name="connsiteX326"/>
                <a:gd fmla="*/ 0 h 924402" name="connsiteY326"/>
                <a:gd fmla="*/ 2577940 w 4603109" name="connsiteX327"/>
                <a:gd fmla="*/ 0 h 924402" name="connsiteY327"/>
                <a:gd fmla="*/ 2603360 w 4603109" name="connsiteX328"/>
                <a:gd fmla="*/ 0 h 924402" name="connsiteY328"/>
                <a:gd fmla="*/ 2604852 w 4603109" name="connsiteX329"/>
                <a:gd fmla="*/ 0 h 924402" name="connsiteY329"/>
                <a:gd fmla="*/ 2605021 w 4603109" name="connsiteX330"/>
                <a:gd fmla="*/ 0 h 924402" name="connsiteY330"/>
                <a:gd fmla="*/ 2605484 w 4603109" name="connsiteX331"/>
                <a:gd fmla="*/ 0 h 924402" name="connsiteY331"/>
                <a:gd fmla="*/ 2606481 w 4603109" name="connsiteX332"/>
                <a:gd fmla="*/ 0 h 924402" name="connsiteY332"/>
                <a:gd fmla="*/ 2606512 w 4603109" name="connsiteX333"/>
                <a:gd fmla="*/ 0 h 924402" name="connsiteY333"/>
                <a:gd fmla="*/ 2606976 w 4603109" name="connsiteX334"/>
                <a:gd fmla="*/ 0 h 924402" name="connsiteY334"/>
                <a:gd fmla="*/ 2618923 w 4603109" name="connsiteX335"/>
                <a:gd fmla="*/ 0 h 924402" name="connsiteY335"/>
                <a:gd fmla="*/ 2621248 w 4603109" name="connsiteX336"/>
                <a:gd fmla="*/ 0 h 924402" name="connsiteY336"/>
                <a:gd fmla="*/ 2622740 w 4603109" name="connsiteX337"/>
                <a:gd fmla="*/ 0 h 924402" name="connsiteY337"/>
                <a:gd fmla="*/ 2627885 w 4603109" name="connsiteX338"/>
                <a:gd fmla="*/ 0 h 924402" name="connsiteY338"/>
                <a:gd fmla="*/ 2629377 w 4603109" name="connsiteX339"/>
                <a:gd fmla="*/ 0 h 924402" name="connsiteY339"/>
                <a:gd fmla="*/ 2634058 w 4603109" name="connsiteX340"/>
                <a:gd fmla="*/ 0 h 924402" name="connsiteY340"/>
                <a:gd fmla="*/ 2635549 w 4603109" name="connsiteX341"/>
                <a:gd fmla="*/ 0 h 924402" name="connsiteY341"/>
                <a:gd fmla="*/ 2636545 w 4603109" name="connsiteX342"/>
                <a:gd fmla="*/ 0 h 924402" name="connsiteY342"/>
                <a:gd fmla="*/ 2648987 w 4603109" name="connsiteX343"/>
                <a:gd fmla="*/ 0 h 924402" name="connsiteY343"/>
                <a:gd fmla="*/ 2649821 w 4603109" name="connsiteX344"/>
                <a:gd fmla="*/ 0 h 924402" name="connsiteY344"/>
                <a:gd fmla="*/ 2651313 w 4603109" name="connsiteX345"/>
                <a:gd fmla="*/ 0 h 924402" name="connsiteY345"/>
                <a:gd fmla="*/ 2651947 w 4603109" name="connsiteX346"/>
                <a:gd fmla="*/ 0 h 924402" name="connsiteY346"/>
                <a:gd fmla="*/ 2653017 w 4603109" name="connsiteX347"/>
                <a:gd fmla="*/ 0 h 924402" name="connsiteY347"/>
                <a:gd fmla="*/ 2653438 w 4603109" name="connsiteX348"/>
                <a:gd fmla="*/ 0 h 924402" name="connsiteY348"/>
                <a:gd fmla="*/ 2656459 w 4603109" name="connsiteX349"/>
                <a:gd fmla="*/ 0 h 924402" name="connsiteY349"/>
                <a:gd fmla="*/ 2657950 w 4603109" name="connsiteX350"/>
                <a:gd fmla="*/ 0 h 924402" name="connsiteY350"/>
                <a:gd fmla="*/ 2665460 w 4603109" name="connsiteX351"/>
                <a:gd fmla="*/ 0 h 924402" name="connsiteY351"/>
                <a:gd fmla="*/ 2680098 w 4603109" name="connsiteX352"/>
                <a:gd fmla="*/ 0 h 924402" name="connsiteY352"/>
                <a:gd fmla="*/ 2680520 w 4603109" name="connsiteX353"/>
                <a:gd fmla="*/ 0 h 924402" name="connsiteY353"/>
                <a:gd fmla="*/ 2682011 w 4603109" name="connsiteX354"/>
                <a:gd fmla="*/ 0 h 924402" name="connsiteY354"/>
                <a:gd fmla="*/ 2692542 w 4603109" name="connsiteX355"/>
                <a:gd fmla="*/ 0 h 924402" name="connsiteY355"/>
                <a:gd fmla="*/ 2702556 w 4603109" name="connsiteX356"/>
                <a:gd fmla="*/ 0 h 924402" name="connsiteY356"/>
                <a:gd fmla="*/ 2704048 w 4603109" name="connsiteX357"/>
                <a:gd fmla="*/ 0 h 924402" name="connsiteY357"/>
                <a:gd fmla="*/ 2724289 w 4603109" name="connsiteX358"/>
                <a:gd fmla="*/ 0 h 924402" name="connsiteY358"/>
                <a:gd fmla="*/ 2731129 w 4603109" name="connsiteX359"/>
                <a:gd fmla="*/ 0 h 924402" name="connsiteY359"/>
                <a:gd fmla="*/ 2732621 w 4603109" name="connsiteX360"/>
                <a:gd fmla="*/ 0 h 924402" name="connsiteY360"/>
                <a:gd fmla="*/ 2733253 w 4603109" name="connsiteX361"/>
                <a:gd fmla="*/ 0 h 924402" name="connsiteY361"/>
                <a:gd fmla="*/ 2734745 w 4603109" name="connsiteX362"/>
                <a:gd fmla="*/ 0 h 924402" name="connsiteY362"/>
                <a:gd fmla="*/ 2746692 w 4603109" name="connsiteX363"/>
                <a:gd fmla="*/ 0 h 924402" name="connsiteY363"/>
                <a:gd fmla="*/ 2749017 w 4603109" name="connsiteX364"/>
                <a:gd fmla="*/ 0 h 924402" name="connsiteY364"/>
                <a:gd fmla="*/ 2750509 w 4603109" name="connsiteX365"/>
                <a:gd fmla="*/ 0 h 924402" name="connsiteY365"/>
                <a:gd fmla="*/ 2754354 w 4603109" name="connsiteX366"/>
                <a:gd fmla="*/ 0 h 924402" name="connsiteY366"/>
                <a:gd fmla="*/ 2755654 w 4603109" name="connsiteX367"/>
                <a:gd fmla="*/ 0 h 924402" name="connsiteY367"/>
                <a:gd fmla="*/ 2757146 w 4603109" name="connsiteX368"/>
                <a:gd fmla="*/ 0 h 924402" name="connsiteY368"/>
                <a:gd fmla="*/ 2761827 w 4603109" name="connsiteX369"/>
                <a:gd fmla="*/ 0 h 924402" name="connsiteY369"/>
                <a:gd fmla="*/ 2763318 w 4603109" name="connsiteX370"/>
                <a:gd fmla="*/ 0 h 924402" name="connsiteY370"/>
                <a:gd fmla="*/ 2776756 w 4603109" name="connsiteX371"/>
                <a:gd fmla="*/ 0 h 924402" name="connsiteY371"/>
                <a:gd fmla="*/ 2777590 w 4603109" name="connsiteX372"/>
                <a:gd fmla="*/ 0 h 924402" name="connsiteY372"/>
                <a:gd fmla="*/ 2779082 w 4603109" name="connsiteX373"/>
                <a:gd fmla="*/ 0 h 924402" name="connsiteY373"/>
                <a:gd fmla="*/ 2783442 w 4603109" name="connsiteX374"/>
                <a:gd fmla="*/ 0 h 924402" name="connsiteY374"/>
                <a:gd fmla="*/ 2784228 w 4603109" name="connsiteX375"/>
                <a:gd fmla="*/ 0 h 924402" name="connsiteY375"/>
                <a:gd fmla="*/ 2785719 w 4603109" name="connsiteX376"/>
                <a:gd fmla="*/ 0 h 924402" name="connsiteY376"/>
                <a:gd fmla="*/ 2786473 w 4603109" name="connsiteX377"/>
                <a:gd fmla="*/ 0 h 924402" name="connsiteY377"/>
                <a:gd fmla="*/ 2793229 w 4603109" name="connsiteX378"/>
                <a:gd fmla="*/ 0 h 924402" name="connsiteY378"/>
                <a:gd fmla="*/ 2799367 w 4603109" name="connsiteX379"/>
                <a:gd fmla="*/ 0 h 924402" name="connsiteY379"/>
                <a:gd fmla="*/ 2813506 w 4603109" name="connsiteX380"/>
                <a:gd fmla="*/ 0 h 924402" name="connsiteY380"/>
                <a:gd fmla="*/ 2820311 w 4603109" name="connsiteX381"/>
                <a:gd fmla="*/ 0 h 924402" name="connsiteY381"/>
                <a:gd fmla="*/ 2827893 w 4603109" name="connsiteX382"/>
                <a:gd fmla="*/ 0 h 924402" name="connsiteY382"/>
                <a:gd fmla="*/ 2827940 w 4603109" name="connsiteX383"/>
                <a:gd fmla="*/ 0 h 924402" name="connsiteY383"/>
                <a:gd fmla="*/ 2829431 w 4603109" name="connsiteX384"/>
                <a:gd fmla="*/ 0 h 924402" name="connsiteY384"/>
                <a:gd fmla="*/ 2829978 w 4603109" name="connsiteX385"/>
                <a:gd fmla="*/ 0 h 924402" name="connsiteY385"/>
                <a:gd fmla="*/ 2852058 w 4603109" name="connsiteX386"/>
                <a:gd fmla="*/ 0 h 924402" name="connsiteY386"/>
                <a:gd fmla="*/ 2857060 w 4603109" name="connsiteX387"/>
                <a:gd fmla="*/ 0 h 924402" name="connsiteY387"/>
                <a:gd fmla="*/ 2857958 w 4603109" name="connsiteX388"/>
                <a:gd fmla="*/ 0 h 924402" name="connsiteY388"/>
                <a:gd fmla="*/ 2871601 w 4603109" name="connsiteX389"/>
                <a:gd fmla="*/ 0 h 924402" name="connsiteY389"/>
                <a:gd fmla="*/ 2882123 w 4603109" name="connsiteX390"/>
                <a:gd fmla="*/ 0 h 924402" name="connsiteY390"/>
                <a:gd fmla="*/ 2894046 w 4603109" name="connsiteX391"/>
                <a:gd fmla="*/ 0 h 924402" name="connsiteY391"/>
                <a:gd fmla="*/ 2903496 w 4603109" name="connsiteX392"/>
                <a:gd fmla="*/ 0 h 924402" name="connsiteY392"/>
                <a:gd fmla="*/ 2911211 w 4603109" name="connsiteX393"/>
                <a:gd fmla="*/ 0 h 924402" name="connsiteY393"/>
                <a:gd fmla="*/ 2914242 w 4603109" name="connsiteX394"/>
                <a:gd fmla="*/ 0 h 924402" name="connsiteY394"/>
                <a:gd fmla="*/ 2914461 w 4603109" name="connsiteX395"/>
                <a:gd fmla="*/ 0 h 924402" name="connsiteY395"/>
                <a:gd fmla="*/ 2924111 w 4603109" name="connsiteX396"/>
                <a:gd fmla="*/ 0 h 924402" name="connsiteY396"/>
                <a:gd fmla="*/ 2927136 w 4603109" name="connsiteX397"/>
                <a:gd fmla="*/ 0 h 924402" name="connsiteY397"/>
                <a:gd fmla="*/ 2933561 w 4603109" name="connsiteX398"/>
                <a:gd fmla="*/ 0 h 924402" name="connsiteY398"/>
                <a:gd fmla="*/ 2939580 w 4603109" name="connsiteX399"/>
                <a:gd fmla="*/ 0 h 924402" name="connsiteY399"/>
                <a:gd fmla="*/ 2941275 w 4603109" name="connsiteX400"/>
                <a:gd fmla="*/ 0 h 924402" name="connsiteY400"/>
                <a:gd fmla="*/ 2941543 w 4603109" name="connsiteX401"/>
                <a:gd fmla="*/ 0 h 924402" name="connsiteY401"/>
                <a:gd fmla="*/ 2945586 w 4603109" name="connsiteX402"/>
                <a:gd fmla="*/ 0 h 924402" name="connsiteY402"/>
                <a:gd fmla="*/ 2950032 w 4603109" name="connsiteX403"/>
                <a:gd fmla="*/ 0 h 924402" name="connsiteY403"/>
                <a:gd fmla="*/ 2955662 w 4603109" name="connsiteX404"/>
                <a:gd fmla="*/ 0 h 924402" name="connsiteY404"/>
                <a:gd fmla="*/ 2955709 w 4603109" name="connsiteX405"/>
                <a:gd fmla="*/ 0 h 924402" name="connsiteY405"/>
                <a:gd fmla="*/ 2957200 w 4603109" name="connsiteX406"/>
                <a:gd fmla="*/ 0 h 924402" name="connsiteY406"/>
                <a:gd fmla="*/ 2957747 w 4603109" name="connsiteX407"/>
                <a:gd fmla="*/ 0 h 924402" name="connsiteY407"/>
                <a:gd fmla="*/ 2968152 w 4603109" name="connsiteX408"/>
                <a:gd fmla="*/ 0 h 924402" name="connsiteY408"/>
                <a:gd fmla="*/ 2969644 w 4603109" name="connsiteX409"/>
                <a:gd fmla="*/ 0 h 924402" name="connsiteY409"/>
                <a:gd fmla="*/ 2972667 w 4603109" name="connsiteX410"/>
                <a:gd fmla="*/ 0 h 924402" name="connsiteY410"/>
                <a:gd fmla="*/ 2977114 w 4603109" name="connsiteX411"/>
                <a:gd fmla="*/ 0 h 924402" name="connsiteY411"/>
                <a:gd fmla="*/ 2984829 w 4603109" name="connsiteX412"/>
                <a:gd fmla="*/ 0 h 924402" name="connsiteY412"/>
                <a:gd fmla="*/ 2985727 w 4603109" name="connsiteX413"/>
                <a:gd fmla="*/ 0 h 924402" name="connsiteY413"/>
                <a:gd fmla="*/ 2999370 w 4603109" name="connsiteX414"/>
                <a:gd fmla="*/ 0 h 924402" name="connsiteY414"/>
                <a:gd fmla="*/ 3021815 w 4603109" name="connsiteX415"/>
                <a:gd fmla="*/ 0 h 924402" name="connsiteY415"/>
                <a:gd fmla="*/ 3031265 w 4603109" name="connsiteX416"/>
                <a:gd fmla="*/ 0 h 924402" name="connsiteY416"/>
                <a:gd fmla="*/ 3042230 w 4603109" name="connsiteX417"/>
                <a:gd fmla="*/ 0 h 924402" name="connsiteY417"/>
                <a:gd fmla="*/ 3044946 w 4603109" name="connsiteX418"/>
                <a:gd fmla="*/ 0 h 924402" name="connsiteY418"/>
                <a:gd fmla="*/ 3051880 w 4603109" name="connsiteX419"/>
                <a:gd fmla="*/ 0 h 924402" name="connsiteY419"/>
                <a:gd fmla="*/ 3061330 w 4603109" name="connsiteX420"/>
                <a:gd fmla="*/ 0 h 924402" name="connsiteY420"/>
                <a:gd fmla="*/ 3067349 w 4603109" name="connsiteX421"/>
                <a:gd fmla="*/ 0 h 924402" name="connsiteY421"/>
                <a:gd fmla="*/ 3069312 w 4603109" name="connsiteX422"/>
                <a:gd fmla="*/ 0 h 924402" name="connsiteY422"/>
                <a:gd fmla="*/ 3073355 w 4603109" name="connsiteX423"/>
                <a:gd fmla="*/ 0 h 924402" name="connsiteY423"/>
                <a:gd fmla="*/ 3073518 w 4603109" name="connsiteX424"/>
                <a:gd fmla="*/ 0 h 924402" name="connsiteY424"/>
                <a:gd fmla="*/ 3075011 w 4603109" name="connsiteX425"/>
                <a:gd fmla="*/ 0 h 924402" name="connsiteY425"/>
                <a:gd fmla="*/ 3077801 w 4603109" name="connsiteX426"/>
                <a:gd fmla="*/ 0 h 924402" name="connsiteY426"/>
                <a:gd fmla="*/ 3095921 w 4603109" name="connsiteX427"/>
                <a:gd fmla="*/ 0 h 924402" name="connsiteY427"/>
                <a:gd fmla="*/ 3097413 w 4603109" name="connsiteX428"/>
                <a:gd fmla="*/ 0 h 924402" name="connsiteY428"/>
                <a:gd fmla="*/ 3100436 w 4603109" name="connsiteX429"/>
                <a:gd fmla="*/ 0 h 924402" name="connsiteY429"/>
                <a:gd fmla="*/ 3103552 w 4603109" name="connsiteX430"/>
                <a:gd fmla="*/ 0 h 924402" name="connsiteY430"/>
                <a:gd fmla="*/ 3104883 w 4603109" name="connsiteX431"/>
                <a:gd fmla="*/ 0 h 924402" name="connsiteY431"/>
                <a:gd fmla="*/ 3120023 w 4603109" name="connsiteX432"/>
                <a:gd fmla="*/ 0 h 924402" name="connsiteY432"/>
                <a:gd fmla="*/ 3120445 w 4603109" name="connsiteX433"/>
                <a:gd fmla="*/ 0 h 924402" name="connsiteY433"/>
                <a:gd fmla="*/ 3149018 w 4603109" name="connsiteX434"/>
                <a:gd fmla="*/ 0 h 924402" name="connsiteY434"/>
                <a:gd fmla="*/ 3150088 w 4603109" name="connsiteX435"/>
                <a:gd fmla="*/ 0 h 924402" name="connsiteY435"/>
                <a:gd fmla="*/ 3150509 w 4603109" name="connsiteX436"/>
                <a:gd fmla="*/ 0 h 924402" name="connsiteY436"/>
                <a:gd fmla="*/ 3171054 w 4603109" name="connsiteX437"/>
                <a:gd fmla="*/ 0 h 924402" name="connsiteY437"/>
                <a:gd fmla="*/ 3172715 w 4603109" name="connsiteX438"/>
                <a:gd fmla="*/ 0 h 924402" name="connsiteY438"/>
                <a:gd fmla="*/ 3199627 w 4603109" name="connsiteX439"/>
                <a:gd fmla="*/ 0 h 924402" name="connsiteY439"/>
                <a:gd fmla="*/ 3201119 w 4603109" name="connsiteX440"/>
                <a:gd fmla="*/ 0 h 924402" name="connsiteY440"/>
                <a:gd fmla="*/ 3201287 w 4603109" name="connsiteX441"/>
                <a:gd fmla="*/ 0 h 924402" name="connsiteY441"/>
                <a:gd fmla="*/ 3201751 w 4603109" name="connsiteX442"/>
                <a:gd fmla="*/ 0 h 924402" name="connsiteY442"/>
                <a:gd fmla="*/ 3202780 w 4603109" name="connsiteX443"/>
                <a:gd fmla="*/ 0 h 924402" name="connsiteY443"/>
                <a:gd fmla="*/ 3217515 w 4603109" name="connsiteX444"/>
                <a:gd fmla="*/ 0 h 924402" name="connsiteY444"/>
                <a:gd fmla="*/ 3224152 w 4603109" name="connsiteX445"/>
                <a:gd fmla="*/ 0 h 924402" name="connsiteY445"/>
                <a:gd fmla="*/ 3230324 w 4603109" name="connsiteX446"/>
                <a:gd fmla="*/ 0 h 924402" name="connsiteY446"/>
                <a:gd fmla="*/ 3231321 w 4603109" name="connsiteX447"/>
                <a:gd fmla="*/ 0 h 924402" name="connsiteY447"/>
                <a:gd fmla="*/ 3231816 w 4603109" name="connsiteX448"/>
                <a:gd fmla="*/ 0 h 924402" name="connsiteY448"/>
                <a:gd fmla="*/ 3243763 w 4603109" name="connsiteX449"/>
                <a:gd fmla="*/ 0 h 924402" name="connsiteY449"/>
                <a:gd fmla="*/ 3246088 w 4603109" name="connsiteX450"/>
                <a:gd fmla="*/ 0 h 924402" name="connsiteY450"/>
                <a:gd fmla="*/ 3247580 w 4603109" name="connsiteX451"/>
                <a:gd fmla="*/ 0 h 924402" name="connsiteY451"/>
                <a:gd fmla="*/ 3247792 w 4603109" name="connsiteX452"/>
                <a:gd fmla="*/ 0 h 924402" name="connsiteY452"/>
                <a:gd fmla="*/ 3248214 w 4603109" name="connsiteX453"/>
                <a:gd fmla="*/ 0 h 924402" name="connsiteY453"/>
                <a:gd fmla="*/ 3252725 w 4603109" name="connsiteX454"/>
                <a:gd fmla="*/ 0 h 924402" name="connsiteY454"/>
                <a:gd fmla="*/ 3254217 w 4603109" name="connsiteX455"/>
                <a:gd fmla="*/ 0 h 924402" name="connsiteY455"/>
                <a:gd fmla="*/ 3260235 w 4603109" name="connsiteX456"/>
                <a:gd fmla="*/ 0 h 924402" name="connsiteY456"/>
                <a:gd fmla="*/ 3276787 w 4603109" name="connsiteX457"/>
                <a:gd fmla="*/ 0 h 924402" name="connsiteY457"/>
                <a:gd fmla="*/ 3277857 w 4603109" name="connsiteX458"/>
                <a:gd fmla="*/ 0 h 924402" name="connsiteY458"/>
                <a:gd fmla="*/ 3278278 w 4603109" name="connsiteX459"/>
                <a:gd fmla="*/ 0 h 924402" name="connsiteY459"/>
                <a:gd fmla="*/ 3290300 w 4603109" name="connsiteX460"/>
                <a:gd fmla="*/ 0 h 924402" name="connsiteY460"/>
                <a:gd fmla="*/ 3298823 w 4603109" name="connsiteX461"/>
                <a:gd fmla="*/ 0 h 924402" name="connsiteY461"/>
                <a:gd fmla="*/ 3327396 w 4603109" name="connsiteX462"/>
                <a:gd fmla="*/ 0 h 924402" name="connsiteY462"/>
                <a:gd fmla="*/ 3328888 w 4603109" name="connsiteX463"/>
                <a:gd fmla="*/ 0 h 924402" name="connsiteY463"/>
                <a:gd fmla="*/ 3329520 w 4603109" name="connsiteX464"/>
                <a:gd fmla="*/ 0 h 924402" name="connsiteY464"/>
                <a:gd fmla="*/ 3345284 w 4603109" name="connsiteX465"/>
                <a:gd fmla="*/ 0 h 924402" name="connsiteY465"/>
                <a:gd fmla="*/ 3349129 w 4603109" name="connsiteX466"/>
                <a:gd fmla="*/ 0 h 924402" name="connsiteY466"/>
                <a:gd fmla="*/ 3351921 w 4603109" name="connsiteX467"/>
                <a:gd fmla="*/ 0 h 924402" name="connsiteY467"/>
                <a:gd fmla="*/ 3358093 w 4603109" name="connsiteX468"/>
                <a:gd fmla="*/ 0 h 924402" name="connsiteY468"/>
                <a:gd fmla="*/ 3359585 w 4603109" name="connsiteX469"/>
                <a:gd fmla="*/ 0 h 924402" name="connsiteY469"/>
                <a:gd fmla="*/ 3371532 w 4603109" name="connsiteX470"/>
                <a:gd fmla="*/ 0 h 924402" name="connsiteY470"/>
                <a:gd fmla="*/ 3373857 w 4603109" name="connsiteX471"/>
                <a:gd fmla="*/ 0 h 924402" name="connsiteY471"/>
                <a:gd fmla="*/ 3375349 w 4603109" name="connsiteX472"/>
                <a:gd fmla="*/ 0 h 924402" name="connsiteY472"/>
                <a:gd fmla="*/ 3380494 w 4603109" name="connsiteX473"/>
                <a:gd fmla="*/ 0 h 924402" name="connsiteY473"/>
                <a:gd fmla="*/ 3381986 w 4603109" name="connsiteX474"/>
                <a:gd fmla="*/ 0 h 924402" name="connsiteY474"/>
                <a:gd fmla="*/ 3388004 w 4603109" name="connsiteX475"/>
                <a:gd fmla="*/ 0 h 924402" name="connsiteY475"/>
                <a:gd fmla="*/ 3408282 w 4603109" name="connsiteX476"/>
                <a:gd fmla="*/ 0 h 924402" name="connsiteY476"/>
                <a:gd fmla="*/ 3418069 w 4603109" name="connsiteX477"/>
                <a:gd fmla="*/ 0 h 924402" name="connsiteY477"/>
                <a:gd fmla="*/ 3424207 w 4603109" name="connsiteX478"/>
                <a:gd fmla="*/ 0 h 924402" name="connsiteY478"/>
                <a:gd fmla="*/ 3424753 w 4603109" name="connsiteX479"/>
                <a:gd fmla="*/ 0 h 924402" name="connsiteY479"/>
                <a:gd fmla="*/ 3452733 w 4603109" name="connsiteX480"/>
                <a:gd fmla="*/ 0 h 924402" name="connsiteY480"/>
                <a:gd fmla="*/ 3454818 w 4603109" name="connsiteX481"/>
                <a:gd fmla="*/ 0 h 924402" name="connsiteY481"/>
                <a:gd fmla="*/ 3476898 w 4603109" name="connsiteX482"/>
                <a:gd fmla="*/ 0 h 924402" name="connsiteY482"/>
                <a:gd fmla="*/ 3496441 w 4603109" name="connsiteX483"/>
                <a:gd fmla="*/ 0 h 924402" name="connsiteY483"/>
                <a:gd fmla="*/ 3509236 w 4603109" name="connsiteX484"/>
                <a:gd fmla="*/ 0 h 924402" name="connsiteY484"/>
                <a:gd fmla="*/ 3518886 w 4603109" name="connsiteX485"/>
                <a:gd fmla="*/ 0 h 924402" name="connsiteY485"/>
                <a:gd fmla="*/ 3528336 w 4603109" name="connsiteX486"/>
                <a:gd fmla="*/ 0 h 924402" name="connsiteY486"/>
                <a:gd fmla="*/ 3536051 w 4603109" name="connsiteX487"/>
                <a:gd fmla="*/ 0 h 924402" name="connsiteY487"/>
                <a:gd fmla="*/ 3539301 w 4603109" name="connsiteX488"/>
                <a:gd fmla="*/ 0 h 924402" name="connsiteY488"/>
                <a:gd fmla="*/ 3540361 w 4603109" name="connsiteX489"/>
                <a:gd fmla="*/ 0 h 924402" name="connsiteY489"/>
                <a:gd fmla="*/ 3544807 w 4603109" name="connsiteX490"/>
                <a:gd fmla="*/ 0 h 924402" name="connsiteY490"/>
                <a:gd fmla="*/ 3551976 w 4603109" name="connsiteX491"/>
                <a:gd fmla="*/ 0 h 924402" name="connsiteY491"/>
                <a:gd fmla="*/ 3552522 w 4603109" name="connsiteX492"/>
                <a:gd fmla="*/ 0 h 924402" name="connsiteY492"/>
                <a:gd fmla="*/ 3564420 w 4603109" name="connsiteX493"/>
                <a:gd fmla="*/ 0 h 924402" name="connsiteY493"/>
                <a:gd fmla="*/ 3570426 w 4603109" name="connsiteX494"/>
                <a:gd fmla="*/ 0 h 924402" name="connsiteY494"/>
                <a:gd fmla="*/ 3574872 w 4603109" name="connsiteX495"/>
                <a:gd fmla="*/ 0 h 924402" name="connsiteY495"/>
                <a:gd fmla="*/ 3580502 w 4603109" name="connsiteX496"/>
                <a:gd fmla="*/ 0 h 924402" name="connsiteY496"/>
                <a:gd fmla="*/ 3582587 w 4603109" name="connsiteX497"/>
                <a:gd fmla="*/ 0 h 924402" name="connsiteY497"/>
                <a:gd fmla="*/ 3624210 w 4603109" name="connsiteX498"/>
                <a:gd fmla="*/ 0 h 924402" name="connsiteY498"/>
                <a:gd fmla="*/ 3637005 w 4603109" name="connsiteX499"/>
                <a:gd fmla="*/ 0 h 924402" name="connsiteY499"/>
                <a:gd fmla="*/ 3646655 w 4603109" name="connsiteX500"/>
                <a:gd fmla="*/ 0 h 924402" name="connsiteY500"/>
                <a:gd fmla="*/ 3656105 w 4603109" name="connsiteX501"/>
                <a:gd fmla="*/ 0 h 924402" name="connsiteY501"/>
                <a:gd fmla="*/ 3667070 w 4603109" name="connsiteX502"/>
                <a:gd fmla="*/ 0 h 924402" name="connsiteY502"/>
                <a:gd fmla="*/ 3668130 w 4603109" name="connsiteX503"/>
                <a:gd fmla="*/ 0 h 924402" name="connsiteY503"/>
                <a:gd fmla="*/ 3669786 w 4603109" name="connsiteX504"/>
                <a:gd fmla="*/ 0 h 924402" name="connsiteY504"/>
                <a:gd fmla="*/ 3672576 w 4603109" name="connsiteX505"/>
                <a:gd fmla="*/ 0 h 924402" name="connsiteY505"/>
                <a:gd fmla="*/ 3692189 w 4603109" name="connsiteX506"/>
                <a:gd fmla="*/ 0 h 924402" name="connsiteY506"/>
                <a:gd fmla="*/ 3698195 w 4603109" name="connsiteX507"/>
                <a:gd fmla="*/ 0 h 924402" name="connsiteY507"/>
                <a:gd fmla="*/ 3702641 w 4603109" name="connsiteX508"/>
                <a:gd fmla="*/ 0 h 924402" name="connsiteY508"/>
                <a:gd fmla="*/ 3744863 w 4603109" name="connsiteX509"/>
                <a:gd fmla="*/ 0 h 924402" name="connsiteY509"/>
                <a:gd fmla="*/ 3745285 w 4603109" name="connsiteX510"/>
                <a:gd fmla="*/ 0 h 924402" name="connsiteY510"/>
                <a:gd fmla="*/ 3795894 w 4603109" name="connsiteX511"/>
                <a:gd fmla="*/ 0 h 924402" name="connsiteY511"/>
                <a:gd fmla="*/ 3797555 w 4603109" name="connsiteX512"/>
                <a:gd fmla="*/ 0 h 924402" name="connsiteY512"/>
                <a:gd fmla="*/ 3826591 w 4603109" name="connsiteX513"/>
                <a:gd fmla="*/ 0 h 924402" name="connsiteY513"/>
                <a:gd fmla="*/ 3842355 w 4603109" name="connsiteX514"/>
                <a:gd fmla="*/ 0 h 924402" name="connsiteY514"/>
                <a:gd fmla="*/ 3848992 w 4603109" name="connsiteX515"/>
                <a:gd fmla="*/ 0 h 924402" name="connsiteY515"/>
                <a:gd fmla="*/ 3872632 w 4603109" name="connsiteX516"/>
                <a:gd fmla="*/ 0 h 924402" name="connsiteY516"/>
                <a:gd fmla="*/ 3873054 w 4603109" name="connsiteX517"/>
                <a:gd fmla="*/ 0 h 924402" name="connsiteY517"/>
                <a:gd fmla="*/ 3885075 w 4603109" name="connsiteX518"/>
                <a:gd fmla="*/ 0 h 924402" name="connsiteY518"/>
                <a:gd fmla="*/ 3923663 w 4603109" name="connsiteX519"/>
                <a:gd fmla="*/ 0 h 924402" name="connsiteY519"/>
                <a:gd fmla="*/ 3954360 w 4603109" name="connsiteX520"/>
                <a:gd fmla="*/ 0 h 924402" name="connsiteY520"/>
                <a:gd fmla="*/ 3970124 w 4603109" name="connsiteX521"/>
                <a:gd fmla="*/ 0 h 924402" name="connsiteY521"/>
                <a:gd fmla="*/ 3976761 w 4603109" name="connsiteX522"/>
                <a:gd fmla="*/ 0 h 924402" name="connsiteY522"/>
                <a:gd fmla="*/ 4012844 w 4603109" name="connsiteX523"/>
                <a:gd fmla="*/ 0 h 924402" name="connsiteY523"/>
                <a:gd fmla="*/ 4049593 w 4603109" name="connsiteX524"/>
                <a:gd fmla="*/ 0 h 924402" name="connsiteY524"/>
                <a:gd fmla="*/ 4169647 w 4603109" name="connsiteX525"/>
                <a:gd fmla="*/ 0 h 924402" name="connsiteY525"/>
                <a:gd fmla="*/ 4177362 w 4603109" name="connsiteX526"/>
                <a:gd fmla="*/ 0 h 924402" name="connsiteY526"/>
                <a:gd fmla="*/ 4297416 w 4603109" name="connsiteX527"/>
                <a:gd fmla="*/ 0 h 924402" name="connsiteY527"/>
                <a:gd fmla="*/ 4379339 w 4603109" name="connsiteX528"/>
                <a:gd fmla="*/ 47054 h 924402" name="connsiteY528"/>
                <a:gd fmla="*/ 4591731 w 4603109" name="connsiteX529"/>
                <a:gd fmla="*/ 415146 h 924402" name="connsiteY529"/>
                <a:gd fmla="*/ 4591731 w 4603109" name="connsiteX530"/>
                <a:gd fmla="*/ 509257 h 924402" name="connsiteY530"/>
                <a:gd fmla="*/ 4379339 w 4603109" name="connsiteX531"/>
                <a:gd fmla="*/ 877348 h 924402" name="connsiteY531"/>
                <a:gd fmla="*/ 4297416 w 4603109" name="connsiteX532"/>
                <a:gd fmla="*/ 924402 h 924402" name="connsiteY532"/>
                <a:gd fmla="*/ 4169647 w 4603109" name="connsiteX533"/>
                <a:gd fmla="*/ 924402 h 924402" name="connsiteY533"/>
                <a:gd fmla="*/ 3976761 w 4603109" name="connsiteX534"/>
                <a:gd fmla="*/ 924402 h 924402" name="connsiteY534"/>
                <a:gd fmla="*/ 3872632 w 4603109" name="connsiteX535"/>
                <a:gd fmla="*/ 924402 h 924402" name="connsiteY535"/>
                <a:gd fmla="*/ 3848992 w 4603109" name="connsiteX536"/>
                <a:gd fmla="*/ 924402 h 924402" name="connsiteY536"/>
                <a:gd fmla="*/ 3744863 w 4603109" name="connsiteX537"/>
                <a:gd fmla="*/ 924402 h 924402" name="connsiteY537"/>
                <a:gd fmla="*/ 3702641 w 4603109" name="connsiteX538"/>
                <a:gd fmla="*/ 924402 h 924402" name="connsiteY538"/>
                <a:gd fmla="*/ 3672576 w 4603109" name="connsiteX539"/>
                <a:gd fmla="*/ 924402 h 924402" name="connsiteY539"/>
                <a:gd fmla="*/ 3656105 w 4603109" name="connsiteX540"/>
                <a:gd fmla="*/ 924402 h 924402" name="connsiteY540"/>
                <a:gd fmla="*/ 3574872 w 4603109" name="connsiteX541"/>
                <a:gd fmla="*/ 924402 h 924402" name="connsiteY541"/>
                <a:gd fmla="*/ 3551976 w 4603109" name="connsiteX542"/>
                <a:gd fmla="*/ 924402 h 924402" name="connsiteY542"/>
                <a:gd fmla="*/ 3544807 w 4603109" name="connsiteX543"/>
                <a:gd fmla="*/ 924402 h 924402" name="connsiteY543"/>
                <a:gd fmla="*/ 3528336 w 4603109" name="connsiteX544"/>
                <a:gd fmla="*/ 924402 h 924402" name="connsiteY544"/>
                <a:gd fmla="*/ 3424207 w 4603109" name="connsiteX545"/>
                <a:gd fmla="*/ 924402 h 924402" name="connsiteY545"/>
                <a:gd fmla="*/ 3381986 w 4603109" name="connsiteX546"/>
                <a:gd fmla="*/ 924402 h 924402" name="connsiteY546"/>
                <a:gd fmla="*/ 3380494 w 4603109" name="connsiteX547"/>
                <a:gd fmla="*/ 924402 h 924402" name="connsiteY547"/>
                <a:gd fmla="*/ 3351921 w 4603109" name="connsiteX548"/>
                <a:gd fmla="*/ 924402 h 924402" name="connsiteY548"/>
                <a:gd fmla="*/ 3277857 w 4603109" name="connsiteX549"/>
                <a:gd fmla="*/ 924402 h 924402" name="connsiteY549"/>
                <a:gd fmla="*/ 3254217 w 4603109" name="connsiteX550"/>
                <a:gd fmla="*/ 924402 h 924402" name="connsiteY550"/>
                <a:gd fmla="*/ 3252725 w 4603109" name="connsiteX551"/>
                <a:gd fmla="*/ 924402 h 924402" name="connsiteY551"/>
                <a:gd fmla="*/ 3247792 w 4603109" name="connsiteX552"/>
                <a:gd fmla="*/ 924402 h 924402" name="connsiteY552"/>
                <a:gd fmla="*/ 3231321 w 4603109" name="connsiteX553"/>
                <a:gd fmla="*/ 924402 h 924402" name="connsiteY553"/>
                <a:gd fmla="*/ 3224152 w 4603109" name="connsiteX554"/>
                <a:gd fmla="*/ 924402 h 924402" name="connsiteY554"/>
                <a:gd fmla="*/ 3150088 w 4603109" name="connsiteX555"/>
                <a:gd fmla="*/ 924402 h 924402" name="connsiteY555"/>
                <a:gd fmla="*/ 3120023 w 4603109" name="connsiteX556"/>
                <a:gd fmla="*/ 924402 h 924402" name="connsiteY556"/>
                <a:gd fmla="*/ 3104883 w 4603109" name="connsiteX557"/>
                <a:gd fmla="*/ 924402 h 924402" name="connsiteY557"/>
                <a:gd fmla="*/ 3103552 w 4603109" name="connsiteX558"/>
                <a:gd fmla="*/ 924402 h 924402" name="connsiteY558"/>
                <a:gd fmla="*/ 3077801 w 4603109" name="connsiteX559"/>
                <a:gd fmla="*/ 924402 h 924402" name="connsiteY559"/>
                <a:gd fmla="*/ 3061330 w 4603109" name="connsiteX560"/>
                <a:gd fmla="*/ 924402 h 924402" name="connsiteY560"/>
                <a:gd fmla="*/ 3031265 w 4603109" name="connsiteX561"/>
                <a:gd fmla="*/ 924402 h 924402" name="connsiteY561"/>
                <a:gd fmla="*/ 2977114 w 4603109" name="connsiteX562"/>
                <a:gd fmla="*/ 924402 h 924402" name="connsiteY562"/>
                <a:gd fmla="*/ 2957200 w 4603109" name="connsiteX563"/>
                <a:gd fmla="*/ 924402 h 924402" name="connsiteY563"/>
                <a:gd fmla="*/ 2955709 w 4603109" name="connsiteX564"/>
                <a:gd fmla="*/ 924402 h 924402" name="connsiteY564"/>
                <a:gd fmla="*/ 2950032 w 4603109" name="connsiteX565"/>
                <a:gd fmla="*/ 924402 h 924402" name="connsiteY565"/>
                <a:gd fmla="*/ 2933561 w 4603109" name="connsiteX566"/>
                <a:gd fmla="*/ 924402 h 924402" name="connsiteY566"/>
                <a:gd fmla="*/ 2927136 w 4603109" name="connsiteX567"/>
                <a:gd fmla="*/ 924402 h 924402" name="connsiteY567"/>
                <a:gd fmla="*/ 2903496 w 4603109" name="connsiteX568"/>
                <a:gd fmla="*/ 924402 h 924402" name="connsiteY568"/>
                <a:gd fmla="*/ 2829431 w 4603109" name="connsiteX569"/>
                <a:gd fmla="*/ 924402 h 924402" name="connsiteY569"/>
                <a:gd fmla="*/ 2827940 w 4603109" name="connsiteX570"/>
                <a:gd fmla="*/ 924402 h 924402" name="connsiteY570"/>
                <a:gd fmla="*/ 2799367 w 4603109" name="connsiteX571"/>
                <a:gd fmla="*/ 924402 h 924402" name="connsiteY571"/>
                <a:gd fmla="*/ 2785719 w 4603109" name="connsiteX572"/>
                <a:gd fmla="*/ 924402 h 924402" name="connsiteY572"/>
                <a:gd fmla="*/ 2784228 w 4603109" name="connsiteX573"/>
                <a:gd fmla="*/ 924402 h 924402" name="connsiteY573"/>
                <a:gd fmla="*/ 2757146 w 4603109" name="connsiteX574"/>
                <a:gd fmla="*/ 924402 h 924402" name="connsiteY574"/>
                <a:gd fmla="*/ 2755654 w 4603109" name="connsiteX575"/>
                <a:gd fmla="*/ 924402 h 924402" name="connsiteY575"/>
                <a:gd fmla="*/ 2680098 w 4603109" name="connsiteX576"/>
                <a:gd fmla="*/ 924402 h 924402" name="connsiteY576"/>
                <a:gd fmla="*/ 2657950 w 4603109" name="connsiteX577"/>
                <a:gd fmla="*/ 924402 h 924402" name="connsiteY577"/>
                <a:gd fmla="*/ 2656459 w 4603109" name="connsiteX578"/>
                <a:gd fmla="*/ 924402 h 924402" name="connsiteY578"/>
                <a:gd fmla="*/ 2653017 w 4603109" name="connsiteX579"/>
                <a:gd fmla="*/ 924402 h 924402" name="connsiteY579"/>
                <a:gd fmla="*/ 2636545 w 4603109" name="connsiteX580"/>
                <a:gd fmla="*/ 924402 h 924402" name="connsiteY580"/>
                <a:gd fmla="*/ 2629377 w 4603109" name="connsiteX581"/>
                <a:gd fmla="*/ 924402 h 924402" name="connsiteY581"/>
                <a:gd fmla="*/ 2627885 w 4603109" name="connsiteX582"/>
                <a:gd fmla="*/ 924402 h 924402" name="connsiteY582"/>
                <a:gd fmla="*/ 2606481 w 4603109" name="connsiteX583"/>
                <a:gd fmla="*/ 924402 h 924402" name="connsiteY583"/>
                <a:gd fmla="*/ 2552329 w 4603109" name="connsiteX584"/>
                <a:gd fmla="*/ 924402 h 924402" name="connsiteY584"/>
                <a:gd fmla="*/ 2525248 w 4603109" name="connsiteX585"/>
                <a:gd fmla="*/ 924402 h 924402" name="connsiteY585"/>
                <a:gd fmla="*/ 2510108 w 4603109" name="connsiteX586"/>
                <a:gd fmla="*/ 924402 h 924402" name="connsiteY586"/>
                <a:gd fmla="*/ 2508776 w 4603109" name="connsiteX587"/>
                <a:gd fmla="*/ 924402 h 924402" name="connsiteY587"/>
                <a:gd fmla="*/ 2480043 w 4603109" name="connsiteX588"/>
                <a:gd fmla="*/ 924402 h 924402" name="connsiteY588"/>
                <a:gd fmla="*/ 2478712 w 4603109" name="connsiteX589"/>
                <a:gd fmla="*/ 924402 h 924402" name="connsiteY589"/>
                <a:gd fmla="*/ 2463572 w 4603109" name="connsiteX590"/>
                <a:gd fmla="*/ 924402 h 924402" name="connsiteY590"/>
                <a:gd fmla="*/ 2436490 w 4603109" name="connsiteX591"/>
                <a:gd fmla="*/ 924402 h 924402" name="connsiteY591"/>
                <a:gd fmla="*/ 2382339 w 4603109" name="connsiteX592"/>
                <a:gd fmla="*/ 924402 h 924402" name="connsiteY592"/>
                <a:gd fmla="*/ 2360934 w 4603109" name="connsiteX593"/>
                <a:gd fmla="*/ 924402 h 924402" name="connsiteY593"/>
                <a:gd fmla="*/ 2359443 w 4603109" name="connsiteX594"/>
                <a:gd fmla="*/ 924402 h 924402" name="connsiteY594"/>
                <a:gd fmla="*/ 2352274 w 4603109" name="connsiteX595"/>
                <a:gd fmla="*/ 924402 h 924402" name="connsiteY595"/>
                <a:gd fmla="*/ 2335803 w 4603109" name="connsiteX596"/>
                <a:gd fmla="*/ 924402 h 924402" name="connsiteY596"/>
                <a:gd fmla="*/ 2332360 w 4603109" name="connsiteX597"/>
                <a:gd fmla="*/ 924402 h 924402" name="connsiteY597"/>
                <a:gd fmla="*/ 2332328 w 4603109" name="connsiteX598"/>
                <a:gd fmla="*/ 924402 h 924402" name="connsiteY598"/>
                <a:gd fmla="*/ 2330869 w 4603109" name="connsiteX599"/>
                <a:gd fmla="*/ 924402 h 924402" name="connsiteY599"/>
                <a:gd fmla="*/ 2308721 w 4603109" name="connsiteX600"/>
                <a:gd fmla="*/ 924402 h 924402" name="connsiteY600"/>
                <a:gd fmla="*/ 2233165 w 4603109" name="connsiteX601"/>
                <a:gd fmla="*/ 924402 h 924402" name="connsiteY601"/>
                <a:gd fmla="*/ 2231674 w 4603109" name="connsiteX602"/>
                <a:gd fmla="*/ 924402 h 924402" name="connsiteY602"/>
                <a:gd fmla="*/ 2204591 w 4603109" name="connsiteX603"/>
                <a:gd fmla="*/ 924402 h 924402" name="connsiteY603"/>
                <a:gd fmla="*/ 2204559 w 4603109" name="connsiteX604"/>
                <a:gd fmla="*/ 924402 h 924402" name="connsiteY604"/>
                <a:gd fmla="*/ 2203100 w 4603109" name="connsiteX605"/>
                <a:gd fmla="*/ 924402 h 924402" name="connsiteY605"/>
                <a:gd fmla="*/ 2189452 w 4603109" name="connsiteX606"/>
                <a:gd fmla="*/ 924402 h 924402" name="connsiteY606"/>
                <a:gd fmla="*/ 2160879 w 4603109" name="connsiteX607"/>
                <a:gd fmla="*/ 924402 h 924402" name="connsiteY607"/>
                <a:gd fmla="*/ 2159388 w 4603109" name="connsiteX608"/>
                <a:gd fmla="*/ 924402 h 924402" name="connsiteY608"/>
                <a:gd fmla="*/ 2085323 w 4603109" name="connsiteX609"/>
                <a:gd fmla="*/ 924402 h 924402" name="connsiteY609"/>
                <a:gd fmla="*/ 2077294 w 4603109" name="connsiteX610"/>
                <a:gd fmla="*/ 924402 h 924402" name="connsiteY610"/>
                <a:gd fmla="*/ 2061683 w 4603109" name="connsiteX611"/>
                <a:gd fmla="*/ 924402 h 924402" name="connsiteY611"/>
                <a:gd fmla="*/ 2055258 w 4603109" name="connsiteX612"/>
                <a:gd fmla="*/ 924402 h 924402" name="connsiteY612"/>
                <a:gd fmla="*/ 2038787 w 4603109" name="connsiteX613"/>
                <a:gd fmla="*/ 924402 h 924402" name="connsiteY613"/>
                <a:gd fmla="*/ 2033110 w 4603109" name="connsiteX614"/>
                <a:gd fmla="*/ 924402 h 924402" name="connsiteY614"/>
                <a:gd fmla="*/ 2031619 w 4603109" name="connsiteX615"/>
                <a:gd fmla="*/ 924402 h 924402" name="connsiteY615"/>
                <a:gd fmla="*/ 2011705 w 4603109" name="connsiteX616"/>
                <a:gd fmla="*/ 924402 h 924402" name="connsiteY616"/>
                <a:gd fmla="*/ 1957554 w 4603109" name="connsiteX617"/>
                <a:gd fmla="*/ 924402 h 924402" name="connsiteY617"/>
                <a:gd fmla="*/ 1949525 w 4603109" name="connsiteX618"/>
                <a:gd fmla="*/ 924402 h 924402" name="connsiteY618"/>
                <a:gd fmla="*/ 1927489 w 4603109" name="connsiteX619"/>
                <a:gd fmla="*/ 924402 h 924402" name="connsiteY619"/>
                <a:gd fmla="*/ 1911018 w 4603109" name="connsiteX620"/>
                <a:gd fmla="*/ 924402 h 924402" name="connsiteY620"/>
                <a:gd fmla="*/ 1907543 w 4603109" name="connsiteX621"/>
                <a:gd fmla="*/ 924402 h 924402" name="connsiteY621"/>
                <a:gd fmla="*/ 1885268 w 4603109" name="connsiteX622"/>
                <a:gd fmla="*/ 924402 h 924402" name="connsiteY622"/>
                <a:gd fmla="*/ 1883936 w 4603109" name="connsiteX623"/>
                <a:gd fmla="*/ 924402 h 924402" name="connsiteY623"/>
                <a:gd fmla="*/ 1868796 w 4603109" name="connsiteX624"/>
                <a:gd fmla="*/ 924402 h 924402" name="connsiteY624"/>
                <a:gd fmla="*/ 1838732 w 4603109" name="connsiteX625"/>
                <a:gd fmla="*/ 924402 h 924402" name="connsiteY625"/>
                <a:gd fmla="*/ 1779774 w 4603109" name="connsiteX626"/>
                <a:gd fmla="*/ 924402 h 924402" name="connsiteY626"/>
                <a:gd fmla="*/ 1764668 w 4603109" name="connsiteX627"/>
                <a:gd fmla="*/ 924402 h 924402" name="connsiteY627"/>
                <a:gd fmla="*/ 1757499 w 4603109" name="connsiteX628"/>
                <a:gd fmla="*/ 924402 h 924402" name="connsiteY628"/>
                <a:gd fmla="*/ 1741027 w 4603109" name="connsiteX629"/>
                <a:gd fmla="*/ 924402 h 924402" name="connsiteY629"/>
                <a:gd fmla="*/ 1737552 w 4603109" name="connsiteX630"/>
                <a:gd fmla="*/ 924402 h 924402" name="connsiteY630"/>
                <a:gd fmla="*/ 1736094 w 4603109" name="connsiteX631"/>
                <a:gd fmla="*/ 924402 h 924402" name="connsiteY631"/>
                <a:gd fmla="*/ 1734603 w 4603109" name="connsiteX632"/>
                <a:gd fmla="*/ 924402 h 924402" name="connsiteY632"/>
                <a:gd fmla="*/ 1710963 w 4603109" name="connsiteX633"/>
                <a:gd fmla="*/ 924402 h 924402" name="connsiteY633"/>
                <a:gd fmla="*/ 1707488 w 4603109" name="connsiteX634"/>
                <a:gd fmla="*/ 924402 h 924402" name="connsiteY634"/>
                <a:gd fmla="*/ 1652509 w 4603109" name="connsiteX635"/>
                <a:gd fmla="*/ 924402 h 924402" name="connsiteY635"/>
                <a:gd fmla="*/ 1636899 w 4603109" name="connsiteX636"/>
                <a:gd fmla="*/ 924402 h 924402" name="connsiteY636"/>
                <a:gd fmla="*/ 1609783 w 4603109" name="connsiteX637"/>
                <a:gd fmla="*/ 924402 h 924402" name="connsiteY637"/>
                <a:gd fmla="*/ 1608325 w 4603109" name="connsiteX638"/>
                <a:gd fmla="*/ 924402 h 924402" name="connsiteY638"/>
                <a:gd fmla="*/ 1606834 w 4603109" name="connsiteX639"/>
                <a:gd fmla="*/ 924402 h 924402" name="connsiteY639"/>
                <a:gd fmla="*/ 1579719 w 4603109" name="connsiteX640"/>
                <a:gd fmla="*/ 924402 h 924402" name="connsiteY640"/>
                <a:gd fmla="*/ 1564612 w 4603109" name="connsiteX641"/>
                <a:gd fmla="*/ 924402 h 924402" name="connsiteY641"/>
                <a:gd fmla="*/ 1524740 w 4603109" name="connsiteX642"/>
                <a:gd fmla="*/ 924402 h 924402" name="connsiteY642"/>
                <a:gd fmla="*/ 1482518 w 4603109" name="connsiteX643"/>
                <a:gd fmla="*/ 924402 h 924402" name="connsiteY643"/>
                <a:gd fmla="*/ 1460483 w 4603109" name="connsiteX644"/>
                <a:gd fmla="*/ 924402 h 924402" name="connsiteY644"/>
                <a:gd fmla="*/ 1452454 w 4603109" name="connsiteX645"/>
                <a:gd fmla="*/ 924402 h 924402" name="connsiteY645"/>
                <a:gd fmla="*/ 1444011 w 4603109" name="connsiteX646"/>
                <a:gd fmla="*/ 924402 h 924402" name="connsiteY646"/>
                <a:gd fmla="*/ 1436843 w 4603109" name="connsiteX647"/>
                <a:gd fmla="*/ 924402 h 924402" name="connsiteY647"/>
                <a:gd fmla="*/ 1413947 w 4603109" name="connsiteX648"/>
                <a:gd fmla="*/ 924402 h 924402" name="connsiteY648"/>
                <a:gd fmla="*/ 1354749 w 4603109" name="connsiteX649"/>
                <a:gd fmla="*/ 924402 h 924402" name="connsiteY649"/>
                <a:gd fmla="*/ 1332714 w 4603109" name="connsiteX650"/>
                <a:gd fmla="*/ 924402 h 924402" name="connsiteY650"/>
                <a:gd fmla="*/ 1324685 w 4603109" name="connsiteX651"/>
                <a:gd fmla="*/ 924402 h 924402" name="connsiteY651"/>
                <a:gd fmla="*/ 1316242 w 4603109" name="connsiteX652"/>
                <a:gd fmla="*/ 924402 h 924402" name="connsiteY652"/>
                <a:gd fmla="*/ 1312767 w 4603109" name="connsiteX653"/>
                <a:gd fmla="*/ 924402 h 924402" name="connsiteY653"/>
                <a:gd fmla="*/ 1286178 w 4603109" name="connsiteX654"/>
                <a:gd fmla="*/ 924402 h 924402" name="connsiteY654"/>
                <a:gd fmla="*/ 1282703 w 4603109" name="connsiteX655"/>
                <a:gd fmla="*/ 924402 h 924402" name="connsiteY655"/>
                <a:gd fmla="*/ 1243956 w 4603109" name="connsiteX656"/>
                <a:gd fmla="*/ 924402 h 924402" name="connsiteY656"/>
                <a:gd fmla="*/ 1184998 w 4603109" name="connsiteX657"/>
                <a:gd fmla="*/ 924402 h 924402" name="connsiteY657"/>
                <a:gd fmla="*/ 1154934 w 4603109" name="connsiteX658"/>
                <a:gd fmla="*/ 924402 h 924402" name="connsiteY658"/>
                <a:gd fmla="*/ 1139828 w 4603109" name="connsiteX659"/>
                <a:gd fmla="*/ 924402 h 924402" name="connsiteY659"/>
                <a:gd fmla="*/ 1116187 w 4603109" name="connsiteX660"/>
                <a:gd fmla="*/ 924402 h 924402" name="connsiteY660"/>
                <a:gd fmla="*/ 1112712 w 4603109" name="connsiteX661"/>
                <a:gd fmla="*/ 924402 h 924402" name="connsiteY661"/>
                <a:gd fmla="*/ 1057734 w 4603109" name="connsiteX662"/>
                <a:gd fmla="*/ 924402 h 924402" name="connsiteY662"/>
                <a:gd fmla="*/ 1027669 w 4603109" name="connsiteX663"/>
                <a:gd fmla="*/ 924402 h 924402" name="connsiteY663"/>
                <a:gd fmla="*/ 1012059 w 4603109" name="connsiteX664"/>
                <a:gd fmla="*/ 924402 h 924402" name="connsiteY664"/>
                <a:gd fmla="*/ 984943 w 4603109" name="connsiteX665"/>
                <a:gd fmla="*/ 924402 h 924402" name="connsiteY665"/>
                <a:gd fmla="*/ 929965 w 4603109" name="connsiteX666"/>
                <a:gd fmla="*/ 924402 h 924402" name="connsiteY666"/>
                <a:gd fmla="*/ 899900 w 4603109" name="connsiteX667"/>
                <a:gd fmla="*/ 924402 h 924402" name="connsiteY667"/>
                <a:gd fmla="*/ 857678 w 4603109" name="connsiteX668"/>
                <a:gd fmla="*/ 924402 h 924402" name="connsiteY668"/>
                <a:gd fmla="*/ 819171 w 4603109" name="connsiteX669"/>
                <a:gd fmla="*/ 924402 h 924402" name="connsiteY669"/>
                <a:gd fmla="*/ 729909 w 4603109" name="connsiteX670"/>
                <a:gd fmla="*/ 924402 h 924402" name="connsiteY670"/>
                <a:gd fmla="*/ 691402 w 4603109" name="connsiteX671"/>
                <a:gd fmla="*/ 924402 h 924402" name="connsiteY671"/>
                <a:gd fmla="*/ 687927 w 4603109" name="connsiteX672"/>
                <a:gd fmla="*/ 924402 h 924402" name="connsiteY672"/>
                <a:gd fmla="*/ 560158 w 4603109" name="connsiteX673"/>
                <a:gd fmla="*/ 924402 h 924402" name="connsiteY673"/>
                <a:gd fmla="*/ 432894 w 4603109" name="connsiteX674"/>
                <a:gd fmla="*/ 924402 h 924402" name="connsiteY674"/>
                <a:gd fmla="*/ 305125 w 4603109" name="connsiteX675"/>
                <a:gd fmla="*/ 924402 h 924402" name="connsiteY675"/>
                <a:gd fmla="*/ 223202 w 4603109" name="connsiteX676"/>
                <a:gd fmla="*/ 877348 h 924402" name="connsiteY676"/>
                <a:gd fmla="*/ 10809 w 4603109" name="connsiteX677"/>
                <a:gd fmla="*/ 509257 h 924402" name="connsiteY677"/>
                <a:gd fmla="*/ 10809 w 4603109" name="connsiteX678"/>
                <a:gd fmla="*/ 415146 h 924402" name="connsiteY678"/>
                <a:gd fmla="*/ 223202 w 4603109" name="connsiteX679"/>
                <a:gd fmla="*/ 47054 h 924402" name="connsiteY679"/>
                <a:gd fmla="*/ 305125 w 4603109" name="connsiteX680"/>
                <a:gd fmla="*/ 0 h 924402" name="connsiteY6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b="b" l="l" r="r" t="t"/>
              <a:pathLst>
                <a:path h="924402" w="4603109">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gradFill>
            </a:ln>
            <a:effectLst>
              <a:innerShdw blurRad="63500" dir="13500000" dist="50800">
                <a:prstClr val="black">
                  <a:alpha val="50000"/>
                </a:prstClr>
              </a:innerShdw>
            </a:effectLst>
          </p:spPr>
          <p:txBody>
            <a:bodyPr anchor="t" anchorCtr="0" bIns="45720" compatLnSpc="1" lIns="91440" numCol="1" rIns="91440" tIns="45720" vert="horz" wrap="square">
              <a:noAutofit/>
            </a:bodyPr>
            <a:lstStyle/>
            <a:p>
              <a:pPr>
                <a:defRPr/>
              </a:pPr>
              <a:endParaRPr altLang="en-US" kern="0" lang="zh-CN">
                <a:solidFill>
                  <a:srgbClr val="FFFFFF">
                    <a:lumMod val="95000"/>
                  </a:srgbClr>
                </a:solidFill>
                <a:latin charset="-122" panose="020b0503020204020204" pitchFamily="34" typeface="微软雅黑"/>
                <a:ea charset="-122" panose="020b0503020204020204" pitchFamily="34" typeface="微软雅黑"/>
                <a:cs typeface="+mn-ea"/>
                <a:sym typeface="+mn-lt"/>
              </a:endParaRPr>
            </a:p>
          </p:txBody>
        </p:sp>
      </p:grpSp>
      <p:grpSp>
        <p:nvGrpSpPr>
          <p:cNvPr id="11" name="组合 10"/>
          <p:cNvGrpSpPr/>
          <p:nvPr/>
        </p:nvGrpSpPr>
        <p:grpSpPr>
          <a:xfrm rot="16200000">
            <a:off x="1838316" y="758172"/>
            <a:ext cx="1343470" cy="1515830"/>
            <a:chOff x="8439634" y="3544648"/>
            <a:chExt cx="1611146" cy="1817848"/>
          </a:xfrm>
        </p:grpSpPr>
        <p:sp>
          <p:nvSpPr>
            <p:cNvPr id="12" name="Freeform 5"/>
            <p:cNvSpPr/>
            <p:nvPr/>
          </p:nvSpPr>
          <p:spPr bwMode="auto">
            <a:xfrm rot="5400000">
              <a:off x="8336283" y="3647999"/>
              <a:ext cx="1817848" cy="161114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FFFF">
                    <a:lumMod val="97000"/>
                  </a:srgbClr>
                </a:gs>
                <a:gs pos="100000">
                  <a:srgbClr val="FFFFFF">
                    <a:lumMod val="85000"/>
                  </a:srgbClr>
                </a:gs>
              </a:gsLst>
              <a:lin ang="2700000" scaled="1"/>
            </a:gradFill>
            <a:ln w="19050">
              <a:gradFill flip="none" rotWithShape="1">
                <a:gsLst>
                  <a:gs pos="100000">
                    <a:srgbClr val="FFFFFF">
                      <a:lumMod val="75000"/>
                    </a:srgbClr>
                  </a:gs>
                  <a:gs pos="0">
                    <a:srgbClr val="FFFFFF"/>
                  </a:gs>
                </a:gsLst>
                <a:lin ang="2700000" scaled="1"/>
              </a:gradFill>
            </a:ln>
            <a:effectLst>
              <a:outerShdw algn="tl" blurRad="127000" dir="2700000" dist="50800" rotWithShape="0">
                <a:prstClr val="black">
                  <a:alpha val="40000"/>
                </a:prstClr>
              </a:outerShdw>
            </a:effectLst>
          </p:spPr>
          <p:txBody>
            <a:bodyPr anchor="t" anchorCtr="0" bIns="45720" compatLnSpc="1" lIns="91440" numCol="1" rIns="91440" tIns="45720" vert="horz" wrap="square"/>
            <a:lstStyle/>
            <a:p>
              <a:pPr>
                <a:defRPr/>
              </a:pPr>
              <a:endParaRPr altLang="en-US" kern="0" lang="zh-CN">
                <a:solidFill>
                  <a:schemeClr val="bg1"/>
                </a:solidFill>
                <a:latin charset="-122" panose="020b0503020204020204" pitchFamily="34" typeface="微软雅黑"/>
                <a:ea charset="-122" panose="020b0503020204020204" pitchFamily="34" typeface="微软雅黑"/>
                <a:cs typeface="+mn-ea"/>
                <a:sym typeface="+mn-lt"/>
              </a:endParaRPr>
            </a:p>
          </p:txBody>
        </p:sp>
        <p:sp>
          <p:nvSpPr>
            <p:cNvPr id="13" name="Freeform 5"/>
            <p:cNvSpPr/>
            <p:nvPr/>
          </p:nvSpPr>
          <p:spPr bwMode="auto">
            <a:xfrm rot="5400000">
              <a:off x="8582835" y="3866516"/>
              <a:ext cx="1324744" cy="117411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23E61"/>
            </a:solidFill>
            <a:ln w="15875">
              <a:gradFill flip="none" rotWithShape="1">
                <a:gsLst>
                  <a:gs pos="0">
                    <a:srgbClr val="FFFFFF">
                      <a:lumMod val="65000"/>
                    </a:srgbClr>
                  </a:gs>
                  <a:gs pos="100000">
                    <a:srgbClr val="FFFFFF"/>
                  </a:gs>
                </a:gsLst>
                <a:lin ang="2700000" scaled="1"/>
              </a:gradFill>
            </a:ln>
            <a:effectLst>
              <a:innerShdw blurRad="50800" dir="13500000" dist="25400">
                <a:prstClr val="black">
                  <a:alpha val="50000"/>
                </a:prstClr>
              </a:innerShdw>
            </a:effectLst>
          </p:spPr>
          <p:txBody>
            <a:bodyPr anchor="t" anchorCtr="0" bIns="45720" compatLnSpc="1" lIns="91440" numCol="1" rIns="91440" tIns="45720" vert="horz" wrap="square"/>
            <a:lstStyle/>
            <a:p>
              <a:pPr>
                <a:defRPr/>
              </a:pPr>
              <a:endParaRPr altLang="en-US" kern="0" lang="zh-CN">
                <a:solidFill>
                  <a:schemeClr val="bg1"/>
                </a:solidFill>
                <a:latin charset="-122" panose="020b0503020204020204" pitchFamily="34" typeface="微软雅黑"/>
                <a:ea charset="-122" panose="020b0503020204020204" pitchFamily="34" typeface="微软雅黑"/>
                <a:cs typeface="+mn-ea"/>
                <a:sym typeface="+mn-lt"/>
              </a:endParaRPr>
            </a:p>
          </p:txBody>
        </p:sp>
      </p:grpSp>
      <p:grpSp>
        <p:nvGrpSpPr>
          <p:cNvPr id="14" name="组合 13"/>
          <p:cNvGrpSpPr/>
          <p:nvPr/>
        </p:nvGrpSpPr>
        <p:grpSpPr>
          <a:xfrm>
            <a:off x="2560057" y="2381687"/>
            <a:ext cx="4390575" cy="937815"/>
            <a:chOff x="903371" y="249943"/>
            <a:chExt cx="2831223" cy="679699"/>
          </a:xfrm>
        </p:grpSpPr>
        <p:sp>
          <p:nvSpPr>
            <p:cNvPr id="15" name="任意多边形 14"/>
            <p:cNvSpPr/>
            <p:nvPr/>
          </p:nvSpPr>
          <p:spPr bwMode="auto">
            <a:xfrm>
              <a:off x="903371" y="249943"/>
              <a:ext cx="2831223" cy="679699"/>
            </a:xfrm>
            <a:custGeom>
              <a:gdLst>
                <a:gd fmla="*/ 352810 w 4452260" name="connsiteX0"/>
                <a:gd fmla="*/ 0 h 1068867" name="connsiteY0"/>
                <a:gd fmla="*/ 636768 w 4452260" name="connsiteX1"/>
                <a:gd fmla="*/ 0 h 1068867" name="connsiteY1"/>
                <a:gd fmla="*/ 647700 w 4452260" name="connsiteX2"/>
                <a:gd fmla="*/ 0 h 1068867" name="connsiteY2"/>
                <a:gd fmla="*/ 724065 w 4452260" name="connsiteX3"/>
                <a:gd fmla="*/ 0 h 1068867" name="connsiteY3"/>
                <a:gd fmla="*/ 782584 w 4452260" name="connsiteX4"/>
                <a:gd fmla="*/ 0 h 1068867" name="connsiteY4"/>
                <a:gd fmla="*/ 799455 w 4452260" name="connsiteX5"/>
                <a:gd fmla="*/ 0 h 1068867" name="connsiteY5"/>
                <a:gd fmla="*/ 809825 w 4452260" name="connsiteX6"/>
                <a:gd fmla="*/ 0 h 1068867" name="connsiteY6"/>
                <a:gd fmla="*/ 818078 w 4452260" name="connsiteX7"/>
                <a:gd fmla="*/ 0 h 1068867" name="connsiteY7"/>
                <a:gd fmla="*/ 843980 w 4452260" name="connsiteX8"/>
                <a:gd fmla="*/ 0 h 1068867" name="connsiteY8"/>
                <a:gd fmla="*/ 931658 w 4452260" name="connsiteX9"/>
                <a:gd fmla="*/ 0 h 1068867" name="connsiteY9"/>
                <a:gd fmla="*/ 961580 w 4452260" name="connsiteX10"/>
                <a:gd fmla="*/ 0 h 1068867" name="connsiteY10"/>
                <a:gd fmla="*/ 1000055 w 4452260" name="connsiteX11"/>
                <a:gd fmla="*/ 0 h 1068867" name="connsiteY11"/>
                <a:gd fmla="*/ 1040537 w 4452260" name="connsiteX12"/>
                <a:gd fmla="*/ 0 h 1068867" name="connsiteY12"/>
                <a:gd fmla="*/ 1051453 w 4452260" name="connsiteX13"/>
                <a:gd fmla="*/ 0 h 1068867" name="connsiteY13"/>
                <a:gd fmla="*/ 1083414 w 4452260" name="connsiteX14"/>
                <a:gd fmla="*/ 0 h 1068867" name="connsiteY14"/>
                <a:gd fmla="*/ 1112969 w 4452260" name="connsiteX15"/>
                <a:gd fmla="*/ 0 h 1068867" name="connsiteY15"/>
                <a:gd fmla="*/ 1138871 w 4452260" name="connsiteX16"/>
                <a:gd fmla="*/ 0 h 1068867" name="connsiteY16"/>
                <a:gd fmla="*/ 1170224 w 4452260" name="connsiteX17"/>
                <a:gd fmla="*/ 0 h 1068867" name="connsiteY17"/>
                <a:gd fmla="*/ 1170711 w 4452260" name="connsiteX18"/>
                <a:gd fmla="*/ 0 h 1068867" name="connsiteY18"/>
                <a:gd fmla="*/ 1202662 w 4452260" name="connsiteX19"/>
                <a:gd fmla="*/ 0 h 1068867" name="connsiteY19"/>
                <a:gd fmla="*/ 1240037 w 4452260" name="connsiteX20"/>
                <a:gd fmla="*/ 0 h 1068867" name="connsiteY20"/>
                <a:gd fmla="*/ 1290626 w 4452260" name="connsiteX21"/>
                <a:gd fmla="*/ 0 h 1068867" name="connsiteY21"/>
                <a:gd fmla="*/ 1324496 w 4452260" name="connsiteX22"/>
                <a:gd fmla="*/ 0 h 1068867" name="connsiteY22"/>
                <a:gd fmla="*/ 1332348 w 4452260" name="connsiteX23"/>
                <a:gd fmla="*/ 0 h 1068867" name="connsiteY23"/>
                <a:gd fmla="*/ 1335428 w 4452260" name="connsiteX24"/>
                <a:gd fmla="*/ 0 h 1068867" name="connsiteY24"/>
                <a:gd fmla="*/ 1411793 w 4452260" name="connsiteX25"/>
                <a:gd fmla="*/ 0 h 1068867" name="connsiteY25"/>
                <a:gd fmla="*/ 1454182 w 4452260" name="connsiteX26"/>
                <a:gd fmla="*/ 0 h 1068867" name="connsiteY26"/>
                <a:gd fmla="*/ 1470312 w 4452260" name="connsiteX27"/>
                <a:gd fmla="*/ 0 h 1068867" name="connsiteY27"/>
                <a:gd fmla="*/ 1487183 w 4452260" name="connsiteX28"/>
                <a:gd fmla="*/ 0 h 1068867" name="connsiteY28"/>
                <a:gd fmla="*/ 1497552 w 4452260" name="connsiteX29"/>
                <a:gd fmla="*/ 0 h 1068867" name="connsiteY29"/>
                <a:gd fmla="*/ 1505806 w 4452260" name="connsiteX30"/>
                <a:gd fmla="*/ 0 h 1068867" name="connsiteY30"/>
                <a:gd fmla="*/ 1528471 w 4452260" name="connsiteX31"/>
                <a:gd fmla="*/ 0 h 1068867" name="connsiteY31"/>
                <a:gd fmla="*/ 1531708 w 4452260" name="connsiteX32"/>
                <a:gd fmla="*/ 0 h 1068867" name="connsiteY32"/>
                <a:gd fmla="*/ 1540992 w 4452260" name="connsiteX33"/>
                <a:gd fmla="*/ 0 h 1068867" name="connsiteY33"/>
                <a:gd fmla="*/ 1541479 w 4452260" name="connsiteX34"/>
                <a:gd fmla="*/ 0 h 1068867" name="connsiteY34"/>
                <a:gd fmla="*/ 1599998 w 4452260" name="connsiteX35"/>
                <a:gd fmla="*/ 0 h 1068867" name="connsiteY35"/>
                <a:gd fmla="*/ 1619386 w 4452260" name="connsiteX36"/>
                <a:gd fmla="*/ 0 h 1068867" name="connsiteY36"/>
                <a:gd fmla="*/ 1635492 w 4452260" name="connsiteX37"/>
                <a:gd fmla="*/ 0 h 1068867" name="connsiteY37"/>
                <a:gd fmla="*/ 1649308 w 4452260" name="connsiteX38"/>
                <a:gd fmla="*/ 0 h 1068867" name="connsiteY38"/>
                <a:gd fmla="*/ 1653720 w 4452260" name="connsiteX39"/>
                <a:gd fmla="*/ 0 h 1068867" name="connsiteY39"/>
                <a:gd fmla="*/ 1661394 w 4452260" name="connsiteX40"/>
                <a:gd fmla="*/ 0 h 1068867" name="connsiteY40"/>
                <a:gd fmla="*/ 1687782 w 4452260" name="connsiteX41"/>
                <a:gd fmla="*/ 0 h 1068867" name="connsiteY41"/>
                <a:gd fmla="*/ 1703116 w 4452260" name="connsiteX42"/>
                <a:gd fmla="*/ 0 h 1068867" name="connsiteY42"/>
                <a:gd fmla="*/ 1739181 w 4452260" name="connsiteX43"/>
                <a:gd fmla="*/ 0 h 1068867" name="connsiteY43"/>
                <a:gd fmla="*/ 1771141 w 4452260" name="connsiteX44"/>
                <a:gd fmla="*/ 0 h 1068867" name="connsiteY44"/>
                <a:gd fmla="*/ 1800697 w 4452260" name="connsiteX45"/>
                <a:gd fmla="*/ 0 h 1068867" name="connsiteY45"/>
                <a:gd fmla="*/ 1811727 w 4452260" name="connsiteX46"/>
                <a:gd fmla="*/ 0 h 1068867" name="connsiteY46"/>
                <a:gd fmla="*/ 1823361 w 4452260" name="connsiteX47"/>
                <a:gd fmla="*/ 0 h 1068867" name="connsiteY47"/>
                <a:gd fmla="*/ 1826599 w 4452260" name="connsiteX48"/>
                <a:gd fmla="*/ 0 h 1068867" name="connsiteY48"/>
                <a:gd fmla="*/ 1857951 w 4452260" name="connsiteX49"/>
                <a:gd fmla="*/ 0 h 1068867" name="connsiteY49"/>
                <a:gd fmla="*/ 1858439 w 4452260" name="connsiteX50"/>
                <a:gd fmla="*/ 0 h 1068867" name="connsiteY50"/>
                <a:gd fmla="*/ 1859676 w 4452260" name="connsiteX51"/>
                <a:gd fmla="*/ 0 h 1068867" name="connsiteY51"/>
                <a:gd fmla="*/ 1893346 w 4452260" name="connsiteX52"/>
                <a:gd fmla="*/ 0 h 1068867" name="connsiteY52"/>
                <a:gd fmla="*/ 1927765 w 4452260" name="connsiteX53"/>
                <a:gd fmla="*/ 0 h 1068867" name="connsiteY53"/>
                <a:gd fmla="*/ 1963365 w 4452260" name="connsiteX54"/>
                <a:gd fmla="*/ 0 h 1068867" name="connsiteY54"/>
                <a:gd fmla="*/ 1978354 w 4452260" name="connsiteX55"/>
                <a:gd fmla="*/ 0 h 1068867" name="connsiteY55"/>
                <a:gd fmla="*/ 1991032 w 4452260" name="connsiteX56"/>
                <a:gd fmla="*/ 0 h 1068867" name="connsiteY56"/>
                <a:gd fmla="*/ 2020076 w 4452260" name="connsiteX57"/>
                <a:gd fmla="*/ 0 h 1068867" name="connsiteY57"/>
                <a:gd fmla="*/ 2021800 w 4452260" name="connsiteX58"/>
                <a:gd fmla="*/ 0 h 1068867" name="connsiteY58"/>
                <a:gd fmla="*/ 2027021 w 4452260" name="connsiteX59"/>
                <a:gd fmla="*/ 0 h 1068867" name="connsiteY59"/>
                <a:gd fmla="*/ 2032162 w 4452260" name="connsiteX60"/>
                <a:gd fmla="*/ 0 h 1068867" name="connsiteY60"/>
                <a:gd fmla="*/ 2141909 w 4452260" name="connsiteX61"/>
                <a:gd fmla="*/ 0 h 1068867" name="connsiteY61"/>
                <a:gd fmla="*/ 2143633 w 4452260" name="connsiteX62"/>
                <a:gd fmla="*/ 0 h 1068867" name="connsiteY62"/>
                <a:gd fmla="*/ 2178359 w 4452260" name="connsiteX63"/>
                <a:gd fmla="*/ 0 h 1068867" name="connsiteY63"/>
                <a:gd fmla="*/ 2228719 w 4452260" name="connsiteX64"/>
                <a:gd fmla="*/ 0 h 1068867" name="connsiteY64"/>
                <a:gd fmla="*/ 2229207 w 4452260" name="connsiteX65"/>
                <a:gd fmla="*/ 0 h 1068867" name="connsiteY65"/>
                <a:gd fmla="*/ 2230931 w 4452260" name="connsiteX66"/>
                <a:gd fmla="*/ 0 h 1068867" name="connsiteY66"/>
                <a:gd fmla="*/ 2287725 w 4452260" name="connsiteX67"/>
                <a:gd fmla="*/ 0 h 1068867" name="connsiteY67"/>
                <a:gd fmla="*/ 2289450 w 4452260" name="connsiteX68"/>
                <a:gd fmla="*/ 0 h 1068867" name="connsiteY68"/>
                <a:gd fmla="*/ 2323220 w 4452260" name="connsiteX69"/>
                <a:gd fmla="*/ 0 h 1068867" name="connsiteY69"/>
                <a:gd fmla="*/ 2324944 w 4452260" name="connsiteX70"/>
                <a:gd fmla="*/ 0 h 1068867" name="connsiteY70"/>
                <a:gd fmla="*/ 2340483 w 4452260" name="connsiteX71"/>
                <a:gd fmla="*/ 0 h 1068867" name="connsiteY71"/>
                <a:gd fmla="*/ 2341447 w 4452260" name="connsiteX72"/>
                <a:gd fmla="*/ 0 h 1068867" name="connsiteY72"/>
                <a:gd fmla="*/ 2343172 w 4452260" name="connsiteX73"/>
                <a:gd fmla="*/ 0 h 1068867" name="connsiteY73"/>
                <a:gd fmla="*/ 2349122 w 4452260" name="connsiteX74"/>
                <a:gd fmla="*/ 0 h 1068867" name="connsiteY74"/>
                <a:gd fmla="*/ 2350846 w 4452260" name="connsiteX75"/>
                <a:gd fmla="*/ 0 h 1068867" name="connsiteY75"/>
                <a:gd fmla="*/ 2390844 w 4452260" name="connsiteX76"/>
                <a:gd fmla="*/ 0 h 1068867" name="connsiteY76"/>
                <a:gd fmla="*/ 2462317 w 4452260" name="connsiteX77"/>
                <a:gd fmla="*/ 0 h 1068867" name="connsiteY77"/>
                <a:gd fmla="*/ 2499455 w 4452260" name="connsiteX78"/>
                <a:gd fmla="*/ 0 h 1068867" name="connsiteY78"/>
                <a:gd fmla="*/ 2530713 w 4452260" name="connsiteX79"/>
                <a:gd fmla="*/ 0 h 1068867" name="connsiteY79"/>
                <a:gd fmla="*/ 2547403 w 4452260" name="connsiteX80"/>
                <a:gd fmla="*/ 0 h 1068867" name="connsiteY80"/>
                <a:gd fmla="*/ 2549127 w 4452260" name="connsiteX81"/>
                <a:gd fmla="*/ 0 h 1068867" name="connsiteY81"/>
                <a:gd fmla="*/ 2581074 w 4452260" name="connsiteX82"/>
                <a:gd fmla="*/ 0 h 1068867" name="connsiteY82"/>
                <a:gd fmla="*/ 2582112 w 4452260" name="connsiteX83"/>
                <a:gd fmla="*/ 0 h 1068867" name="connsiteY83"/>
                <a:gd fmla="*/ 2669530 w 4452260" name="connsiteX84"/>
                <a:gd fmla="*/ 0 h 1068867" name="connsiteY84"/>
                <a:gd fmla="*/ 2678759 w 4452260" name="connsiteX85"/>
                <a:gd fmla="*/ 0 h 1068867" name="connsiteY85"/>
                <a:gd fmla="*/ 2709527 w 4452260" name="connsiteX86"/>
                <a:gd fmla="*/ 0 h 1068867" name="connsiteY86"/>
                <a:gd fmla="*/ 2711252 w 4452260" name="connsiteX87"/>
                <a:gd fmla="*/ 0 h 1068867" name="connsiteY87"/>
                <a:gd fmla="*/ 2714748 w 4452260" name="connsiteX88"/>
                <a:gd fmla="*/ 0 h 1068867" name="connsiteY88"/>
                <a:gd fmla="*/ 2719890 w 4452260" name="connsiteX89"/>
                <a:gd fmla="*/ 0 h 1068867" name="connsiteY89"/>
                <a:gd fmla="*/ 2831360 w 4452260" name="connsiteX90"/>
                <a:gd fmla="*/ 0 h 1068867" name="connsiteY90"/>
                <a:gd fmla="*/ 2833086 w 4452260" name="connsiteX91"/>
                <a:gd fmla="*/ 0 h 1068867" name="connsiteY91"/>
                <a:gd fmla="*/ 2866087 w 4452260" name="connsiteX92"/>
                <a:gd fmla="*/ 0 h 1068867" name="connsiteY92"/>
                <a:gd fmla="*/ 2918659 w 4452260" name="connsiteX93"/>
                <a:gd fmla="*/ 0 h 1068867" name="connsiteY93"/>
                <a:gd fmla="*/ 2919896 w 4452260" name="connsiteX94"/>
                <a:gd fmla="*/ 0 h 1068867" name="connsiteY94"/>
                <a:gd fmla="*/ 2920383 w 4452260" name="connsiteX95"/>
                <a:gd fmla="*/ 0 h 1068867" name="connsiteY95"/>
                <a:gd fmla="*/ 2977177 w 4452260" name="connsiteX96"/>
                <a:gd fmla="*/ 0 h 1068867" name="connsiteY96"/>
                <a:gd fmla="*/ 2978902 w 4452260" name="connsiteX97"/>
                <a:gd fmla="*/ 0 h 1068867" name="connsiteY97"/>
                <a:gd fmla="*/ 3012671 w 4452260" name="connsiteX98"/>
                <a:gd fmla="*/ 0 h 1068867" name="connsiteY98"/>
                <a:gd fmla="*/ 3014397 w 4452260" name="connsiteX99"/>
                <a:gd fmla="*/ 0 h 1068867" name="connsiteY99"/>
                <a:gd fmla="*/ 3028211 w 4452260" name="connsiteX100"/>
                <a:gd fmla="*/ 0 h 1068867" name="connsiteY100"/>
                <a:gd fmla="*/ 3030899 w 4452260" name="connsiteX101"/>
                <a:gd fmla="*/ 0 h 1068867" name="connsiteY101"/>
                <a:gd fmla="*/ 3032624 w 4452260" name="connsiteX102"/>
                <a:gd fmla="*/ 0 h 1068867" name="connsiteY102"/>
                <a:gd fmla="*/ 3038573 w 4452260" name="connsiteX103"/>
                <a:gd fmla="*/ 0 h 1068867" name="connsiteY103"/>
                <a:gd fmla="*/ 3040298 w 4452260" name="connsiteX104"/>
                <a:gd fmla="*/ 0 h 1068867" name="connsiteY104"/>
                <a:gd fmla="*/ 3082021 w 4452260" name="connsiteX105"/>
                <a:gd fmla="*/ 0 h 1068867" name="connsiteY105"/>
                <a:gd fmla="*/ 3150044 w 4452260" name="connsiteX106"/>
                <a:gd fmla="*/ 0 h 1068867" name="connsiteY106"/>
                <a:gd fmla="*/ 3218441 w 4452260" name="connsiteX107"/>
                <a:gd fmla="*/ 0 h 1068867" name="connsiteY107"/>
                <a:gd fmla="*/ 3236855 w 4452260" name="connsiteX108"/>
                <a:gd fmla="*/ 0 h 1068867" name="connsiteY108"/>
                <a:gd fmla="*/ 3269839 w 4452260" name="connsiteX109"/>
                <a:gd fmla="*/ 0 h 1068867" name="connsiteY109"/>
                <a:gd fmla="*/ 3272250 w 4452260" name="connsiteX110"/>
                <a:gd fmla="*/ 0 h 1068867" name="connsiteY110"/>
                <a:gd fmla="*/ 3320378 w 4452260" name="connsiteX111"/>
                <a:gd fmla="*/ 0 h 1068867" name="connsiteY111"/>
                <a:gd fmla="*/ 3346330 w 4452260" name="connsiteX112"/>
                <a:gd fmla="*/ 0 h 1068867" name="connsiteY112"/>
                <a:gd fmla="*/ 3357257 w 4452260" name="connsiteX113"/>
                <a:gd fmla="*/ 0 h 1068867" name="connsiteY113"/>
                <a:gd fmla="*/ 3369936 w 4452260" name="connsiteX114"/>
                <a:gd fmla="*/ 0 h 1068867" name="connsiteY114"/>
                <a:gd fmla="*/ 3398980 w 4452260" name="connsiteX115"/>
                <a:gd fmla="*/ 0 h 1068867" name="connsiteY115"/>
                <a:gd fmla="*/ 3405925 w 4452260" name="connsiteX116"/>
                <a:gd fmla="*/ 0 h 1068867" name="connsiteY116"/>
                <a:gd fmla="*/ 3411066 w 4452260" name="connsiteX117"/>
                <a:gd fmla="*/ 0 h 1068867" name="connsiteY117"/>
                <a:gd fmla="*/ 3520813 w 4452260" name="connsiteX118"/>
                <a:gd fmla="*/ 0 h 1068867" name="connsiteY118"/>
                <a:gd fmla="*/ 3607623 w 4452260" name="connsiteX119"/>
                <a:gd fmla="*/ 0 h 1068867" name="connsiteY119"/>
                <a:gd fmla="*/ 3608111 w 4452260" name="connsiteX120"/>
                <a:gd fmla="*/ 0 h 1068867" name="connsiteY120"/>
                <a:gd fmla="*/ 3666629 w 4452260" name="connsiteX121"/>
                <a:gd fmla="*/ 0 h 1068867" name="connsiteY121"/>
                <a:gd fmla="*/ 3702124 w 4452260" name="connsiteX122"/>
                <a:gd fmla="*/ 0 h 1068867" name="connsiteY122"/>
                <a:gd fmla="*/ 3720351 w 4452260" name="connsiteX123"/>
                <a:gd fmla="*/ 0 h 1068867" name="connsiteY123"/>
                <a:gd fmla="*/ 3728025 w 4452260" name="connsiteX124"/>
                <a:gd fmla="*/ 0 h 1068867" name="connsiteY124"/>
                <a:gd fmla="*/ 3769748 w 4452260" name="connsiteX125"/>
                <a:gd fmla="*/ 0 h 1068867" name="connsiteY125"/>
                <a:gd fmla="*/ 4098793 w 4452260" name="connsiteX126"/>
                <a:gd fmla="*/ 0 h 1068867" name="connsiteY126"/>
                <a:gd fmla="*/ 4193519 w 4452260" name="connsiteX127"/>
                <a:gd fmla="*/ 54408 h 1068867" name="connsiteY127"/>
                <a:gd fmla="*/ 4439104 w 4452260" name="connsiteX128"/>
                <a:gd fmla="*/ 480025 h 1068867" name="connsiteY128"/>
                <a:gd fmla="*/ 4439104 w 4452260" name="connsiteX129"/>
                <a:gd fmla="*/ 588843 h 1068867" name="connsiteY129"/>
                <a:gd fmla="*/ 4193519 w 4452260" name="connsiteX130"/>
                <a:gd fmla="*/ 1014459 h 1068867" name="connsiteY130"/>
                <a:gd fmla="*/ 4098793 w 4452260" name="connsiteX131"/>
                <a:gd fmla="*/ 1068867 h 1068867" name="connsiteY131"/>
                <a:gd fmla="*/ 3728025 w 4452260" name="connsiteX132"/>
                <a:gd fmla="*/ 1068867 h 1068867" name="connsiteY132"/>
                <a:gd fmla="*/ 3607623 w 4452260" name="connsiteX133"/>
                <a:gd fmla="*/ 1068867 h 1068867" name="connsiteY133"/>
                <a:gd fmla="*/ 3411066 w 4452260" name="connsiteX134"/>
                <a:gd fmla="*/ 1068867 h 1068867" name="connsiteY134"/>
                <a:gd fmla="*/ 3357257 w 4452260" name="connsiteX135"/>
                <a:gd fmla="*/ 1068867 h 1068867" name="connsiteY135"/>
                <a:gd fmla="*/ 3236855 w 4452260" name="connsiteX136"/>
                <a:gd fmla="*/ 1068867 h 1068867" name="connsiteY136"/>
                <a:gd fmla="*/ 3040298 w 4452260" name="connsiteX137"/>
                <a:gd fmla="*/ 1068867 h 1068867" name="connsiteY137"/>
                <a:gd fmla="*/ 3038573 w 4452260" name="connsiteX138"/>
                <a:gd fmla="*/ 1068867 h 1068867" name="connsiteY138"/>
                <a:gd fmla="*/ 2919896 w 4452260" name="connsiteX139"/>
                <a:gd fmla="*/ 1068867 h 1068867" name="connsiteY139"/>
                <a:gd fmla="*/ 2866087 w 4452260" name="connsiteX140"/>
                <a:gd fmla="*/ 1068867 h 1068867" name="connsiteY140"/>
                <a:gd fmla="*/ 2719890 w 4452260" name="connsiteX141"/>
                <a:gd fmla="*/ 1068867 h 1068867" name="connsiteY141"/>
                <a:gd fmla="*/ 2669530 w 4452260" name="connsiteX142"/>
                <a:gd fmla="*/ 1068867 h 1068867" name="connsiteY142"/>
                <a:gd fmla="*/ 2549127 w 4452260" name="connsiteX143"/>
                <a:gd fmla="*/ 1068867 h 1068867" name="connsiteY143"/>
                <a:gd fmla="*/ 2547403 w 4452260" name="connsiteX144"/>
                <a:gd fmla="*/ 1068867 h 1068867" name="connsiteY144"/>
                <a:gd fmla="*/ 2350846 w 4452260" name="connsiteX145"/>
                <a:gd fmla="*/ 1068867 h 1068867" name="connsiteY145"/>
                <a:gd fmla="*/ 2349122 w 4452260" name="connsiteX146"/>
                <a:gd fmla="*/ 1068867 h 1068867" name="connsiteY146"/>
                <a:gd fmla="*/ 2228719 w 4452260" name="connsiteX147"/>
                <a:gd fmla="*/ 1068867 h 1068867" name="connsiteY147"/>
                <a:gd fmla="*/ 2178359 w 4452260" name="connsiteX148"/>
                <a:gd fmla="*/ 1068867 h 1068867" name="connsiteY148"/>
                <a:gd fmla="*/ 2032162 w 4452260" name="connsiteX149"/>
                <a:gd fmla="*/ 1068867 h 1068867" name="connsiteY149"/>
                <a:gd fmla="*/ 1978354 w 4452260" name="connsiteX150"/>
                <a:gd fmla="*/ 1068867 h 1068867" name="connsiteY150"/>
                <a:gd fmla="*/ 1859676 w 4452260" name="connsiteX151"/>
                <a:gd fmla="*/ 1068867 h 1068867" name="connsiteY151"/>
                <a:gd fmla="*/ 1857951 w 4452260" name="connsiteX152"/>
                <a:gd fmla="*/ 1068867 h 1068867" name="connsiteY152"/>
                <a:gd fmla="*/ 1826599 w 4452260" name="connsiteX153"/>
                <a:gd fmla="*/ 1068867 h 1068867" name="connsiteY153"/>
                <a:gd fmla="*/ 1661394 w 4452260" name="connsiteX154"/>
                <a:gd fmla="*/ 1068867 h 1068867" name="connsiteY154"/>
                <a:gd fmla="*/ 1540992 w 4452260" name="connsiteX155"/>
                <a:gd fmla="*/ 1068867 h 1068867" name="connsiteY155"/>
                <a:gd fmla="*/ 1531708 w 4452260" name="connsiteX156"/>
                <a:gd fmla="*/ 1068867 h 1068867" name="connsiteY156"/>
                <a:gd fmla="*/ 1487183 w 4452260" name="connsiteX157"/>
                <a:gd fmla="*/ 1068867 h 1068867" name="connsiteY157"/>
                <a:gd fmla="*/ 1335428 w 4452260" name="connsiteX158"/>
                <a:gd fmla="*/ 1068867 h 1068867" name="connsiteY158"/>
                <a:gd fmla="*/ 1290626 w 4452260" name="connsiteX159"/>
                <a:gd fmla="*/ 1068867 h 1068867" name="connsiteY159"/>
                <a:gd fmla="*/ 1170224 w 4452260" name="connsiteX160"/>
                <a:gd fmla="*/ 1068867 h 1068867" name="connsiteY160"/>
                <a:gd fmla="*/ 1138871 w 4452260" name="connsiteX161"/>
                <a:gd fmla="*/ 1068867 h 1068867" name="connsiteY161"/>
                <a:gd fmla="*/ 1040537 w 4452260" name="connsiteX162"/>
                <a:gd fmla="*/ 1068867 h 1068867" name="connsiteY162"/>
                <a:gd fmla="*/ 843980 w 4452260" name="connsiteX163"/>
                <a:gd fmla="*/ 1068867 h 1068867" name="connsiteY163"/>
                <a:gd fmla="*/ 799455 w 4452260" name="connsiteX164"/>
                <a:gd fmla="*/ 1068867 h 1068867" name="connsiteY164"/>
                <a:gd fmla="*/ 647700 w 4452260" name="connsiteX165"/>
                <a:gd fmla="*/ 1068867 h 1068867" name="connsiteY165"/>
                <a:gd fmla="*/ 352810 w 4452260" name="connsiteX166"/>
                <a:gd fmla="*/ 1068867 h 1068867" name="connsiteY166"/>
                <a:gd fmla="*/ 258084 w 4452260" name="connsiteX167"/>
                <a:gd fmla="*/ 1014459 h 1068867" name="connsiteY167"/>
                <a:gd fmla="*/ 12498 w 4452260" name="connsiteX168"/>
                <a:gd fmla="*/ 588843 h 1068867" name="connsiteY168"/>
                <a:gd fmla="*/ 12498 w 4452260" name="connsiteX169"/>
                <a:gd fmla="*/ 480025 h 1068867" name="connsiteY169"/>
                <a:gd fmla="*/ 258084 w 4452260" name="connsiteX170"/>
                <a:gd fmla="*/ 54408 h 1068867" name="connsiteY170"/>
                <a:gd fmla="*/ 352810 w 4452260" name="connsiteX171"/>
                <a:gd fmla="*/ 0 h 1068867" name="connsiteY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b="b" l="l" r="r" t="t"/>
              <a:pathLst>
                <a:path h="1068867" w="4452260">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rgbClr val="FFFFFF">
                    <a:lumMod val="95000"/>
                  </a:srgbClr>
                </a:gs>
                <a:gs pos="0">
                  <a:srgbClr val="D3D3D3"/>
                </a:gs>
              </a:gsLst>
              <a:lin ang="2700000" scaled="1"/>
            </a:gradFill>
            <a:ln w="19050">
              <a:gradFill flip="none" rotWithShape="1">
                <a:gsLst>
                  <a:gs pos="100000">
                    <a:srgbClr val="FFFFFF">
                      <a:lumMod val="75000"/>
                    </a:srgbClr>
                  </a:gs>
                  <a:gs pos="0">
                    <a:srgbClr val="FFFFFF"/>
                  </a:gs>
                </a:gsLst>
                <a:lin ang="2700000" scaled="1"/>
              </a:gradFill>
            </a:ln>
            <a:effectLst>
              <a:outerShdw algn="tl" blurRad="127000" dir="2700000" dist="50800" rotWithShape="0">
                <a:prstClr val="black">
                  <a:alpha val="40000"/>
                </a:prstClr>
              </a:outerShdw>
            </a:effectLst>
          </p:spPr>
          <p:txBody>
            <a:bodyPr anchor="t" anchorCtr="0" bIns="45720" compatLnSpc="1" lIns="91440" numCol="1" rIns="91440" tIns="45720" vert="horz" wrap="square">
              <a:noAutofit/>
            </a:bodyPr>
            <a:lstStyle/>
            <a:p>
              <a:pPr>
                <a:defRPr/>
              </a:pPr>
              <a:endParaRPr altLang="en-US" kern="0"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6" name="任意多边形 15"/>
            <p:cNvSpPr/>
            <p:nvPr/>
          </p:nvSpPr>
          <p:spPr bwMode="auto">
            <a:xfrm>
              <a:off x="1010779" y="325868"/>
              <a:ext cx="2628449" cy="527848"/>
            </a:xfrm>
            <a:custGeom>
              <a:gdLst>
                <a:gd fmla="*/ 305125 w 4603109" name="connsiteX0"/>
                <a:gd fmla="*/ 0 h 924402" name="connsiteY0"/>
                <a:gd fmla="*/ 432894 w 4603109" name="connsiteX1"/>
                <a:gd fmla="*/ 0 h 924402" name="connsiteY1"/>
                <a:gd fmla="*/ 445336 w 4603109" name="connsiteX2"/>
                <a:gd fmla="*/ 0 h 924402" name="connsiteY2"/>
                <a:gd fmla="*/ 550703 w 4603109" name="connsiteX3"/>
                <a:gd fmla="*/ 0 h 924402" name="connsiteY3"/>
                <a:gd fmla="*/ 560158 w 4603109" name="connsiteX4"/>
                <a:gd fmla="*/ 0 h 924402" name="connsiteY4"/>
                <a:gd fmla="*/ 573105 w 4603109" name="connsiteX5"/>
                <a:gd fmla="*/ 0 h 924402" name="connsiteY5"/>
                <a:gd fmla="*/ 626202 w 4603109" name="connsiteX6"/>
                <a:gd fmla="*/ 0 h 924402" name="connsiteY6"/>
                <a:gd fmla="*/ 676811 w 4603109" name="connsiteX7"/>
                <a:gd fmla="*/ 0 h 924402" name="connsiteY7"/>
                <a:gd fmla="*/ 678472 w 4603109" name="connsiteX8"/>
                <a:gd fmla="*/ 0 h 924402" name="connsiteY8"/>
                <a:gd fmla="*/ 687927 w 4603109" name="connsiteX9"/>
                <a:gd fmla="*/ 0 h 924402" name="connsiteY9"/>
                <a:gd fmla="*/ 691402 w 4603109" name="connsiteX10"/>
                <a:gd fmla="*/ 0 h 924402" name="connsiteY10"/>
                <a:gd fmla="*/ 700371 w 4603109" name="connsiteX11"/>
                <a:gd fmla="*/ 0 h 924402" name="connsiteY11"/>
                <a:gd fmla="*/ 707508 w 4603109" name="connsiteX12"/>
                <a:gd fmla="*/ 0 h 924402" name="connsiteY12"/>
                <a:gd fmla="*/ 729909 w 4603109" name="connsiteX13"/>
                <a:gd fmla="*/ 0 h 924402" name="connsiteY13"/>
                <a:gd fmla="*/ 753971 w 4603109" name="connsiteX14"/>
                <a:gd fmla="*/ 0 h 924402" name="connsiteY14"/>
                <a:gd fmla="*/ 804580 w 4603109" name="connsiteX15"/>
                <a:gd fmla="*/ 0 h 924402" name="connsiteY15"/>
                <a:gd fmla="*/ 805737 w 4603109" name="connsiteX16"/>
                <a:gd fmla="*/ 0 h 924402" name="connsiteY16"/>
                <a:gd fmla="*/ 819171 w 4603109" name="connsiteX17"/>
                <a:gd fmla="*/ 0 h 924402" name="connsiteY17"/>
                <a:gd fmla="*/ 828140 w 4603109" name="connsiteX18"/>
                <a:gd fmla="*/ 0 h 924402" name="connsiteY18"/>
                <a:gd fmla="*/ 831615 w 4603109" name="connsiteX19"/>
                <a:gd fmla="*/ 0 h 924402" name="connsiteY19"/>
                <a:gd fmla="*/ 835277 w 4603109" name="connsiteX20"/>
                <a:gd fmla="*/ 0 h 924402" name="connsiteY20"/>
                <a:gd fmla="*/ 857678 w 4603109" name="connsiteX21"/>
                <a:gd fmla="*/ 0 h 924402" name="connsiteY21"/>
                <a:gd fmla="*/ 864889 w 4603109" name="connsiteX22"/>
                <a:gd fmla="*/ 0 h 924402" name="connsiteY22"/>
                <a:gd fmla="*/ 899900 w 4603109" name="connsiteX23"/>
                <a:gd fmla="*/ 0 h 924402" name="connsiteY23"/>
                <a:gd fmla="*/ 909341 w 4603109" name="connsiteX24"/>
                <a:gd fmla="*/ 0 h 924402" name="connsiteY24"/>
                <a:gd fmla="*/ 929965 w 4603109" name="connsiteX25"/>
                <a:gd fmla="*/ 0 h 924402" name="connsiteY25"/>
                <a:gd fmla="*/ 933506 w 4603109" name="connsiteX26"/>
                <a:gd fmla="*/ 0 h 924402" name="connsiteY26"/>
                <a:gd fmla="*/ 936982 w 4603109" name="connsiteX27"/>
                <a:gd fmla="*/ 0 h 924402" name="connsiteY27"/>
                <a:gd fmla="*/ 959384 w 4603109" name="connsiteX28"/>
                <a:gd fmla="*/ 0 h 924402" name="connsiteY28"/>
                <a:gd fmla="*/ 962542 w 4603109" name="connsiteX29"/>
                <a:gd fmla="*/ 0 h 924402" name="connsiteY29"/>
                <a:gd fmla="*/ 984943 w 4603109" name="connsiteX30"/>
                <a:gd fmla="*/ 0 h 924402" name="connsiteY30"/>
                <a:gd fmla="*/ 992658 w 4603109" name="connsiteX31"/>
                <a:gd fmla="*/ 0 h 924402" name="connsiteY31"/>
                <a:gd fmla="*/ 1012059 w 4603109" name="connsiteX32"/>
                <a:gd fmla="*/ 0 h 924402" name="connsiteY32"/>
                <a:gd fmla="*/ 1012480 w 4603109" name="connsiteX33"/>
                <a:gd fmla="*/ 0 h 924402" name="connsiteY33"/>
                <a:gd fmla="*/ 1027669 w 4603109" name="connsiteX34"/>
                <a:gd fmla="*/ 0 h 924402" name="connsiteY34"/>
                <a:gd fmla="*/ 1037110 w 4603109" name="connsiteX35"/>
                <a:gd fmla="*/ 0 h 924402" name="connsiteY35"/>
                <a:gd fmla="*/ 1040112 w 4603109" name="connsiteX36"/>
                <a:gd fmla="*/ 0 h 924402" name="connsiteY36"/>
                <a:gd fmla="*/ 1057734 w 4603109" name="connsiteX37"/>
                <a:gd fmla="*/ 0 h 924402" name="connsiteY37"/>
                <a:gd fmla="*/ 1064751 w 4603109" name="connsiteX38"/>
                <a:gd fmla="*/ 0 h 924402" name="connsiteY38"/>
                <a:gd fmla="*/ 1070177 w 4603109" name="connsiteX39"/>
                <a:gd fmla="*/ 0 h 924402" name="connsiteY39"/>
                <a:gd fmla="*/ 1072436 w 4603109" name="connsiteX40"/>
                <a:gd fmla="*/ 0 h 924402" name="connsiteY40"/>
                <a:gd fmla="*/ 1090311 w 4603109" name="connsiteX41"/>
                <a:gd fmla="*/ 0 h 924402" name="connsiteY41"/>
                <a:gd fmla="*/ 1110718 w 4603109" name="connsiteX42"/>
                <a:gd fmla="*/ 0 h 924402" name="connsiteY42"/>
                <a:gd fmla="*/ 1112712 w 4603109" name="connsiteX43"/>
                <a:gd fmla="*/ 0 h 924402" name="connsiteY43"/>
                <a:gd fmla="*/ 1116187 w 4603109" name="connsiteX44"/>
                <a:gd fmla="*/ 0 h 924402" name="connsiteY44"/>
                <a:gd fmla="*/ 1139828 w 4603109" name="connsiteX45"/>
                <a:gd fmla="*/ 0 h 924402" name="connsiteY45"/>
                <a:gd fmla="*/ 1140249 w 4603109" name="connsiteX46"/>
                <a:gd fmla="*/ 0 h 924402" name="connsiteY46"/>
                <a:gd fmla="*/ 1145480 w 4603109" name="connsiteX47"/>
                <a:gd fmla="*/ 0 h 924402" name="connsiteY47"/>
                <a:gd fmla="*/ 1152270 w 4603109" name="connsiteX48"/>
                <a:gd fmla="*/ 0 h 924402" name="connsiteY48"/>
                <a:gd fmla="*/ 1154934 w 4603109" name="connsiteX49"/>
                <a:gd fmla="*/ 0 h 924402" name="connsiteY49"/>
                <a:gd fmla="*/ 1167881 w 4603109" name="connsiteX50"/>
                <a:gd fmla="*/ 0 h 924402" name="connsiteY50"/>
                <a:gd fmla="*/ 1175544 w 4603109" name="connsiteX51"/>
                <a:gd fmla="*/ 0 h 924402" name="connsiteY51"/>
                <a:gd fmla="*/ 1184998 w 4603109" name="connsiteX52"/>
                <a:gd fmla="*/ 0 h 924402" name="connsiteY52"/>
                <a:gd fmla="*/ 1197946 w 4603109" name="connsiteX53"/>
                <a:gd fmla="*/ 0 h 924402" name="connsiteY53"/>
                <a:gd fmla="*/ 1200205 w 4603109" name="connsiteX54"/>
                <a:gd fmla="*/ 0 h 924402" name="connsiteY54"/>
                <a:gd fmla="*/ 1220978 w 4603109" name="connsiteX55"/>
                <a:gd fmla="*/ 0 h 924402" name="connsiteY55"/>
                <a:gd fmla="*/ 1238487 w 4603109" name="connsiteX56"/>
                <a:gd fmla="*/ 0 h 924402" name="connsiteY56"/>
                <a:gd fmla="*/ 1243956 w 4603109" name="connsiteX57"/>
                <a:gd fmla="*/ 0 h 924402" name="connsiteY57"/>
                <a:gd fmla="*/ 1251042 w 4603109" name="connsiteX58"/>
                <a:gd fmla="*/ 0 h 924402" name="connsiteY58"/>
                <a:gd fmla="*/ 1257637 w 4603109" name="connsiteX59"/>
                <a:gd fmla="*/ 0 h 924402" name="connsiteY59"/>
                <a:gd fmla="*/ 1271587 w 4603109" name="connsiteX60"/>
                <a:gd fmla="*/ 0 h 924402" name="connsiteY60"/>
                <a:gd fmla="*/ 1273249 w 4603109" name="connsiteX61"/>
                <a:gd fmla="*/ 0 h 924402" name="connsiteY61"/>
                <a:gd fmla="*/ 1280039 w 4603109" name="connsiteX62"/>
                <a:gd fmla="*/ 0 h 924402" name="connsiteY62"/>
                <a:gd fmla="*/ 1282703 w 4603109" name="connsiteX63"/>
                <a:gd fmla="*/ 0 h 924402" name="connsiteY63"/>
                <a:gd fmla="*/ 1286178 w 4603109" name="connsiteX64"/>
                <a:gd fmla="*/ 0 h 924402" name="connsiteY64"/>
                <a:gd fmla="*/ 1295146 w 4603109" name="connsiteX65"/>
                <a:gd fmla="*/ 0 h 924402" name="connsiteY65"/>
                <a:gd fmla="*/ 1301651 w 4603109" name="connsiteX66"/>
                <a:gd fmla="*/ 0 h 924402" name="connsiteY66"/>
                <a:gd fmla="*/ 1302284 w 4603109" name="connsiteX67"/>
                <a:gd fmla="*/ 0 h 924402" name="connsiteY67"/>
                <a:gd fmla="*/ 1303313 w 4603109" name="connsiteX68"/>
                <a:gd fmla="*/ 0 h 924402" name="connsiteY68"/>
                <a:gd fmla="*/ 1312767 w 4603109" name="connsiteX69"/>
                <a:gd fmla="*/ 0 h 924402" name="connsiteY69"/>
                <a:gd fmla="*/ 1316242 w 4603109" name="connsiteX70"/>
                <a:gd fmla="*/ 0 h 924402" name="connsiteY70"/>
                <a:gd fmla="*/ 1321886 w 4603109" name="connsiteX71"/>
                <a:gd fmla="*/ 0 h 924402" name="connsiteY71"/>
                <a:gd fmla="*/ 1324685 w 4603109" name="connsiteX72"/>
                <a:gd fmla="*/ 0 h 924402" name="connsiteY72"/>
                <a:gd fmla="*/ 1325211 w 4603109" name="connsiteX73"/>
                <a:gd fmla="*/ 0 h 924402" name="connsiteY73"/>
                <a:gd fmla="*/ 1332348 w 4603109" name="connsiteX74"/>
                <a:gd fmla="*/ 0 h 924402" name="connsiteY74"/>
                <a:gd fmla="*/ 1332714 w 4603109" name="connsiteX75"/>
                <a:gd fmla="*/ 0 h 924402" name="connsiteY75"/>
                <a:gd fmla="*/ 1333135 w 4603109" name="connsiteX76"/>
                <a:gd fmla="*/ 0 h 924402" name="connsiteY76"/>
                <a:gd fmla="*/ 1348747 w 4603109" name="connsiteX77"/>
                <a:gd fmla="*/ 0 h 924402" name="connsiteY77"/>
                <a:gd fmla="*/ 1354749 w 4603109" name="connsiteX78"/>
                <a:gd fmla="*/ 0 h 924402" name="connsiteY78"/>
                <a:gd fmla="*/ 1378811 w 4603109" name="connsiteX79"/>
                <a:gd fmla="*/ 0 h 924402" name="connsiteY79"/>
                <a:gd fmla="*/ 1383745 w 4603109" name="connsiteX80"/>
                <a:gd fmla="*/ 0 h 924402" name="connsiteY80"/>
                <a:gd fmla="*/ 1385406 w 4603109" name="connsiteX81"/>
                <a:gd fmla="*/ 0 h 924402" name="connsiteY81"/>
                <a:gd fmla="*/ 1399356 w 4603109" name="connsiteX82"/>
                <a:gd fmla="*/ 0 h 924402" name="connsiteY82"/>
                <a:gd fmla="*/ 1400513 w 4603109" name="connsiteX83"/>
                <a:gd fmla="*/ 0 h 924402" name="connsiteY83"/>
                <a:gd fmla="*/ 1413947 w 4603109" name="connsiteX84"/>
                <a:gd fmla="*/ 0 h 924402" name="connsiteY84"/>
                <a:gd fmla="*/ 1414442 w 4603109" name="connsiteX85"/>
                <a:gd fmla="*/ 0 h 924402" name="connsiteY85"/>
                <a:gd fmla="*/ 1422915 w 4603109" name="connsiteX86"/>
                <a:gd fmla="*/ 0 h 924402" name="connsiteY86"/>
                <a:gd fmla="*/ 1426390 w 4603109" name="connsiteX87"/>
                <a:gd fmla="*/ 0 h 924402" name="connsiteY87"/>
                <a:gd fmla="*/ 1429420 w 4603109" name="connsiteX88"/>
                <a:gd fmla="*/ 0 h 924402" name="connsiteY88"/>
                <a:gd fmla="*/ 1430053 w 4603109" name="connsiteX89"/>
                <a:gd fmla="*/ 0 h 924402" name="connsiteY89"/>
                <a:gd fmla="*/ 1430206 w 4603109" name="connsiteX90"/>
                <a:gd fmla="*/ 0 h 924402" name="connsiteY90"/>
                <a:gd fmla="*/ 1430577 w 4603109" name="connsiteX91"/>
                <a:gd fmla="*/ 0 h 924402" name="connsiteY91"/>
                <a:gd fmla="*/ 1436843 w 4603109" name="connsiteX92"/>
                <a:gd fmla="*/ 0 h 924402" name="connsiteY92"/>
                <a:gd fmla="*/ 1444011 w 4603109" name="connsiteX93"/>
                <a:gd fmla="*/ 0 h 924402" name="connsiteY93"/>
                <a:gd fmla="*/ 1449655 w 4603109" name="connsiteX94"/>
                <a:gd fmla="*/ 0 h 924402" name="connsiteY94"/>
                <a:gd fmla="*/ 1452454 w 4603109" name="connsiteX95"/>
                <a:gd fmla="*/ 0 h 924402" name="connsiteY95"/>
                <a:gd fmla="*/ 1452980 w 4603109" name="connsiteX96"/>
                <a:gd fmla="*/ 0 h 924402" name="connsiteY96"/>
                <a:gd fmla="*/ 1456455 w 4603109" name="connsiteX97"/>
                <a:gd fmla="*/ 0 h 924402" name="connsiteY97"/>
                <a:gd fmla="*/ 1459664 w 4603109" name="connsiteX98"/>
                <a:gd fmla="*/ 0 h 924402" name="connsiteY98"/>
                <a:gd fmla="*/ 1460117 w 4603109" name="connsiteX99"/>
                <a:gd fmla="*/ 0 h 924402" name="connsiteY99"/>
                <a:gd fmla="*/ 1460483 w 4603109" name="connsiteX100"/>
                <a:gd fmla="*/ 0 h 924402" name="connsiteY100"/>
                <a:gd fmla="*/ 1460904 w 4603109" name="connsiteX101"/>
                <a:gd fmla="*/ 0 h 924402" name="connsiteY101"/>
                <a:gd fmla="*/ 1472926 w 4603109" name="connsiteX102"/>
                <a:gd fmla="*/ 0 h 924402" name="connsiteY102"/>
                <a:gd fmla="*/ 1482518 w 4603109" name="connsiteX103"/>
                <a:gd fmla="*/ 0 h 924402" name="connsiteY103"/>
                <a:gd fmla="*/ 1489729 w 4603109" name="connsiteX104"/>
                <a:gd fmla="*/ 0 h 924402" name="connsiteY104"/>
                <a:gd fmla="*/ 1504116 w 4603109" name="connsiteX105"/>
                <a:gd fmla="*/ 0 h 924402" name="connsiteY105"/>
                <a:gd fmla="*/ 1511514 w 4603109" name="connsiteX106"/>
                <a:gd fmla="*/ 0 h 924402" name="connsiteY106"/>
                <a:gd fmla="*/ 1524740 w 4603109" name="connsiteX107"/>
                <a:gd fmla="*/ 0 h 924402" name="connsiteY107"/>
                <a:gd fmla="*/ 1528282 w 4603109" name="connsiteX108"/>
                <a:gd fmla="*/ 0 h 924402" name="connsiteY108"/>
                <a:gd fmla="*/ 1531757 w 4603109" name="connsiteX109"/>
                <a:gd fmla="*/ 0 h 924402" name="connsiteY109"/>
                <a:gd fmla="*/ 1534181 w 4603109" name="connsiteX110"/>
                <a:gd fmla="*/ 0 h 924402" name="connsiteY110"/>
                <a:gd fmla="*/ 1542211 w 4603109" name="connsiteX111"/>
                <a:gd fmla="*/ 0 h 924402" name="connsiteY111"/>
                <a:gd fmla="*/ 1554159 w 4603109" name="connsiteX112"/>
                <a:gd fmla="*/ 0 h 924402" name="connsiteY112"/>
                <a:gd fmla="*/ 1557318 w 4603109" name="connsiteX113"/>
                <a:gd fmla="*/ 0 h 924402" name="connsiteY113"/>
                <a:gd fmla="*/ 1557975 w 4603109" name="connsiteX114"/>
                <a:gd fmla="*/ 0 h 924402" name="connsiteY114"/>
                <a:gd fmla="*/ 1558346 w 4603109" name="connsiteX115"/>
                <a:gd fmla="*/ 0 h 924402" name="connsiteY115"/>
                <a:gd fmla="*/ 1561822 w 4603109" name="connsiteX116"/>
                <a:gd fmla="*/ 0 h 924402" name="connsiteY116"/>
                <a:gd fmla="*/ 1564612 w 4603109" name="connsiteX117"/>
                <a:gd fmla="*/ 0 h 924402" name="connsiteY117"/>
                <a:gd fmla="*/ 1566857 w 4603109" name="connsiteX118"/>
                <a:gd fmla="*/ 0 h 924402" name="connsiteY118"/>
                <a:gd fmla="*/ 1576919 w 4603109" name="connsiteX119"/>
                <a:gd fmla="*/ 0 h 924402" name="connsiteY119"/>
                <a:gd fmla="*/ 1579719 w 4603109" name="connsiteX120"/>
                <a:gd fmla="*/ 0 h 924402" name="connsiteY120"/>
                <a:gd fmla="*/ 1584224 w 4603109" name="connsiteX121"/>
                <a:gd fmla="*/ 0 h 924402" name="connsiteY121"/>
                <a:gd fmla="*/ 1587382 w 4603109" name="connsiteX122"/>
                <a:gd fmla="*/ 0 h 924402" name="connsiteY122"/>
                <a:gd fmla="*/ 1587433 w 4603109" name="connsiteX123"/>
                <a:gd fmla="*/ 0 h 924402" name="connsiteY123"/>
                <a:gd fmla="*/ 1600695 w 4603109" name="connsiteX124"/>
                <a:gd fmla="*/ 0 h 924402" name="connsiteY124"/>
                <a:gd fmla="*/ 1606834 w 4603109" name="connsiteX125"/>
                <a:gd fmla="*/ 0 h 924402" name="connsiteY125"/>
                <a:gd fmla="*/ 1607256 w 4603109" name="connsiteX126"/>
                <a:gd fmla="*/ 0 h 924402" name="connsiteY126"/>
                <a:gd fmla="*/ 1608325 w 4603109" name="connsiteX127"/>
                <a:gd fmla="*/ 0 h 924402" name="connsiteY127"/>
                <a:gd fmla="*/ 1609783 w 4603109" name="connsiteX128"/>
                <a:gd fmla="*/ 0 h 924402" name="connsiteY128"/>
                <a:gd fmla="*/ 1617498 w 4603109" name="connsiteX129"/>
                <a:gd fmla="*/ 0 h 924402" name="connsiteY129"/>
                <a:gd fmla="*/ 1631885 w 4603109" name="connsiteX130"/>
                <a:gd fmla="*/ 0 h 924402" name="connsiteY130"/>
                <a:gd fmla="*/ 1636899 w 4603109" name="connsiteX131"/>
                <a:gd fmla="*/ 0 h 924402" name="connsiteY131"/>
                <a:gd fmla="*/ 1637320 w 4603109" name="connsiteX132"/>
                <a:gd fmla="*/ 0 h 924402" name="connsiteY132"/>
                <a:gd fmla="*/ 1637445 w 4603109" name="connsiteX133"/>
                <a:gd fmla="*/ 0 h 924402" name="connsiteY133"/>
                <a:gd fmla="*/ 1652509 w 4603109" name="connsiteX134"/>
                <a:gd fmla="*/ 0 h 924402" name="connsiteY134"/>
                <a:gd fmla="*/ 1659526 w 4603109" name="connsiteX135"/>
                <a:gd fmla="*/ 0 h 924402" name="connsiteY135"/>
                <a:gd fmla="*/ 1661950 w 4603109" name="connsiteX136"/>
                <a:gd fmla="*/ 0 h 924402" name="connsiteY136"/>
                <a:gd fmla="*/ 1664952 w 4603109" name="connsiteX137"/>
                <a:gd fmla="*/ 0 h 924402" name="connsiteY137"/>
                <a:gd fmla="*/ 1667212 w 4603109" name="connsiteX138"/>
                <a:gd fmla="*/ 0 h 924402" name="connsiteY138"/>
                <a:gd fmla="*/ 1685087 w 4603109" name="connsiteX139"/>
                <a:gd fmla="*/ 0 h 924402" name="connsiteY139"/>
                <a:gd fmla="*/ 1689591 w 4603109" name="connsiteX140"/>
                <a:gd fmla="*/ 0 h 924402" name="connsiteY140"/>
                <a:gd fmla="*/ 1694626 w 4603109" name="connsiteX141"/>
                <a:gd fmla="*/ 0 h 924402" name="connsiteY141"/>
                <a:gd fmla="*/ 1697276 w 4603109" name="connsiteX142"/>
                <a:gd fmla="*/ 0 h 924402" name="connsiteY142"/>
                <a:gd fmla="*/ 1698000 w 4603109" name="connsiteX143"/>
                <a:gd fmla="*/ 0 h 924402" name="connsiteY143"/>
                <a:gd fmla="*/ 1704688 w 4603109" name="connsiteX144"/>
                <a:gd fmla="*/ 0 h 924402" name="connsiteY144"/>
                <a:gd fmla="*/ 1707488 w 4603109" name="connsiteX145"/>
                <a:gd fmla="*/ 0 h 924402" name="connsiteY145"/>
                <a:gd fmla="*/ 1710963 w 4603109" name="connsiteX146"/>
                <a:gd fmla="*/ 0 h 924402" name="connsiteY146"/>
                <a:gd fmla="*/ 1715151 w 4603109" name="connsiteX147"/>
                <a:gd fmla="*/ 0 h 924402" name="connsiteY147"/>
                <a:gd fmla="*/ 1721928 w 4603109" name="connsiteX148"/>
                <a:gd fmla="*/ 0 h 924402" name="connsiteY148"/>
                <a:gd fmla="*/ 1734603 w 4603109" name="connsiteX149"/>
                <a:gd fmla="*/ 0 h 924402" name="connsiteY149"/>
                <a:gd fmla="*/ 1735025 w 4603109" name="connsiteX150"/>
                <a:gd fmla="*/ 0 h 924402" name="connsiteY150"/>
                <a:gd fmla="*/ 1735558 w 4603109" name="connsiteX151"/>
                <a:gd fmla="*/ 0 h 924402" name="connsiteY151"/>
                <a:gd fmla="*/ 1736094 w 4603109" name="connsiteX152"/>
                <a:gd fmla="*/ 0 h 924402" name="connsiteY152"/>
                <a:gd fmla="*/ 1737552 w 4603109" name="connsiteX153"/>
                <a:gd fmla="*/ 0 h 924402" name="connsiteY153"/>
                <a:gd fmla="*/ 1741027 w 4603109" name="connsiteX154"/>
                <a:gd fmla="*/ 0 h 924402" name="connsiteY154"/>
                <a:gd fmla="*/ 1747046 w 4603109" name="connsiteX155"/>
                <a:gd fmla="*/ 0 h 924402" name="connsiteY155"/>
                <a:gd fmla="*/ 1748537 w 4603109" name="connsiteX156"/>
                <a:gd fmla="*/ 0 h 924402" name="connsiteY156"/>
                <a:gd fmla="*/ 1753052 w 4603109" name="connsiteX157"/>
                <a:gd fmla="*/ 0 h 924402" name="connsiteY157"/>
                <a:gd fmla="*/ 1757499 w 4603109" name="connsiteX158"/>
                <a:gd fmla="*/ 0 h 924402" name="connsiteY158"/>
                <a:gd fmla="*/ 1764668 w 4603109" name="connsiteX159"/>
                <a:gd fmla="*/ 0 h 924402" name="connsiteY159"/>
                <a:gd fmla="*/ 1765089 w 4603109" name="connsiteX160"/>
                <a:gd fmla="*/ 0 h 924402" name="connsiteY160"/>
                <a:gd fmla="*/ 1765214 w 4603109" name="connsiteX161"/>
                <a:gd fmla="*/ 0 h 924402" name="connsiteY161"/>
                <a:gd fmla="*/ 1770320 w 4603109" name="connsiteX162"/>
                <a:gd fmla="*/ 0 h 924402" name="connsiteY162"/>
                <a:gd fmla="*/ 1777110 w 4603109" name="connsiteX163"/>
                <a:gd fmla="*/ 0 h 924402" name="connsiteY163"/>
                <a:gd fmla="*/ 1779774 w 4603109" name="connsiteX164"/>
                <a:gd fmla="*/ 0 h 924402" name="connsiteY164"/>
                <a:gd fmla="*/ 1792721 w 4603109" name="connsiteX165"/>
                <a:gd fmla="*/ 0 h 924402" name="connsiteY165"/>
                <a:gd fmla="*/ 1794981 w 4603109" name="connsiteX166"/>
                <a:gd fmla="*/ 0 h 924402" name="connsiteY166"/>
                <a:gd fmla="*/ 1825045 w 4603109" name="connsiteX167"/>
                <a:gd fmla="*/ 0 h 924402" name="connsiteY167"/>
                <a:gd fmla="*/ 1825769 w 4603109" name="connsiteX168"/>
                <a:gd fmla="*/ 0 h 924402" name="connsiteY168"/>
                <a:gd fmla="*/ 1838732 w 4603109" name="connsiteX169"/>
                <a:gd fmla="*/ 0 h 924402" name="connsiteY169"/>
                <a:gd fmla="*/ 1845818 w 4603109" name="connsiteX170"/>
                <a:gd fmla="*/ 0 h 924402" name="connsiteY170"/>
                <a:gd fmla="*/ 1849697 w 4603109" name="connsiteX171"/>
                <a:gd fmla="*/ 0 h 924402" name="connsiteY171"/>
                <a:gd fmla="*/ 1852412 w 4603109" name="connsiteX172"/>
                <a:gd fmla="*/ 0 h 924402" name="connsiteY172"/>
                <a:gd fmla="*/ 1853903 w 4603109" name="connsiteX173"/>
                <a:gd fmla="*/ 0 h 924402" name="connsiteY173"/>
                <a:gd fmla="*/ 1863327 w 4603109" name="connsiteX174"/>
                <a:gd fmla="*/ 0 h 924402" name="connsiteY174"/>
                <a:gd fmla="*/ 1868796 w 4603109" name="connsiteX175"/>
                <a:gd fmla="*/ 0 h 924402" name="connsiteY175"/>
                <a:gd fmla="*/ 1874815 w 4603109" name="connsiteX176"/>
                <a:gd fmla="*/ 0 h 924402" name="connsiteY176"/>
                <a:gd fmla="*/ 1876306 w 4603109" name="connsiteX177"/>
                <a:gd fmla="*/ 0 h 924402" name="connsiteY177"/>
                <a:gd fmla="*/ 1880821 w 4603109" name="connsiteX178"/>
                <a:gd fmla="*/ 0 h 924402" name="connsiteY178"/>
                <a:gd fmla="*/ 1882477 w 4603109" name="connsiteX179"/>
                <a:gd fmla="*/ 0 h 924402" name="connsiteY179"/>
                <a:gd fmla="*/ 1883936 w 4603109" name="connsiteX180"/>
                <a:gd fmla="*/ 0 h 924402" name="connsiteY180"/>
                <a:gd fmla="*/ 1885268 w 4603109" name="connsiteX181"/>
                <a:gd fmla="*/ 0 h 924402" name="connsiteY181"/>
                <a:gd fmla="*/ 1896427 w 4603109" name="connsiteX182"/>
                <a:gd fmla="*/ 0 h 924402" name="connsiteY182"/>
                <a:gd fmla="*/ 1898089 w 4603109" name="connsiteX183"/>
                <a:gd fmla="*/ 0 h 924402" name="connsiteY183"/>
                <a:gd fmla="*/ 1904879 w 4603109" name="connsiteX184"/>
                <a:gd fmla="*/ 0 h 924402" name="connsiteY184"/>
                <a:gd fmla="*/ 1907543 w 4603109" name="connsiteX185"/>
                <a:gd fmla="*/ 0 h 924402" name="connsiteY185"/>
                <a:gd fmla="*/ 1911018 w 4603109" name="connsiteX186"/>
                <a:gd fmla="*/ 0 h 924402" name="connsiteY186"/>
                <a:gd fmla="*/ 1919986 w 4603109" name="connsiteX187"/>
                <a:gd fmla="*/ 0 h 924402" name="connsiteY187"/>
                <a:gd fmla="*/ 1927124 w 4603109" name="connsiteX188"/>
                <a:gd fmla="*/ 0 h 924402" name="connsiteY188"/>
                <a:gd fmla="*/ 1927489 w 4603109" name="connsiteX189"/>
                <a:gd fmla="*/ 0 h 924402" name="connsiteY189"/>
                <a:gd fmla="*/ 1927911 w 4603109" name="connsiteX190"/>
                <a:gd fmla="*/ 0 h 924402" name="connsiteY190"/>
                <a:gd fmla="*/ 1929402 w 4603109" name="connsiteX191"/>
                <a:gd fmla="*/ 0 h 924402" name="connsiteY191"/>
                <a:gd fmla="*/ 1946726 w 4603109" name="connsiteX192"/>
                <a:gd fmla="*/ 0 h 924402" name="connsiteY192"/>
                <a:gd fmla="*/ 1949525 w 4603109" name="connsiteX193"/>
                <a:gd fmla="*/ 0 h 924402" name="connsiteY193"/>
                <a:gd fmla="*/ 1957554 w 4603109" name="connsiteX194"/>
                <a:gd fmla="*/ 0 h 924402" name="connsiteY194"/>
                <a:gd fmla="*/ 1957975 w 4603109" name="connsiteX195"/>
                <a:gd fmla="*/ 0 h 924402" name="connsiteY195"/>
                <a:gd fmla="*/ 1973587 w 4603109" name="connsiteX196"/>
                <a:gd fmla="*/ 0 h 924402" name="connsiteY196"/>
                <a:gd fmla="*/ 1978520 w 4603109" name="connsiteX197"/>
                <a:gd fmla="*/ 0 h 924402" name="connsiteY197"/>
                <a:gd fmla="*/ 1980012 w 4603109" name="connsiteX198"/>
                <a:gd fmla="*/ 0 h 924402" name="connsiteY198"/>
                <a:gd fmla="*/ 1980181 w 4603109" name="connsiteX199"/>
                <a:gd fmla="*/ 0 h 924402" name="connsiteY199"/>
                <a:gd fmla="*/ 1981672 w 4603109" name="connsiteX200"/>
                <a:gd fmla="*/ 0 h 924402" name="connsiteY200"/>
                <a:gd fmla="*/ 2008585 w 4603109" name="connsiteX201"/>
                <a:gd fmla="*/ 0 h 924402" name="connsiteY201"/>
                <a:gd fmla="*/ 2009218 w 4603109" name="connsiteX202"/>
                <a:gd fmla="*/ 0 h 924402" name="connsiteY202"/>
                <a:gd fmla="*/ 2010246 w 4603109" name="connsiteX203"/>
                <a:gd fmla="*/ 0 h 924402" name="connsiteY203"/>
                <a:gd fmla="*/ 2010709 w 4603109" name="connsiteX204"/>
                <a:gd fmla="*/ 0 h 924402" name="connsiteY204"/>
                <a:gd fmla="*/ 2011705 w 4603109" name="connsiteX205"/>
                <a:gd fmla="*/ 0 h 924402" name="connsiteY205"/>
                <a:gd fmla="*/ 2024147 w 4603109" name="connsiteX206"/>
                <a:gd fmla="*/ 0 h 924402" name="connsiteY206"/>
                <a:gd fmla="*/ 2024196 w 4603109" name="connsiteX207"/>
                <a:gd fmla="*/ 0 h 924402" name="connsiteY207"/>
                <a:gd fmla="*/ 2024981 w 4603109" name="connsiteX208"/>
                <a:gd fmla="*/ 0 h 924402" name="connsiteY208"/>
                <a:gd fmla="*/ 2025353 w 4603109" name="connsiteX209"/>
                <a:gd fmla="*/ 0 h 924402" name="connsiteY209"/>
                <a:gd fmla="*/ 2026473 w 4603109" name="connsiteX210"/>
                <a:gd fmla="*/ 0 h 924402" name="connsiteY210"/>
                <a:gd fmla="*/ 2031619 w 4603109" name="connsiteX211"/>
                <a:gd fmla="*/ 0 h 924402" name="connsiteY211"/>
                <a:gd fmla="*/ 2033110 w 4603109" name="connsiteX212"/>
                <a:gd fmla="*/ 0 h 924402" name="connsiteY212"/>
                <a:gd fmla="*/ 2038787 w 4603109" name="connsiteX213"/>
                <a:gd fmla="*/ 0 h 924402" name="connsiteY213"/>
                <a:gd fmla="*/ 2039282 w 4603109" name="connsiteX214"/>
                <a:gd fmla="*/ 0 h 924402" name="connsiteY214"/>
                <a:gd fmla="*/ 2047755 w 4603109" name="connsiteX215"/>
                <a:gd fmla="*/ 0 h 924402" name="connsiteY215"/>
                <a:gd fmla="*/ 2051230 w 4603109" name="connsiteX216"/>
                <a:gd fmla="*/ 0 h 924402" name="connsiteY216"/>
                <a:gd fmla="*/ 2054893 w 4603109" name="connsiteX217"/>
                <a:gd fmla="*/ 0 h 924402" name="connsiteY217"/>
                <a:gd fmla="*/ 2055046 w 4603109" name="connsiteX218"/>
                <a:gd fmla="*/ 0 h 924402" name="connsiteY218"/>
                <a:gd fmla="*/ 2055258 w 4603109" name="connsiteX219"/>
                <a:gd fmla="*/ 0 h 924402" name="connsiteY219"/>
                <a:gd fmla="*/ 2055680 w 4603109" name="connsiteX220"/>
                <a:gd fmla="*/ 0 h 924402" name="connsiteY220"/>
                <a:gd fmla="*/ 2057171 w 4603109" name="connsiteX221"/>
                <a:gd fmla="*/ 0 h 924402" name="connsiteY221"/>
                <a:gd fmla="*/ 2061683 w 4603109" name="connsiteX222"/>
                <a:gd fmla="*/ 0 h 924402" name="connsiteY222"/>
                <a:gd fmla="*/ 2067702 w 4603109" name="connsiteX223"/>
                <a:gd fmla="*/ 0 h 924402" name="connsiteY223"/>
                <a:gd fmla="*/ 2074495 w 4603109" name="connsiteX224"/>
                <a:gd fmla="*/ 0 h 924402" name="connsiteY224"/>
                <a:gd fmla="*/ 2077294 w 4603109" name="connsiteX225"/>
                <a:gd fmla="*/ 0 h 924402" name="connsiteY225"/>
                <a:gd fmla="*/ 2084504 w 4603109" name="connsiteX226"/>
                <a:gd fmla="*/ 0 h 924402" name="connsiteY226"/>
                <a:gd fmla="*/ 2085323 w 4603109" name="connsiteX227"/>
                <a:gd fmla="*/ 0 h 924402" name="connsiteY227"/>
                <a:gd fmla="*/ 2085744 w 4603109" name="connsiteX228"/>
                <a:gd fmla="*/ 0 h 924402" name="connsiteY228"/>
                <a:gd fmla="*/ 2097766 w 4603109" name="connsiteX229"/>
                <a:gd fmla="*/ 0 h 924402" name="connsiteY229"/>
                <a:gd fmla="*/ 2106289 w 4603109" name="connsiteX230"/>
                <a:gd fmla="*/ 0 h 924402" name="connsiteY230"/>
                <a:gd fmla="*/ 2107781 w 4603109" name="connsiteX231"/>
                <a:gd fmla="*/ 0 h 924402" name="connsiteY231"/>
                <a:gd fmla="*/ 2128956 w 4603109" name="connsiteX232"/>
                <a:gd fmla="*/ 0 h 924402" name="connsiteY232"/>
                <a:gd fmla="*/ 2129514 w 4603109" name="connsiteX233"/>
                <a:gd fmla="*/ 0 h 924402" name="connsiteY233"/>
                <a:gd fmla="*/ 2136354 w 4603109" name="connsiteX234"/>
                <a:gd fmla="*/ 0 h 924402" name="connsiteY234"/>
                <a:gd fmla="*/ 2136987 w 4603109" name="connsiteX235"/>
                <a:gd fmla="*/ 0 h 924402" name="connsiteY235"/>
                <a:gd fmla="*/ 2138478 w 4603109" name="connsiteX236"/>
                <a:gd fmla="*/ 0 h 924402" name="connsiteY236"/>
                <a:gd fmla="*/ 2151916 w 4603109" name="connsiteX237"/>
                <a:gd fmla="*/ 0 h 924402" name="connsiteY237"/>
                <a:gd fmla="*/ 2152750 w 4603109" name="connsiteX238"/>
                <a:gd fmla="*/ 0 h 924402" name="connsiteY238"/>
                <a:gd fmla="*/ 2153122 w 4603109" name="connsiteX239"/>
                <a:gd fmla="*/ 0 h 924402" name="connsiteY239"/>
                <a:gd fmla="*/ 2154242 w 4603109" name="connsiteX240"/>
                <a:gd fmla="*/ 0 h 924402" name="connsiteY240"/>
                <a:gd fmla="*/ 2156597 w 4603109" name="connsiteX241"/>
                <a:gd fmla="*/ 0 h 924402" name="connsiteY241"/>
                <a:gd fmla="*/ 2159388 w 4603109" name="connsiteX242"/>
                <a:gd fmla="*/ 0 h 924402" name="connsiteY242"/>
                <a:gd fmla="*/ 2160879 w 4603109" name="connsiteX243"/>
                <a:gd fmla="*/ 0 h 924402" name="connsiteY243"/>
                <a:gd fmla="*/ 2161633 w 4603109" name="connsiteX244"/>
                <a:gd fmla="*/ 0 h 924402" name="connsiteY244"/>
                <a:gd fmla="*/ 2167051 w 4603109" name="connsiteX245"/>
                <a:gd fmla="*/ 0 h 924402" name="connsiteY245"/>
                <a:gd fmla="*/ 2178999 w 4603109" name="connsiteX246"/>
                <a:gd fmla="*/ 0 h 924402" name="connsiteY246"/>
                <a:gd fmla="*/ 2182158 w 4603109" name="connsiteX247"/>
                <a:gd fmla="*/ 0 h 924402" name="connsiteY247"/>
                <a:gd fmla="*/ 2182815 w 4603109" name="connsiteX248"/>
                <a:gd fmla="*/ 0 h 924402" name="connsiteY248"/>
                <a:gd fmla="*/ 2188666 w 4603109" name="connsiteX249"/>
                <a:gd fmla="*/ 0 h 924402" name="connsiteY249"/>
                <a:gd fmla="*/ 2189452 w 4603109" name="connsiteX250"/>
                <a:gd fmla="*/ 0 h 924402" name="connsiteY250"/>
                <a:gd fmla="*/ 2191697 w 4603109" name="connsiteX251"/>
                <a:gd fmla="*/ 0 h 924402" name="connsiteY251"/>
                <a:gd fmla="*/ 2195471 w 4603109" name="connsiteX252"/>
                <a:gd fmla="*/ 0 h 924402" name="connsiteY252"/>
                <a:gd fmla="*/ 2201759 w 4603109" name="connsiteX253"/>
                <a:gd fmla="*/ 0 h 924402" name="connsiteY253"/>
                <a:gd fmla="*/ 2203100 w 4603109" name="connsiteX254"/>
                <a:gd fmla="*/ 0 h 924402" name="connsiteY254"/>
                <a:gd fmla="*/ 2204559 w 4603109" name="connsiteX255"/>
                <a:gd fmla="*/ 0 h 924402" name="connsiteY255"/>
                <a:gd fmla="*/ 2204591 w 4603109" name="connsiteX256"/>
                <a:gd fmla="*/ 0 h 924402" name="connsiteY256"/>
                <a:gd fmla="*/ 2212273 w 4603109" name="connsiteX257"/>
                <a:gd fmla="*/ 0 h 924402" name="connsiteY257"/>
                <a:gd fmla="*/ 2225535 w 4603109" name="connsiteX258"/>
                <a:gd fmla="*/ 0 h 924402" name="connsiteY258"/>
                <a:gd fmla="*/ 2231674 w 4603109" name="connsiteX259"/>
                <a:gd fmla="*/ 0 h 924402" name="connsiteY259"/>
                <a:gd fmla="*/ 2232096 w 4603109" name="connsiteX260"/>
                <a:gd fmla="*/ 0 h 924402" name="connsiteY260"/>
                <a:gd fmla="*/ 2232220 w 4603109" name="connsiteX261"/>
                <a:gd fmla="*/ 0 h 924402" name="connsiteY261"/>
                <a:gd fmla="*/ 2233118 w 4603109" name="connsiteX262"/>
                <a:gd fmla="*/ 0 h 924402" name="connsiteY262"/>
                <a:gd fmla="*/ 2233165 w 4603109" name="connsiteX263"/>
                <a:gd fmla="*/ 0 h 924402" name="connsiteY263"/>
                <a:gd fmla="*/ 2256725 w 4603109" name="connsiteX264"/>
                <a:gd fmla="*/ 0 h 924402" name="connsiteY264"/>
                <a:gd fmla="*/ 2257283 w 4603109" name="connsiteX265"/>
                <a:gd fmla="*/ 0 h 924402" name="connsiteY265"/>
                <a:gd fmla="*/ 2262285 w 4603109" name="connsiteX266"/>
                <a:gd fmla="*/ 0 h 924402" name="connsiteY266"/>
                <a:gd fmla="*/ 2284366 w 4603109" name="connsiteX267"/>
                <a:gd fmla="*/ 0 h 924402" name="connsiteY267"/>
                <a:gd fmla="*/ 2289402 w 4603109" name="connsiteX268"/>
                <a:gd fmla="*/ 0 h 924402" name="connsiteY268"/>
                <a:gd fmla="*/ 2292052 w 4603109" name="connsiteX269"/>
                <a:gd fmla="*/ 0 h 924402" name="connsiteY269"/>
                <a:gd fmla="*/ 2299271 w 4603109" name="connsiteX270"/>
                <a:gd fmla="*/ 0 h 924402" name="connsiteY270"/>
                <a:gd fmla="*/ 2308721 w 4603109" name="connsiteX271"/>
                <a:gd fmla="*/ 0 h 924402" name="connsiteY271"/>
                <a:gd fmla="*/ 2309927 w 4603109" name="connsiteX272"/>
                <a:gd fmla="*/ 0 h 924402" name="connsiteY272"/>
                <a:gd fmla="*/ 2316435 w 4603109" name="connsiteX273"/>
                <a:gd fmla="*/ 0 h 924402" name="connsiteY273"/>
                <a:gd fmla="*/ 2316703 w 4603109" name="connsiteX274"/>
                <a:gd fmla="*/ 0 h 924402" name="connsiteY274"/>
                <a:gd fmla="*/ 2319466 w 4603109" name="connsiteX275"/>
                <a:gd fmla="*/ 0 h 924402" name="connsiteY275"/>
                <a:gd fmla="*/ 2322840 w 4603109" name="connsiteX276"/>
                <a:gd fmla="*/ 0 h 924402" name="connsiteY276"/>
                <a:gd fmla="*/ 2329528 w 4603109" name="connsiteX277"/>
                <a:gd fmla="*/ 0 h 924402" name="connsiteY277"/>
                <a:gd fmla="*/ 2330869 w 4603109" name="connsiteX278"/>
                <a:gd fmla="*/ 0 h 924402" name="connsiteY278"/>
                <a:gd fmla="*/ 2332328 w 4603109" name="connsiteX279"/>
                <a:gd fmla="*/ 0 h 924402" name="connsiteY279"/>
                <a:gd fmla="*/ 2332360 w 4603109" name="connsiteX280"/>
                <a:gd fmla="*/ 0 h 924402" name="connsiteY280"/>
                <a:gd fmla="*/ 2335803 w 4603109" name="connsiteX281"/>
                <a:gd fmla="*/ 0 h 924402" name="connsiteY281"/>
                <a:gd fmla="*/ 2343312 w 4603109" name="connsiteX282"/>
                <a:gd fmla="*/ 0 h 924402" name="connsiteY282"/>
                <a:gd fmla="*/ 2344804 w 4603109" name="connsiteX283"/>
                <a:gd fmla="*/ 0 h 924402" name="connsiteY283"/>
                <a:gd fmla="*/ 2346768 w 4603109" name="connsiteX284"/>
                <a:gd fmla="*/ 0 h 924402" name="connsiteY284"/>
                <a:gd fmla="*/ 2347827 w 4603109" name="connsiteX285"/>
                <a:gd fmla="*/ 0 h 924402" name="connsiteY285"/>
                <a:gd fmla="*/ 2352274 w 4603109" name="connsiteX286"/>
                <a:gd fmla="*/ 0 h 924402" name="connsiteY286"/>
                <a:gd fmla="*/ 2359443 w 4603109" name="connsiteX287"/>
                <a:gd fmla="*/ 0 h 924402" name="connsiteY287"/>
                <a:gd fmla="*/ 2359865 w 4603109" name="connsiteX288"/>
                <a:gd fmla="*/ 0 h 924402" name="connsiteY288"/>
                <a:gd fmla="*/ 2359989 w 4603109" name="connsiteX289"/>
                <a:gd fmla="*/ 0 h 924402" name="connsiteY289"/>
                <a:gd fmla="*/ 2360887 w 4603109" name="connsiteX290"/>
                <a:gd fmla="*/ 0 h 924402" name="connsiteY290"/>
                <a:gd fmla="*/ 2360934 w 4603109" name="connsiteX291"/>
                <a:gd fmla="*/ 0 h 924402" name="connsiteY291"/>
                <a:gd fmla="*/ 2371886 w 4603109" name="connsiteX292"/>
                <a:gd fmla="*/ 0 h 924402" name="connsiteY292"/>
                <a:gd fmla="*/ 2373377 w 4603109" name="connsiteX293"/>
                <a:gd fmla="*/ 0 h 924402" name="connsiteY293"/>
                <a:gd fmla="*/ 2377892 w 4603109" name="connsiteX294"/>
                <a:gd fmla="*/ 0 h 924402" name="connsiteY294"/>
                <a:gd fmla="*/ 2382339 w 4603109" name="connsiteX295"/>
                <a:gd fmla="*/ 0 h 924402" name="connsiteY295"/>
                <a:gd fmla="*/ 2390054 w 4603109" name="connsiteX296"/>
                <a:gd fmla="*/ 0 h 924402" name="connsiteY296"/>
                <a:gd fmla="*/ 2419821 w 4603109" name="connsiteX297"/>
                <a:gd fmla="*/ 0 h 924402" name="connsiteY297"/>
                <a:gd fmla="*/ 2427040 w 4603109" name="connsiteX298"/>
                <a:gd fmla="*/ 0 h 924402" name="connsiteY298"/>
                <a:gd fmla="*/ 2436490 w 4603109" name="connsiteX299"/>
                <a:gd fmla="*/ 0 h 924402" name="connsiteY299"/>
                <a:gd fmla="*/ 2444472 w 4603109" name="connsiteX300"/>
                <a:gd fmla="*/ 0 h 924402" name="connsiteY300"/>
                <a:gd fmla="*/ 2448678 w 4603109" name="connsiteX301"/>
                <a:gd fmla="*/ 0 h 924402" name="connsiteY301"/>
                <a:gd fmla="*/ 2450171 w 4603109" name="connsiteX302"/>
                <a:gd fmla="*/ 0 h 924402" name="connsiteY302"/>
                <a:gd fmla="*/ 2450609 w 4603109" name="connsiteX303"/>
                <a:gd fmla="*/ 0 h 924402" name="connsiteY303"/>
                <a:gd fmla="*/ 2463572 w 4603109" name="connsiteX304"/>
                <a:gd fmla="*/ 0 h 924402" name="connsiteY304"/>
                <a:gd fmla="*/ 2471081 w 4603109" name="connsiteX305"/>
                <a:gd fmla="*/ 0 h 924402" name="connsiteY305"/>
                <a:gd fmla="*/ 2472573 w 4603109" name="connsiteX306"/>
                <a:gd fmla="*/ 0 h 924402" name="connsiteY306"/>
                <a:gd fmla="*/ 2474537 w 4603109" name="connsiteX307"/>
                <a:gd fmla="*/ 0 h 924402" name="connsiteY307"/>
                <a:gd fmla="*/ 2475596 w 4603109" name="connsiteX308"/>
                <a:gd fmla="*/ 0 h 924402" name="connsiteY308"/>
                <a:gd fmla="*/ 2477252 w 4603109" name="connsiteX309"/>
                <a:gd fmla="*/ 0 h 924402" name="connsiteY309"/>
                <a:gd fmla="*/ 2478712 w 4603109" name="connsiteX310"/>
                <a:gd fmla="*/ 0 h 924402" name="connsiteY310"/>
                <a:gd fmla="*/ 2478743 w 4603109" name="connsiteX311"/>
                <a:gd fmla="*/ 0 h 924402" name="connsiteY311"/>
                <a:gd fmla="*/ 2480043 w 4603109" name="connsiteX312"/>
                <a:gd fmla="*/ 0 h 924402" name="connsiteY312"/>
                <a:gd fmla="*/ 2499655 w 4603109" name="connsiteX313"/>
                <a:gd fmla="*/ 0 h 924402" name="connsiteY313"/>
                <a:gd fmla="*/ 2501146 w 4603109" name="connsiteX314"/>
                <a:gd fmla="*/ 0 h 924402" name="connsiteY314"/>
                <a:gd fmla="*/ 2505661 w 4603109" name="connsiteX315"/>
                <a:gd fmla="*/ 0 h 924402" name="connsiteY315"/>
                <a:gd fmla="*/ 2508776 w 4603109" name="connsiteX316"/>
                <a:gd fmla="*/ 0 h 924402" name="connsiteY316"/>
                <a:gd fmla="*/ 2510108 w 4603109" name="connsiteX317"/>
                <a:gd fmla="*/ 0 h 924402" name="connsiteY317"/>
                <a:gd fmla="*/ 2524178 w 4603109" name="connsiteX318"/>
                <a:gd fmla="*/ 0 h 924402" name="connsiteY318"/>
                <a:gd fmla="*/ 2525248 w 4603109" name="connsiteX319"/>
                <a:gd fmla="*/ 0 h 924402" name="connsiteY319"/>
                <a:gd fmla="*/ 2525669 w 4603109" name="connsiteX320"/>
                <a:gd fmla="*/ 0 h 924402" name="connsiteY320"/>
                <a:gd fmla="*/ 2552329 w 4603109" name="connsiteX321"/>
                <a:gd fmla="*/ 0 h 924402" name="connsiteY321"/>
                <a:gd fmla="*/ 2552751 w 4603109" name="connsiteX322"/>
                <a:gd fmla="*/ 0 h 924402" name="connsiteY322"/>
                <a:gd fmla="*/ 2554242 w 4603109" name="connsiteX323"/>
                <a:gd fmla="*/ 0 h 924402" name="connsiteY323"/>
                <a:gd fmla="*/ 2574787 w 4603109" name="connsiteX324"/>
                <a:gd fmla="*/ 0 h 924402" name="connsiteY324"/>
                <a:gd fmla="*/ 2576279 w 4603109" name="connsiteX325"/>
                <a:gd fmla="*/ 0 h 924402" name="connsiteY325"/>
                <a:gd fmla="*/ 2576447 w 4603109" name="connsiteX326"/>
                <a:gd fmla="*/ 0 h 924402" name="connsiteY326"/>
                <a:gd fmla="*/ 2577940 w 4603109" name="connsiteX327"/>
                <a:gd fmla="*/ 0 h 924402" name="connsiteY327"/>
                <a:gd fmla="*/ 2603360 w 4603109" name="connsiteX328"/>
                <a:gd fmla="*/ 0 h 924402" name="connsiteY328"/>
                <a:gd fmla="*/ 2604852 w 4603109" name="connsiteX329"/>
                <a:gd fmla="*/ 0 h 924402" name="connsiteY329"/>
                <a:gd fmla="*/ 2605021 w 4603109" name="connsiteX330"/>
                <a:gd fmla="*/ 0 h 924402" name="connsiteY330"/>
                <a:gd fmla="*/ 2605484 w 4603109" name="connsiteX331"/>
                <a:gd fmla="*/ 0 h 924402" name="connsiteY331"/>
                <a:gd fmla="*/ 2606481 w 4603109" name="connsiteX332"/>
                <a:gd fmla="*/ 0 h 924402" name="connsiteY332"/>
                <a:gd fmla="*/ 2606512 w 4603109" name="connsiteX333"/>
                <a:gd fmla="*/ 0 h 924402" name="connsiteY333"/>
                <a:gd fmla="*/ 2606976 w 4603109" name="connsiteX334"/>
                <a:gd fmla="*/ 0 h 924402" name="connsiteY334"/>
                <a:gd fmla="*/ 2618923 w 4603109" name="connsiteX335"/>
                <a:gd fmla="*/ 0 h 924402" name="connsiteY335"/>
                <a:gd fmla="*/ 2621248 w 4603109" name="connsiteX336"/>
                <a:gd fmla="*/ 0 h 924402" name="connsiteY336"/>
                <a:gd fmla="*/ 2622740 w 4603109" name="connsiteX337"/>
                <a:gd fmla="*/ 0 h 924402" name="connsiteY337"/>
                <a:gd fmla="*/ 2627885 w 4603109" name="connsiteX338"/>
                <a:gd fmla="*/ 0 h 924402" name="connsiteY338"/>
                <a:gd fmla="*/ 2629377 w 4603109" name="connsiteX339"/>
                <a:gd fmla="*/ 0 h 924402" name="connsiteY339"/>
                <a:gd fmla="*/ 2634058 w 4603109" name="connsiteX340"/>
                <a:gd fmla="*/ 0 h 924402" name="connsiteY340"/>
                <a:gd fmla="*/ 2635549 w 4603109" name="connsiteX341"/>
                <a:gd fmla="*/ 0 h 924402" name="connsiteY341"/>
                <a:gd fmla="*/ 2636545 w 4603109" name="connsiteX342"/>
                <a:gd fmla="*/ 0 h 924402" name="connsiteY342"/>
                <a:gd fmla="*/ 2648987 w 4603109" name="connsiteX343"/>
                <a:gd fmla="*/ 0 h 924402" name="connsiteY343"/>
                <a:gd fmla="*/ 2649821 w 4603109" name="connsiteX344"/>
                <a:gd fmla="*/ 0 h 924402" name="connsiteY344"/>
                <a:gd fmla="*/ 2651313 w 4603109" name="connsiteX345"/>
                <a:gd fmla="*/ 0 h 924402" name="connsiteY345"/>
                <a:gd fmla="*/ 2651947 w 4603109" name="connsiteX346"/>
                <a:gd fmla="*/ 0 h 924402" name="connsiteY346"/>
                <a:gd fmla="*/ 2653017 w 4603109" name="connsiteX347"/>
                <a:gd fmla="*/ 0 h 924402" name="connsiteY347"/>
                <a:gd fmla="*/ 2653438 w 4603109" name="connsiteX348"/>
                <a:gd fmla="*/ 0 h 924402" name="connsiteY348"/>
                <a:gd fmla="*/ 2656459 w 4603109" name="connsiteX349"/>
                <a:gd fmla="*/ 0 h 924402" name="connsiteY349"/>
                <a:gd fmla="*/ 2657950 w 4603109" name="connsiteX350"/>
                <a:gd fmla="*/ 0 h 924402" name="connsiteY350"/>
                <a:gd fmla="*/ 2665460 w 4603109" name="connsiteX351"/>
                <a:gd fmla="*/ 0 h 924402" name="connsiteY351"/>
                <a:gd fmla="*/ 2680098 w 4603109" name="connsiteX352"/>
                <a:gd fmla="*/ 0 h 924402" name="connsiteY352"/>
                <a:gd fmla="*/ 2680520 w 4603109" name="connsiteX353"/>
                <a:gd fmla="*/ 0 h 924402" name="connsiteY353"/>
                <a:gd fmla="*/ 2682011 w 4603109" name="connsiteX354"/>
                <a:gd fmla="*/ 0 h 924402" name="connsiteY354"/>
                <a:gd fmla="*/ 2692542 w 4603109" name="connsiteX355"/>
                <a:gd fmla="*/ 0 h 924402" name="connsiteY355"/>
                <a:gd fmla="*/ 2702556 w 4603109" name="connsiteX356"/>
                <a:gd fmla="*/ 0 h 924402" name="connsiteY356"/>
                <a:gd fmla="*/ 2704048 w 4603109" name="connsiteX357"/>
                <a:gd fmla="*/ 0 h 924402" name="connsiteY357"/>
                <a:gd fmla="*/ 2724289 w 4603109" name="connsiteX358"/>
                <a:gd fmla="*/ 0 h 924402" name="connsiteY358"/>
                <a:gd fmla="*/ 2731129 w 4603109" name="connsiteX359"/>
                <a:gd fmla="*/ 0 h 924402" name="connsiteY359"/>
                <a:gd fmla="*/ 2732621 w 4603109" name="connsiteX360"/>
                <a:gd fmla="*/ 0 h 924402" name="connsiteY360"/>
                <a:gd fmla="*/ 2733253 w 4603109" name="connsiteX361"/>
                <a:gd fmla="*/ 0 h 924402" name="connsiteY361"/>
                <a:gd fmla="*/ 2734745 w 4603109" name="connsiteX362"/>
                <a:gd fmla="*/ 0 h 924402" name="connsiteY362"/>
                <a:gd fmla="*/ 2746692 w 4603109" name="connsiteX363"/>
                <a:gd fmla="*/ 0 h 924402" name="connsiteY363"/>
                <a:gd fmla="*/ 2749017 w 4603109" name="connsiteX364"/>
                <a:gd fmla="*/ 0 h 924402" name="connsiteY364"/>
                <a:gd fmla="*/ 2750509 w 4603109" name="connsiteX365"/>
                <a:gd fmla="*/ 0 h 924402" name="connsiteY365"/>
                <a:gd fmla="*/ 2754354 w 4603109" name="connsiteX366"/>
                <a:gd fmla="*/ 0 h 924402" name="connsiteY366"/>
                <a:gd fmla="*/ 2755654 w 4603109" name="connsiteX367"/>
                <a:gd fmla="*/ 0 h 924402" name="connsiteY367"/>
                <a:gd fmla="*/ 2757146 w 4603109" name="connsiteX368"/>
                <a:gd fmla="*/ 0 h 924402" name="connsiteY368"/>
                <a:gd fmla="*/ 2761827 w 4603109" name="connsiteX369"/>
                <a:gd fmla="*/ 0 h 924402" name="connsiteY369"/>
                <a:gd fmla="*/ 2763318 w 4603109" name="connsiteX370"/>
                <a:gd fmla="*/ 0 h 924402" name="connsiteY370"/>
                <a:gd fmla="*/ 2776756 w 4603109" name="connsiteX371"/>
                <a:gd fmla="*/ 0 h 924402" name="connsiteY371"/>
                <a:gd fmla="*/ 2777590 w 4603109" name="connsiteX372"/>
                <a:gd fmla="*/ 0 h 924402" name="connsiteY372"/>
                <a:gd fmla="*/ 2779082 w 4603109" name="connsiteX373"/>
                <a:gd fmla="*/ 0 h 924402" name="connsiteY373"/>
                <a:gd fmla="*/ 2783442 w 4603109" name="connsiteX374"/>
                <a:gd fmla="*/ 0 h 924402" name="connsiteY374"/>
                <a:gd fmla="*/ 2784228 w 4603109" name="connsiteX375"/>
                <a:gd fmla="*/ 0 h 924402" name="connsiteY375"/>
                <a:gd fmla="*/ 2785719 w 4603109" name="connsiteX376"/>
                <a:gd fmla="*/ 0 h 924402" name="connsiteY376"/>
                <a:gd fmla="*/ 2786473 w 4603109" name="connsiteX377"/>
                <a:gd fmla="*/ 0 h 924402" name="connsiteY377"/>
                <a:gd fmla="*/ 2793229 w 4603109" name="connsiteX378"/>
                <a:gd fmla="*/ 0 h 924402" name="connsiteY378"/>
                <a:gd fmla="*/ 2799367 w 4603109" name="connsiteX379"/>
                <a:gd fmla="*/ 0 h 924402" name="connsiteY379"/>
                <a:gd fmla="*/ 2813506 w 4603109" name="connsiteX380"/>
                <a:gd fmla="*/ 0 h 924402" name="connsiteY380"/>
                <a:gd fmla="*/ 2820311 w 4603109" name="connsiteX381"/>
                <a:gd fmla="*/ 0 h 924402" name="connsiteY381"/>
                <a:gd fmla="*/ 2827893 w 4603109" name="connsiteX382"/>
                <a:gd fmla="*/ 0 h 924402" name="connsiteY382"/>
                <a:gd fmla="*/ 2827940 w 4603109" name="connsiteX383"/>
                <a:gd fmla="*/ 0 h 924402" name="connsiteY383"/>
                <a:gd fmla="*/ 2829431 w 4603109" name="connsiteX384"/>
                <a:gd fmla="*/ 0 h 924402" name="connsiteY384"/>
                <a:gd fmla="*/ 2829978 w 4603109" name="connsiteX385"/>
                <a:gd fmla="*/ 0 h 924402" name="connsiteY385"/>
                <a:gd fmla="*/ 2852058 w 4603109" name="connsiteX386"/>
                <a:gd fmla="*/ 0 h 924402" name="connsiteY386"/>
                <a:gd fmla="*/ 2857060 w 4603109" name="connsiteX387"/>
                <a:gd fmla="*/ 0 h 924402" name="connsiteY387"/>
                <a:gd fmla="*/ 2857958 w 4603109" name="connsiteX388"/>
                <a:gd fmla="*/ 0 h 924402" name="connsiteY388"/>
                <a:gd fmla="*/ 2871601 w 4603109" name="connsiteX389"/>
                <a:gd fmla="*/ 0 h 924402" name="connsiteY389"/>
                <a:gd fmla="*/ 2882123 w 4603109" name="connsiteX390"/>
                <a:gd fmla="*/ 0 h 924402" name="connsiteY390"/>
                <a:gd fmla="*/ 2894046 w 4603109" name="connsiteX391"/>
                <a:gd fmla="*/ 0 h 924402" name="connsiteY391"/>
                <a:gd fmla="*/ 2903496 w 4603109" name="connsiteX392"/>
                <a:gd fmla="*/ 0 h 924402" name="connsiteY392"/>
                <a:gd fmla="*/ 2911211 w 4603109" name="connsiteX393"/>
                <a:gd fmla="*/ 0 h 924402" name="connsiteY393"/>
                <a:gd fmla="*/ 2914242 w 4603109" name="connsiteX394"/>
                <a:gd fmla="*/ 0 h 924402" name="connsiteY394"/>
                <a:gd fmla="*/ 2914461 w 4603109" name="connsiteX395"/>
                <a:gd fmla="*/ 0 h 924402" name="connsiteY395"/>
                <a:gd fmla="*/ 2924111 w 4603109" name="connsiteX396"/>
                <a:gd fmla="*/ 0 h 924402" name="connsiteY396"/>
                <a:gd fmla="*/ 2927136 w 4603109" name="connsiteX397"/>
                <a:gd fmla="*/ 0 h 924402" name="connsiteY397"/>
                <a:gd fmla="*/ 2933561 w 4603109" name="connsiteX398"/>
                <a:gd fmla="*/ 0 h 924402" name="connsiteY398"/>
                <a:gd fmla="*/ 2939580 w 4603109" name="connsiteX399"/>
                <a:gd fmla="*/ 0 h 924402" name="connsiteY399"/>
                <a:gd fmla="*/ 2941275 w 4603109" name="connsiteX400"/>
                <a:gd fmla="*/ 0 h 924402" name="connsiteY400"/>
                <a:gd fmla="*/ 2941543 w 4603109" name="connsiteX401"/>
                <a:gd fmla="*/ 0 h 924402" name="connsiteY401"/>
                <a:gd fmla="*/ 2945586 w 4603109" name="connsiteX402"/>
                <a:gd fmla="*/ 0 h 924402" name="connsiteY402"/>
                <a:gd fmla="*/ 2950032 w 4603109" name="connsiteX403"/>
                <a:gd fmla="*/ 0 h 924402" name="connsiteY403"/>
                <a:gd fmla="*/ 2955662 w 4603109" name="connsiteX404"/>
                <a:gd fmla="*/ 0 h 924402" name="connsiteY404"/>
                <a:gd fmla="*/ 2955709 w 4603109" name="connsiteX405"/>
                <a:gd fmla="*/ 0 h 924402" name="connsiteY405"/>
                <a:gd fmla="*/ 2957200 w 4603109" name="connsiteX406"/>
                <a:gd fmla="*/ 0 h 924402" name="connsiteY406"/>
                <a:gd fmla="*/ 2957747 w 4603109" name="connsiteX407"/>
                <a:gd fmla="*/ 0 h 924402" name="connsiteY407"/>
                <a:gd fmla="*/ 2968152 w 4603109" name="connsiteX408"/>
                <a:gd fmla="*/ 0 h 924402" name="connsiteY408"/>
                <a:gd fmla="*/ 2969644 w 4603109" name="connsiteX409"/>
                <a:gd fmla="*/ 0 h 924402" name="connsiteY409"/>
                <a:gd fmla="*/ 2972667 w 4603109" name="connsiteX410"/>
                <a:gd fmla="*/ 0 h 924402" name="connsiteY410"/>
                <a:gd fmla="*/ 2977114 w 4603109" name="connsiteX411"/>
                <a:gd fmla="*/ 0 h 924402" name="connsiteY411"/>
                <a:gd fmla="*/ 2984829 w 4603109" name="connsiteX412"/>
                <a:gd fmla="*/ 0 h 924402" name="connsiteY412"/>
                <a:gd fmla="*/ 2985727 w 4603109" name="connsiteX413"/>
                <a:gd fmla="*/ 0 h 924402" name="connsiteY413"/>
                <a:gd fmla="*/ 2999370 w 4603109" name="connsiteX414"/>
                <a:gd fmla="*/ 0 h 924402" name="connsiteY414"/>
                <a:gd fmla="*/ 3021815 w 4603109" name="connsiteX415"/>
                <a:gd fmla="*/ 0 h 924402" name="connsiteY415"/>
                <a:gd fmla="*/ 3031265 w 4603109" name="connsiteX416"/>
                <a:gd fmla="*/ 0 h 924402" name="connsiteY416"/>
                <a:gd fmla="*/ 3042230 w 4603109" name="connsiteX417"/>
                <a:gd fmla="*/ 0 h 924402" name="connsiteY417"/>
                <a:gd fmla="*/ 3044946 w 4603109" name="connsiteX418"/>
                <a:gd fmla="*/ 0 h 924402" name="connsiteY418"/>
                <a:gd fmla="*/ 3051880 w 4603109" name="connsiteX419"/>
                <a:gd fmla="*/ 0 h 924402" name="connsiteY419"/>
                <a:gd fmla="*/ 3061330 w 4603109" name="connsiteX420"/>
                <a:gd fmla="*/ 0 h 924402" name="connsiteY420"/>
                <a:gd fmla="*/ 3067349 w 4603109" name="connsiteX421"/>
                <a:gd fmla="*/ 0 h 924402" name="connsiteY421"/>
                <a:gd fmla="*/ 3069312 w 4603109" name="connsiteX422"/>
                <a:gd fmla="*/ 0 h 924402" name="connsiteY422"/>
                <a:gd fmla="*/ 3073355 w 4603109" name="connsiteX423"/>
                <a:gd fmla="*/ 0 h 924402" name="connsiteY423"/>
                <a:gd fmla="*/ 3073518 w 4603109" name="connsiteX424"/>
                <a:gd fmla="*/ 0 h 924402" name="connsiteY424"/>
                <a:gd fmla="*/ 3075011 w 4603109" name="connsiteX425"/>
                <a:gd fmla="*/ 0 h 924402" name="connsiteY425"/>
                <a:gd fmla="*/ 3077801 w 4603109" name="connsiteX426"/>
                <a:gd fmla="*/ 0 h 924402" name="connsiteY426"/>
                <a:gd fmla="*/ 3095921 w 4603109" name="connsiteX427"/>
                <a:gd fmla="*/ 0 h 924402" name="connsiteY427"/>
                <a:gd fmla="*/ 3097413 w 4603109" name="connsiteX428"/>
                <a:gd fmla="*/ 0 h 924402" name="connsiteY428"/>
                <a:gd fmla="*/ 3100436 w 4603109" name="connsiteX429"/>
                <a:gd fmla="*/ 0 h 924402" name="connsiteY429"/>
                <a:gd fmla="*/ 3103552 w 4603109" name="connsiteX430"/>
                <a:gd fmla="*/ 0 h 924402" name="connsiteY430"/>
                <a:gd fmla="*/ 3104883 w 4603109" name="connsiteX431"/>
                <a:gd fmla="*/ 0 h 924402" name="connsiteY431"/>
                <a:gd fmla="*/ 3120023 w 4603109" name="connsiteX432"/>
                <a:gd fmla="*/ 0 h 924402" name="connsiteY432"/>
                <a:gd fmla="*/ 3120445 w 4603109" name="connsiteX433"/>
                <a:gd fmla="*/ 0 h 924402" name="connsiteY433"/>
                <a:gd fmla="*/ 3149018 w 4603109" name="connsiteX434"/>
                <a:gd fmla="*/ 0 h 924402" name="connsiteY434"/>
                <a:gd fmla="*/ 3150088 w 4603109" name="connsiteX435"/>
                <a:gd fmla="*/ 0 h 924402" name="connsiteY435"/>
                <a:gd fmla="*/ 3150509 w 4603109" name="connsiteX436"/>
                <a:gd fmla="*/ 0 h 924402" name="connsiteY436"/>
                <a:gd fmla="*/ 3171054 w 4603109" name="connsiteX437"/>
                <a:gd fmla="*/ 0 h 924402" name="connsiteY437"/>
                <a:gd fmla="*/ 3172715 w 4603109" name="connsiteX438"/>
                <a:gd fmla="*/ 0 h 924402" name="connsiteY438"/>
                <a:gd fmla="*/ 3199627 w 4603109" name="connsiteX439"/>
                <a:gd fmla="*/ 0 h 924402" name="connsiteY439"/>
                <a:gd fmla="*/ 3201119 w 4603109" name="connsiteX440"/>
                <a:gd fmla="*/ 0 h 924402" name="connsiteY440"/>
                <a:gd fmla="*/ 3201287 w 4603109" name="connsiteX441"/>
                <a:gd fmla="*/ 0 h 924402" name="connsiteY441"/>
                <a:gd fmla="*/ 3201751 w 4603109" name="connsiteX442"/>
                <a:gd fmla="*/ 0 h 924402" name="connsiteY442"/>
                <a:gd fmla="*/ 3202780 w 4603109" name="connsiteX443"/>
                <a:gd fmla="*/ 0 h 924402" name="connsiteY443"/>
                <a:gd fmla="*/ 3217515 w 4603109" name="connsiteX444"/>
                <a:gd fmla="*/ 0 h 924402" name="connsiteY444"/>
                <a:gd fmla="*/ 3224152 w 4603109" name="connsiteX445"/>
                <a:gd fmla="*/ 0 h 924402" name="connsiteY445"/>
                <a:gd fmla="*/ 3230324 w 4603109" name="connsiteX446"/>
                <a:gd fmla="*/ 0 h 924402" name="connsiteY446"/>
                <a:gd fmla="*/ 3231321 w 4603109" name="connsiteX447"/>
                <a:gd fmla="*/ 0 h 924402" name="connsiteY447"/>
                <a:gd fmla="*/ 3231816 w 4603109" name="connsiteX448"/>
                <a:gd fmla="*/ 0 h 924402" name="connsiteY448"/>
                <a:gd fmla="*/ 3243763 w 4603109" name="connsiteX449"/>
                <a:gd fmla="*/ 0 h 924402" name="connsiteY449"/>
                <a:gd fmla="*/ 3246088 w 4603109" name="connsiteX450"/>
                <a:gd fmla="*/ 0 h 924402" name="connsiteY450"/>
                <a:gd fmla="*/ 3247580 w 4603109" name="connsiteX451"/>
                <a:gd fmla="*/ 0 h 924402" name="connsiteY451"/>
                <a:gd fmla="*/ 3247792 w 4603109" name="connsiteX452"/>
                <a:gd fmla="*/ 0 h 924402" name="connsiteY452"/>
                <a:gd fmla="*/ 3248214 w 4603109" name="connsiteX453"/>
                <a:gd fmla="*/ 0 h 924402" name="connsiteY453"/>
                <a:gd fmla="*/ 3252725 w 4603109" name="connsiteX454"/>
                <a:gd fmla="*/ 0 h 924402" name="connsiteY454"/>
                <a:gd fmla="*/ 3254217 w 4603109" name="connsiteX455"/>
                <a:gd fmla="*/ 0 h 924402" name="connsiteY455"/>
                <a:gd fmla="*/ 3260235 w 4603109" name="connsiteX456"/>
                <a:gd fmla="*/ 0 h 924402" name="connsiteY456"/>
                <a:gd fmla="*/ 3276787 w 4603109" name="connsiteX457"/>
                <a:gd fmla="*/ 0 h 924402" name="connsiteY457"/>
                <a:gd fmla="*/ 3277857 w 4603109" name="connsiteX458"/>
                <a:gd fmla="*/ 0 h 924402" name="connsiteY458"/>
                <a:gd fmla="*/ 3278278 w 4603109" name="connsiteX459"/>
                <a:gd fmla="*/ 0 h 924402" name="connsiteY459"/>
                <a:gd fmla="*/ 3290300 w 4603109" name="connsiteX460"/>
                <a:gd fmla="*/ 0 h 924402" name="connsiteY460"/>
                <a:gd fmla="*/ 3298823 w 4603109" name="connsiteX461"/>
                <a:gd fmla="*/ 0 h 924402" name="connsiteY461"/>
                <a:gd fmla="*/ 3327396 w 4603109" name="connsiteX462"/>
                <a:gd fmla="*/ 0 h 924402" name="connsiteY462"/>
                <a:gd fmla="*/ 3328888 w 4603109" name="connsiteX463"/>
                <a:gd fmla="*/ 0 h 924402" name="connsiteY463"/>
                <a:gd fmla="*/ 3329520 w 4603109" name="connsiteX464"/>
                <a:gd fmla="*/ 0 h 924402" name="connsiteY464"/>
                <a:gd fmla="*/ 3345284 w 4603109" name="connsiteX465"/>
                <a:gd fmla="*/ 0 h 924402" name="connsiteY465"/>
                <a:gd fmla="*/ 3349129 w 4603109" name="connsiteX466"/>
                <a:gd fmla="*/ 0 h 924402" name="connsiteY466"/>
                <a:gd fmla="*/ 3351921 w 4603109" name="connsiteX467"/>
                <a:gd fmla="*/ 0 h 924402" name="connsiteY467"/>
                <a:gd fmla="*/ 3358093 w 4603109" name="connsiteX468"/>
                <a:gd fmla="*/ 0 h 924402" name="connsiteY468"/>
                <a:gd fmla="*/ 3359585 w 4603109" name="connsiteX469"/>
                <a:gd fmla="*/ 0 h 924402" name="connsiteY469"/>
                <a:gd fmla="*/ 3371532 w 4603109" name="connsiteX470"/>
                <a:gd fmla="*/ 0 h 924402" name="connsiteY470"/>
                <a:gd fmla="*/ 3373857 w 4603109" name="connsiteX471"/>
                <a:gd fmla="*/ 0 h 924402" name="connsiteY471"/>
                <a:gd fmla="*/ 3375349 w 4603109" name="connsiteX472"/>
                <a:gd fmla="*/ 0 h 924402" name="connsiteY472"/>
                <a:gd fmla="*/ 3380494 w 4603109" name="connsiteX473"/>
                <a:gd fmla="*/ 0 h 924402" name="connsiteY473"/>
                <a:gd fmla="*/ 3381986 w 4603109" name="connsiteX474"/>
                <a:gd fmla="*/ 0 h 924402" name="connsiteY474"/>
                <a:gd fmla="*/ 3388004 w 4603109" name="connsiteX475"/>
                <a:gd fmla="*/ 0 h 924402" name="connsiteY475"/>
                <a:gd fmla="*/ 3408282 w 4603109" name="connsiteX476"/>
                <a:gd fmla="*/ 0 h 924402" name="connsiteY476"/>
                <a:gd fmla="*/ 3418069 w 4603109" name="connsiteX477"/>
                <a:gd fmla="*/ 0 h 924402" name="connsiteY477"/>
                <a:gd fmla="*/ 3424207 w 4603109" name="connsiteX478"/>
                <a:gd fmla="*/ 0 h 924402" name="connsiteY478"/>
                <a:gd fmla="*/ 3424753 w 4603109" name="connsiteX479"/>
                <a:gd fmla="*/ 0 h 924402" name="connsiteY479"/>
                <a:gd fmla="*/ 3452733 w 4603109" name="connsiteX480"/>
                <a:gd fmla="*/ 0 h 924402" name="connsiteY480"/>
                <a:gd fmla="*/ 3454818 w 4603109" name="connsiteX481"/>
                <a:gd fmla="*/ 0 h 924402" name="connsiteY481"/>
                <a:gd fmla="*/ 3476898 w 4603109" name="connsiteX482"/>
                <a:gd fmla="*/ 0 h 924402" name="connsiteY482"/>
                <a:gd fmla="*/ 3496441 w 4603109" name="connsiteX483"/>
                <a:gd fmla="*/ 0 h 924402" name="connsiteY483"/>
                <a:gd fmla="*/ 3509236 w 4603109" name="connsiteX484"/>
                <a:gd fmla="*/ 0 h 924402" name="connsiteY484"/>
                <a:gd fmla="*/ 3518886 w 4603109" name="connsiteX485"/>
                <a:gd fmla="*/ 0 h 924402" name="connsiteY485"/>
                <a:gd fmla="*/ 3528336 w 4603109" name="connsiteX486"/>
                <a:gd fmla="*/ 0 h 924402" name="connsiteY486"/>
                <a:gd fmla="*/ 3536051 w 4603109" name="connsiteX487"/>
                <a:gd fmla="*/ 0 h 924402" name="connsiteY487"/>
                <a:gd fmla="*/ 3539301 w 4603109" name="connsiteX488"/>
                <a:gd fmla="*/ 0 h 924402" name="connsiteY488"/>
                <a:gd fmla="*/ 3540361 w 4603109" name="connsiteX489"/>
                <a:gd fmla="*/ 0 h 924402" name="connsiteY489"/>
                <a:gd fmla="*/ 3544807 w 4603109" name="connsiteX490"/>
                <a:gd fmla="*/ 0 h 924402" name="connsiteY490"/>
                <a:gd fmla="*/ 3551976 w 4603109" name="connsiteX491"/>
                <a:gd fmla="*/ 0 h 924402" name="connsiteY491"/>
                <a:gd fmla="*/ 3552522 w 4603109" name="connsiteX492"/>
                <a:gd fmla="*/ 0 h 924402" name="connsiteY492"/>
                <a:gd fmla="*/ 3564420 w 4603109" name="connsiteX493"/>
                <a:gd fmla="*/ 0 h 924402" name="connsiteY493"/>
                <a:gd fmla="*/ 3570426 w 4603109" name="connsiteX494"/>
                <a:gd fmla="*/ 0 h 924402" name="connsiteY494"/>
                <a:gd fmla="*/ 3574872 w 4603109" name="connsiteX495"/>
                <a:gd fmla="*/ 0 h 924402" name="connsiteY495"/>
                <a:gd fmla="*/ 3580502 w 4603109" name="connsiteX496"/>
                <a:gd fmla="*/ 0 h 924402" name="connsiteY496"/>
                <a:gd fmla="*/ 3582587 w 4603109" name="connsiteX497"/>
                <a:gd fmla="*/ 0 h 924402" name="connsiteY497"/>
                <a:gd fmla="*/ 3624210 w 4603109" name="connsiteX498"/>
                <a:gd fmla="*/ 0 h 924402" name="connsiteY498"/>
                <a:gd fmla="*/ 3637005 w 4603109" name="connsiteX499"/>
                <a:gd fmla="*/ 0 h 924402" name="connsiteY499"/>
                <a:gd fmla="*/ 3646655 w 4603109" name="connsiteX500"/>
                <a:gd fmla="*/ 0 h 924402" name="connsiteY500"/>
                <a:gd fmla="*/ 3656105 w 4603109" name="connsiteX501"/>
                <a:gd fmla="*/ 0 h 924402" name="connsiteY501"/>
                <a:gd fmla="*/ 3667070 w 4603109" name="connsiteX502"/>
                <a:gd fmla="*/ 0 h 924402" name="connsiteY502"/>
                <a:gd fmla="*/ 3668130 w 4603109" name="connsiteX503"/>
                <a:gd fmla="*/ 0 h 924402" name="connsiteY503"/>
                <a:gd fmla="*/ 3669786 w 4603109" name="connsiteX504"/>
                <a:gd fmla="*/ 0 h 924402" name="connsiteY504"/>
                <a:gd fmla="*/ 3672576 w 4603109" name="connsiteX505"/>
                <a:gd fmla="*/ 0 h 924402" name="connsiteY505"/>
                <a:gd fmla="*/ 3692189 w 4603109" name="connsiteX506"/>
                <a:gd fmla="*/ 0 h 924402" name="connsiteY506"/>
                <a:gd fmla="*/ 3698195 w 4603109" name="connsiteX507"/>
                <a:gd fmla="*/ 0 h 924402" name="connsiteY507"/>
                <a:gd fmla="*/ 3702641 w 4603109" name="connsiteX508"/>
                <a:gd fmla="*/ 0 h 924402" name="connsiteY508"/>
                <a:gd fmla="*/ 3744863 w 4603109" name="connsiteX509"/>
                <a:gd fmla="*/ 0 h 924402" name="connsiteY509"/>
                <a:gd fmla="*/ 3745285 w 4603109" name="connsiteX510"/>
                <a:gd fmla="*/ 0 h 924402" name="connsiteY510"/>
                <a:gd fmla="*/ 3795894 w 4603109" name="connsiteX511"/>
                <a:gd fmla="*/ 0 h 924402" name="connsiteY511"/>
                <a:gd fmla="*/ 3797555 w 4603109" name="connsiteX512"/>
                <a:gd fmla="*/ 0 h 924402" name="connsiteY512"/>
                <a:gd fmla="*/ 3826591 w 4603109" name="connsiteX513"/>
                <a:gd fmla="*/ 0 h 924402" name="connsiteY513"/>
                <a:gd fmla="*/ 3842355 w 4603109" name="connsiteX514"/>
                <a:gd fmla="*/ 0 h 924402" name="connsiteY514"/>
                <a:gd fmla="*/ 3848992 w 4603109" name="connsiteX515"/>
                <a:gd fmla="*/ 0 h 924402" name="connsiteY515"/>
                <a:gd fmla="*/ 3872632 w 4603109" name="connsiteX516"/>
                <a:gd fmla="*/ 0 h 924402" name="connsiteY516"/>
                <a:gd fmla="*/ 3873054 w 4603109" name="connsiteX517"/>
                <a:gd fmla="*/ 0 h 924402" name="connsiteY517"/>
                <a:gd fmla="*/ 3885075 w 4603109" name="connsiteX518"/>
                <a:gd fmla="*/ 0 h 924402" name="connsiteY518"/>
                <a:gd fmla="*/ 3923663 w 4603109" name="connsiteX519"/>
                <a:gd fmla="*/ 0 h 924402" name="connsiteY519"/>
                <a:gd fmla="*/ 3954360 w 4603109" name="connsiteX520"/>
                <a:gd fmla="*/ 0 h 924402" name="connsiteY520"/>
                <a:gd fmla="*/ 3970124 w 4603109" name="connsiteX521"/>
                <a:gd fmla="*/ 0 h 924402" name="connsiteY521"/>
                <a:gd fmla="*/ 3976761 w 4603109" name="connsiteX522"/>
                <a:gd fmla="*/ 0 h 924402" name="connsiteY522"/>
                <a:gd fmla="*/ 4012844 w 4603109" name="connsiteX523"/>
                <a:gd fmla="*/ 0 h 924402" name="connsiteY523"/>
                <a:gd fmla="*/ 4049593 w 4603109" name="connsiteX524"/>
                <a:gd fmla="*/ 0 h 924402" name="connsiteY524"/>
                <a:gd fmla="*/ 4169647 w 4603109" name="connsiteX525"/>
                <a:gd fmla="*/ 0 h 924402" name="connsiteY525"/>
                <a:gd fmla="*/ 4177362 w 4603109" name="connsiteX526"/>
                <a:gd fmla="*/ 0 h 924402" name="connsiteY526"/>
                <a:gd fmla="*/ 4297416 w 4603109" name="connsiteX527"/>
                <a:gd fmla="*/ 0 h 924402" name="connsiteY527"/>
                <a:gd fmla="*/ 4379339 w 4603109" name="connsiteX528"/>
                <a:gd fmla="*/ 47054 h 924402" name="connsiteY528"/>
                <a:gd fmla="*/ 4591731 w 4603109" name="connsiteX529"/>
                <a:gd fmla="*/ 415146 h 924402" name="connsiteY529"/>
                <a:gd fmla="*/ 4591731 w 4603109" name="connsiteX530"/>
                <a:gd fmla="*/ 509257 h 924402" name="connsiteY530"/>
                <a:gd fmla="*/ 4379339 w 4603109" name="connsiteX531"/>
                <a:gd fmla="*/ 877348 h 924402" name="connsiteY531"/>
                <a:gd fmla="*/ 4297416 w 4603109" name="connsiteX532"/>
                <a:gd fmla="*/ 924402 h 924402" name="connsiteY532"/>
                <a:gd fmla="*/ 4169647 w 4603109" name="connsiteX533"/>
                <a:gd fmla="*/ 924402 h 924402" name="connsiteY533"/>
                <a:gd fmla="*/ 3976761 w 4603109" name="connsiteX534"/>
                <a:gd fmla="*/ 924402 h 924402" name="connsiteY534"/>
                <a:gd fmla="*/ 3872632 w 4603109" name="connsiteX535"/>
                <a:gd fmla="*/ 924402 h 924402" name="connsiteY535"/>
                <a:gd fmla="*/ 3848992 w 4603109" name="connsiteX536"/>
                <a:gd fmla="*/ 924402 h 924402" name="connsiteY536"/>
                <a:gd fmla="*/ 3744863 w 4603109" name="connsiteX537"/>
                <a:gd fmla="*/ 924402 h 924402" name="connsiteY537"/>
                <a:gd fmla="*/ 3702641 w 4603109" name="connsiteX538"/>
                <a:gd fmla="*/ 924402 h 924402" name="connsiteY538"/>
                <a:gd fmla="*/ 3672576 w 4603109" name="connsiteX539"/>
                <a:gd fmla="*/ 924402 h 924402" name="connsiteY539"/>
                <a:gd fmla="*/ 3656105 w 4603109" name="connsiteX540"/>
                <a:gd fmla="*/ 924402 h 924402" name="connsiteY540"/>
                <a:gd fmla="*/ 3574872 w 4603109" name="connsiteX541"/>
                <a:gd fmla="*/ 924402 h 924402" name="connsiteY541"/>
                <a:gd fmla="*/ 3551976 w 4603109" name="connsiteX542"/>
                <a:gd fmla="*/ 924402 h 924402" name="connsiteY542"/>
                <a:gd fmla="*/ 3544807 w 4603109" name="connsiteX543"/>
                <a:gd fmla="*/ 924402 h 924402" name="connsiteY543"/>
                <a:gd fmla="*/ 3528336 w 4603109" name="connsiteX544"/>
                <a:gd fmla="*/ 924402 h 924402" name="connsiteY544"/>
                <a:gd fmla="*/ 3424207 w 4603109" name="connsiteX545"/>
                <a:gd fmla="*/ 924402 h 924402" name="connsiteY545"/>
                <a:gd fmla="*/ 3381986 w 4603109" name="connsiteX546"/>
                <a:gd fmla="*/ 924402 h 924402" name="connsiteY546"/>
                <a:gd fmla="*/ 3380494 w 4603109" name="connsiteX547"/>
                <a:gd fmla="*/ 924402 h 924402" name="connsiteY547"/>
                <a:gd fmla="*/ 3351921 w 4603109" name="connsiteX548"/>
                <a:gd fmla="*/ 924402 h 924402" name="connsiteY548"/>
                <a:gd fmla="*/ 3277857 w 4603109" name="connsiteX549"/>
                <a:gd fmla="*/ 924402 h 924402" name="connsiteY549"/>
                <a:gd fmla="*/ 3254217 w 4603109" name="connsiteX550"/>
                <a:gd fmla="*/ 924402 h 924402" name="connsiteY550"/>
                <a:gd fmla="*/ 3252725 w 4603109" name="connsiteX551"/>
                <a:gd fmla="*/ 924402 h 924402" name="connsiteY551"/>
                <a:gd fmla="*/ 3247792 w 4603109" name="connsiteX552"/>
                <a:gd fmla="*/ 924402 h 924402" name="connsiteY552"/>
                <a:gd fmla="*/ 3231321 w 4603109" name="connsiteX553"/>
                <a:gd fmla="*/ 924402 h 924402" name="connsiteY553"/>
                <a:gd fmla="*/ 3224152 w 4603109" name="connsiteX554"/>
                <a:gd fmla="*/ 924402 h 924402" name="connsiteY554"/>
                <a:gd fmla="*/ 3150088 w 4603109" name="connsiteX555"/>
                <a:gd fmla="*/ 924402 h 924402" name="connsiteY555"/>
                <a:gd fmla="*/ 3120023 w 4603109" name="connsiteX556"/>
                <a:gd fmla="*/ 924402 h 924402" name="connsiteY556"/>
                <a:gd fmla="*/ 3104883 w 4603109" name="connsiteX557"/>
                <a:gd fmla="*/ 924402 h 924402" name="connsiteY557"/>
                <a:gd fmla="*/ 3103552 w 4603109" name="connsiteX558"/>
                <a:gd fmla="*/ 924402 h 924402" name="connsiteY558"/>
                <a:gd fmla="*/ 3077801 w 4603109" name="connsiteX559"/>
                <a:gd fmla="*/ 924402 h 924402" name="connsiteY559"/>
                <a:gd fmla="*/ 3061330 w 4603109" name="connsiteX560"/>
                <a:gd fmla="*/ 924402 h 924402" name="connsiteY560"/>
                <a:gd fmla="*/ 3031265 w 4603109" name="connsiteX561"/>
                <a:gd fmla="*/ 924402 h 924402" name="connsiteY561"/>
                <a:gd fmla="*/ 2977114 w 4603109" name="connsiteX562"/>
                <a:gd fmla="*/ 924402 h 924402" name="connsiteY562"/>
                <a:gd fmla="*/ 2957200 w 4603109" name="connsiteX563"/>
                <a:gd fmla="*/ 924402 h 924402" name="connsiteY563"/>
                <a:gd fmla="*/ 2955709 w 4603109" name="connsiteX564"/>
                <a:gd fmla="*/ 924402 h 924402" name="connsiteY564"/>
                <a:gd fmla="*/ 2950032 w 4603109" name="connsiteX565"/>
                <a:gd fmla="*/ 924402 h 924402" name="connsiteY565"/>
                <a:gd fmla="*/ 2933561 w 4603109" name="connsiteX566"/>
                <a:gd fmla="*/ 924402 h 924402" name="connsiteY566"/>
                <a:gd fmla="*/ 2927136 w 4603109" name="connsiteX567"/>
                <a:gd fmla="*/ 924402 h 924402" name="connsiteY567"/>
                <a:gd fmla="*/ 2903496 w 4603109" name="connsiteX568"/>
                <a:gd fmla="*/ 924402 h 924402" name="connsiteY568"/>
                <a:gd fmla="*/ 2829431 w 4603109" name="connsiteX569"/>
                <a:gd fmla="*/ 924402 h 924402" name="connsiteY569"/>
                <a:gd fmla="*/ 2827940 w 4603109" name="connsiteX570"/>
                <a:gd fmla="*/ 924402 h 924402" name="connsiteY570"/>
                <a:gd fmla="*/ 2799367 w 4603109" name="connsiteX571"/>
                <a:gd fmla="*/ 924402 h 924402" name="connsiteY571"/>
                <a:gd fmla="*/ 2785719 w 4603109" name="connsiteX572"/>
                <a:gd fmla="*/ 924402 h 924402" name="connsiteY572"/>
                <a:gd fmla="*/ 2784228 w 4603109" name="connsiteX573"/>
                <a:gd fmla="*/ 924402 h 924402" name="connsiteY573"/>
                <a:gd fmla="*/ 2757146 w 4603109" name="connsiteX574"/>
                <a:gd fmla="*/ 924402 h 924402" name="connsiteY574"/>
                <a:gd fmla="*/ 2755654 w 4603109" name="connsiteX575"/>
                <a:gd fmla="*/ 924402 h 924402" name="connsiteY575"/>
                <a:gd fmla="*/ 2680098 w 4603109" name="connsiteX576"/>
                <a:gd fmla="*/ 924402 h 924402" name="connsiteY576"/>
                <a:gd fmla="*/ 2657950 w 4603109" name="connsiteX577"/>
                <a:gd fmla="*/ 924402 h 924402" name="connsiteY577"/>
                <a:gd fmla="*/ 2656459 w 4603109" name="connsiteX578"/>
                <a:gd fmla="*/ 924402 h 924402" name="connsiteY578"/>
                <a:gd fmla="*/ 2653017 w 4603109" name="connsiteX579"/>
                <a:gd fmla="*/ 924402 h 924402" name="connsiteY579"/>
                <a:gd fmla="*/ 2636545 w 4603109" name="connsiteX580"/>
                <a:gd fmla="*/ 924402 h 924402" name="connsiteY580"/>
                <a:gd fmla="*/ 2629377 w 4603109" name="connsiteX581"/>
                <a:gd fmla="*/ 924402 h 924402" name="connsiteY581"/>
                <a:gd fmla="*/ 2627885 w 4603109" name="connsiteX582"/>
                <a:gd fmla="*/ 924402 h 924402" name="connsiteY582"/>
                <a:gd fmla="*/ 2606481 w 4603109" name="connsiteX583"/>
                <a:gd fmla="*/ 924402 h 924402" name="connsiteY583"/>
                <a:gd fmla="*/ 2552329 w 4603109" name="connsiteX584"/>
                <a:gd fmla="*/ 924402 h 924402" name="connsiteY584"/>
                <a:gd fmla="*/ 2525248 w 4603109" name="connsiteX585"/>
                <a:gd fmla="*/ 924402 h 924402" name="connsiteY585"/>
                <a:gd fmla="*/ 2510108 w 4603109" name="connsiteX586"/>
                <a:gd fmla="*/ 924402 h 924402" name="connsiteY586"/>
                <a:gd fmla="*/ 2508776 w 4603109" name="connsiteX587"/>
                <a:gd fmla="*/ 924402 h 924402" name="connsiteY587"/>
                <a:gd fmla="*/ 2480043 w 4603109" name="connsiteX588"/>
                <a:gd fmla="*/ 924402 h 924402" name="connsiteY588"/>
                <a:gd fmla="*/ 2478712 w 4603109" name="connsiteX589"/>
                <a:gd fmla="*/ 924402 h 924402" name="connsiteY589"/>
                <a:gd fmla="*/ 2463572 w 4603109" name="connsiteX590"/>
                <a:gd fmla="*/ 924402 h 924402" name="connsiteY590"/>
                <a:gd fmla="*/ 2436490 w 4603109" name="connsiteX591"/>
                <a:gd fmla="*/ 924402 h 924402" name="connsiteY591"/>
                <a:gd fmla="*/ 2382339 w 4603109" name="connsiteX592"/>
                <a:gd fmla="*/ 924402 h 924402" name="connsiteY592"/>
                <a:gd fmla="*/ 2360934 w 4603109" name="connsiteX593"/>
                <a:gd fmla="*/ 924402 h 924402" name="connsiteY593"/>
                <a:gd fmla="*/ 2359443 w 4603109" name="connsiteX594"/>
                <a:gd fmla="*/ 924402 h 924402" name="connsiteY594"/>
                <a:gd fmla="*/ 2352274 w 4603109" name="connsiteX595"/>
                <a:gd fmla="*/ 924402 h 924402" name="connsiteY595"/>
                <a:gd fmla="*/ 2335803 w 4603109" name="connsiteX596"/>
                <a:gd fmla="*/ 924402 h 924402" name="connsiteY596"/>
                <a:gd fmla="*/ 2332360 w 4603109" name="connsiteX597"/>
                <a:gd fmla="*/ 924402 h 924402" name="connsiteY597"/>
                <a:gd fmla="*/ 2332328 w 4603109" name="connsiteX598"/>
                <a:gd fmla="*/ 924402 h 924402" name="connsiteY598"/>
                <a:gd fmla="*/ 2330869 w 4603109" name="connsiteX599"/>
                <a:gd fmla="*/ 924402 h 924402" name="connsiteY599"/>
                <a:gd fmla="*/ 2308721 w 4603109" name="connsiteX600"/>
                <a:gd fmla="*/ 924402 h 924402" name="connsiteY600"/>
                <a:gd fmla="*/ 2233165 w 4603109" name="connsiteX601"/>
                <a:gd fmla="*/ 924402 h 924402" name="connsiteY601"/>
                <a:gd fmla="*/ 2231674 w 4603109" name="connsiteX602"/>
                <a:gd fmla="*/ 924402 h 924402" name="connsiteY602"/>
                <a:gd fmla="*/ 2204591 w 4603109" name="connsiteX603"/>
                <a:gd fmla="*/ 924402 h 924402" name="connsiteY603"/>
                <a:gd fmla="*/ 2204559 w 4603109" name="connsiteX604"/>
                <a:gd fmla="*/ 924402 h 924402" name="connsiteY604"/>
                <a:gd fmla="*/ 2203100 w 4603109" name="connsiteX605"/>
                <a:gd fmla="*/ 924402 h 924402" name="connsiteY605"/>
                <a:gd fmla="*/ 2189452 w 4603109" name="connsiteX606"/>
                <a:gd fmla="*/ 924402 h 924402" name="connsiteY606"/>
                <a:gd fmla="*/ 2160879 w 4603109" name="connsiteX607"/>
                <a:gd fmla="*/ 924402 h 924402" name="connsiteY607"/>
                <a:gd fmla="*/ 2159388 w 4603109" name="connsiteX608"/>
                <a:gd fmla="*/ 924402 h 924402" name="connsiteY608"/>
                <a:gd fmla="*/ 2085323 w 4603109" name="connsiteX609"/>
                <a:gd fmla="*/ 924402 h 924402" name="connsiteY609"/>
                <a:gd fmla="*/ 2077294 w 4603109" name="connsiteX610"/>
                <a:gd fmla="*/ 924402 h 924402" name="connsiteY610"/>
                <a:gd fmla="*/ 2061683 w 4603109" name="connsiteX611"/>
                <a:gd fmla="*/ 924402 h 924402" name="connsiteY611"/>
                <a:gd fmla="*/ 2055258 w 4603109" name="connsiteX612"/>
                <a:gd fmla="*/ 924402 h 924402" name="connsiteY612"/>
                <a:gd fmla="*/ 2038787 w 4603109" name="connsiteX613"/>
                <a:gd fmla="*/ 924402 h 924402" name="connsiteY613"/>
                <a:gd fmla="*/ 2033110 w 4603109" name="connsiteX614"/>
                <a:gd fmla="*/ 924402 h 924402" name="connsiteY614"/>
                <a:gd fmla="*/ 2031619 w 4603109" name="connsiteX615"/>
                <a:gd fmla="*/ 924402 h 924402" name="connsiteY615"/>
                <a:gd fmla="*/ 2011705 w 4603109" name="connsiteX616"/>
                <a:gd fmla="*/ 924402 h 924402" name="connsiteY616"/>
                <a:gd fmla="*/ 1957554 w 4603109" name="connsiteX617"/>
                <a:gd fmla="*/ 924402 h 924402" name="connsiteY617"/>
                <a:gd fmla="*/ 1949525 w 4603109" name="connsiteX618"/>
                <a:gd fmla="*/ 924402 h 924402" name="connsiteY618"/>
                <a:gd fmla="*/ 1927489 w 4603109" name="connsiteX619"/>
                <a:gd fmla="*/ 924402 h 924402" name="connsiteY619"/>
                <a:gd fmla="*/ 1911018 w 4603109" name="connsiteX620"/>
                <a:gd fmla="*/ 924402 h 924402" name="connsiteY620"/>
                <a:gd fmla="*/ 1907543 w 4603109" name="connsiteX621"/>
                <a:gd fmla="*/ 924402 h 924402" name="connsiteY621"/>
                <a:gd fmla="*/ 1885268 w 4603109" name="connsiteX622"/>
                <a:gd fmla="*/ 924402 h 924402" name="connsiteY622"/>
                <a:gd fmla="*/ 1883936 w 4603109" name="connsiteX623"/>
                <a:gd fmla="*/ 924402 h 924402" name="connsiteY623"/>
                <a:gd fmla="*/ 1868796 w 4603109" name="connsiteX624"/>
                <a:gd fmla="*/ 924402 h 924402" name="connsiteY624"/>
                <a:gd fmla="*/ 1838732 w 4603109" name="connsiteX625"/>
                <a:gd fmla="*/ 924402 h 924402" name="connsiteY625"/>
                <a:gd fmla="*/ 1779774 w 4603109" name="connsiteX626"/>
                <a:gd fmla="*/ 924402 h 924402" name="connsiteY626"/>
                <a:gd fmla="*/ 1764668 w 4603109" name="connsiteX627"/>
                <a:gd fmla="*/ 924402 h 924402" name="connsiteY627"/>
                <a:gd fmla="*/ 1757499 w 4603109" name="connsiteX628"/>
                <a:gd fmla="*/ 924402 h 924402" name="connsiteY628"/>
                <a:gd fmla="*/ 1741027 w 4603109" name="connsiteX629"/>
                <a:gd fmla="*/ 924402 h 924402" name="connsiteY629"/>
                <a:gd fmla="*/ 1737552 w 4603109" name="connsiteX630"/>
                <a:gd fmla="*/ 924402 h 924402" name="connsiteY630"/>
                <a:gd fmla="*/ 1736094 w 4603109" name="connsiteX631"/>
                <a:gd fmla="*/ 924402 h 924402" name="connsiteY631"/>
                <a:gd fmla="*/ 1734603 w 4603109" name="connsiteX632"/>
                <a:gd fmla="*/ 924402 h 924402" name="connsiteY632"/>
                <a:gd fmla="*/ 1710963 w 4603109" name="connsiteX633"/>
                <a:gd fmla="*/ 924402 h 924402" name="connsiteY633"/>
                <a:gd fmla="*/ 1707488 w 4603109" name="connsiteX634"/>
                <a:gd fmla="*/ 924402 h 924402" name="connsiteY634"/>
                <a:gd fmla="*/ 1652509 w 4603109" name="connsiteX635"/>
                <a:gd fmla="*/ 924402 h 924402" name="connsiteY635"/>
                <a:gd fmla="*/ 1636899 w 4603109" name="connsiteX636"/>
                <a:gd fmla="*/ 924402 h 924402" name="connsiteY636"/>
                <a:gd fmla="*/ 1609783 w 4603109" name="connsiteX637"/>
                <a:gd fmla="*/ 924402 h 924402" name="connsiteY637"/>
                <a:gd fmla="*/ 1608325 w 4603109" name="connsiteX638"/>
                <a:gd fmla="*/ 924402 h 924402" name="connsiteY638"/>
                <a:gd fmla="*/ 1606834 w 4603109" name="connsiteX639"/>
                <a:gd fmla="*/ 924402 h 924402" name="connsiteY639"/>
                <a:gd fmla="*/ 1579719 w 4603109" name="connsiteX640"/>
                <a:gd fmla="*/ 924402 h 924402" name="connsiteY640"/>
                <a:gd fmla="*/ 1564612 w 4603109" name="connsiteX641"/>
                <a:gd fmla="*/ 924402 h 924402" name="connsiteY641"/>
                <a:gd fmla="*/ 1524740 w 4603109" name="connsiteX642"/>
                <a:gd fmla="*/ 924402 h 924402" name="connsiteY642"/>
                <a:gd fmla="*/ 1482518 w 4603109" name="connsiteX643"/>
                <a:gd fmla="*/ 924402 h 924402" name="connsiteY643"/>
                <a:gd fmla="*/ 1460483 w 4603109" name="connsiteX644"/>
                <a:gd fmla="*/ 924402 h 924402" name="connsiteY644"/>
                <a:gd fmla="*/ 1452454 w 4603109" name="connsiteX645"/>
                <a:gd fmla="*/ 924402 h 924402" name="connsiteY645"/>
                <a:gd fmla="*/ 1444011 w 4603109" name="connsiteX646"/>
                <a:gd fmla="*/ 924402 h 924402" name="connsiteY646"/>
                <a:gd fmla="*/ 1436843 w 4603109" name="connsiteX647"/>
                <a:gd fmla="*/ 924402 h 924402" name="connsiteY647"/>
                <a:gd fmla="*/ 1413947 w 4603109" name="connsiteX648"/>
                <a:gd fmla="*/ 924402 h 924402" name="connsiteY648"/>
                <a:gd fmla="*/ 1354749 w 4603109" name="connsiteX649"/>
                <a:gd fmla="*/ 924402 h 924402" name="connsiteY649"/>
                <a:gd fmla="*/ 1332714 w 4603109" name="connsiteX650"/>
                <a:gd fmla="*/ 924402 h 924402" name="connsiteY650"/>
                <a:gd fmla="*/ 1324685 w 4603109" name="connsiteX651"/>
                <a:gd fmla="*/ 924402 h 924402" name="connsiteY651"/>
                <a:gd fmla="*/ 1316242 w 4603109" name="connsiteX652"/>
                <a:gd fmla="*/ 924402 h 924402" name="connsiteY652"/>
                <a:gd fmla="*/ 1312767 w 4603109" name="connsiteX653"/>
                <a:gd fmla="*/ 924402 h 924402" name="connsiteY653"/>
                <a:gd fmla="*/ 1286178 w 4603109" name="connsiteX654"/>
                <a:gd fmla="*/ 924402 h 924402" name="connsiteY654"/>
                <a:gd fmla="*/ 1282703 w 4603109" name="connsiteX655"/>
                <a:gd fmla="*/ 924402 h 924402" name="connsiteY655"/>
                <a:gd fmla="*/ 1243956 w 4603109" name="connsiteX656"/>
                <a:gd fmla="*/ 924402 h 924402" name="connsiteY656"/>
                <a:gd fmla="*/ 1184998 w 4603109" name="connsiteX657"/>
                <a:gd fmla="*/ 924402 h 924402" name="connsiteY657"/>
                <a:gd fmla="*/ 1154934 w 4603109" name="connsiteX658"/>
                <a:gd fmla="*/ 924402 h 924402" name="connsiteY658"/>
                <a:gd fmla="*/ 1139828 w 4603109" name="connsiteX659"/>
                <a:gd fmla="*/ 924402 h 924402" name="connsiteY659"/>
                <a:gd fmla="*/ 1116187 w 4603109" name="connsiteX660"/>
                <a:gd fmla="*/ 924402 h 924402" name="connsiteY660"/>
                <a:gd fmla="*/ 1112712 w 4603109" name="connsiteX661"/>
                <a:gd fmla="*/ 924402 h 924402" name="connsiteY661"/>
                <a:gd fmla="*/ 1057734 w 4603109" name="connsiteX662"/>
                <a:gd fmla="*/ 924402 h 924402" name="connsiteY662"/>
                <a:gd fmla="*/ 1027669 w 4603109" name="connsiteX663"/>
                <a:gd fmla="*/ 924402 h 924402" name="connsiteY663"/>
                <a:gd fmla="*/ 1012059 w 4603109" name="connsiteX664"/>
                <a:gd fmla="*/ 924402 h 924402" name="connsiteY664"/>
                <a:gd fmla="*/ 984943 w 4603109" name="connsiteX665"/>
                <a:gd fmla="*/ 924402 h 924402" name="connsiteY665"/>
                <a:gd fmla="*/ 929965 w 4603109" name="connsiteX666"/>
                <a:gd fmla="*/ 924402 h 924402" name="connsiteY666"/>
                <a:gd fmla="*/ 899900 w 4603109" name="connsiteX667"/>
                <a:gd fmla="*/ 924402 h 924402" name="connsiteY667"/>
                <a:gd fmla="*/ 857678 w 4603109" name="connsiteX668"/>
                <a:gd fmla="*/ 924402 h 924402" name="connsiteY668"/>
                <a:gd fmla="*/ 819171 w 4603109" name="connsiteX669"/>
                <a:gd fmla="*/ 924402 h 924402" name="connsiteY669"/>
                <a:gd fmla="*/ 729909 w 4603109" name="connsiteX670"/>
                <a:gd fmla="*/ 924402 h 924402" name="connsiteY670"/>
                <a:gd fmla="*/ 691402 w 4603109" name="connsiteX671"/>
                <a:gd fmla="*/ 924402 h 924402" name="connsiteY671"/>
                <a:gd fmla="*/ 687927 w 4603109" name="connsiteX672"/>
                <a:gd fmla="*/ 924402 h 924402" name="connsiteY672"/>
                <a:gd fmla="*/ 560158 w 4603109" name="connsiteX673"/>
                <a:gd fmla="*/ 924402 h 924402" name="connsiteY673"/>
                <a:gd fmla="*/ 432894 w 4603109" name="connsiteX674"/>
                <a:gd fmla="*/ 924402 h 924402" name="connsiteY674"/>
                <a:gd fmla="*/ 305125 w 4603109" name="connsiteX675"/>
                <a:gd fmla="*/ 924402 h 924402" name="connsiteY675"/>
                <a:gd fmla="*/ 223202 w 4603109" name="connsiteX676"/>
                <a:gd fmla="*/ 877348 h 924402" name="connsiteY676"/>
                <a:gd fmla="*/ 10809 w 4603109" name="connsiteX677"/>
                <a:gd fmla="*/ 509257 h 924402" name="connsiteY677"/>
                <a:gd fmla="*/ 10809 w 4603109" name="connsiteX678"/>
                <a:gd fmla="*/ 415146 h 924402" name="connsiteY678"/>
                <a:gd fmla="*/ 223202 w 4603109" name="connsiteX679"/>
                <a:gd fmla="*/ 47054 h 924402" name="connsiteY679"/>
                <a:gd fmla="*/ 305125 w 4603109" name="connsiteX680"/>
                <a:gd fmla="*/ 0 h 924402" name="connsiteY6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b="b" l="l" r="r" t="t"/>
              <a:pathLst>
                <a:path h="924402" w="4603109">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gradFill>
            </a:ln>
            <a:effectLst>
              <a:innerShdw blurRad="63500" dir="13500000" dist="50800">
                <a:prstClr val="black">
                  <a:alpha val="50000"/>
                </a:prstClr>
              </a:innerShdw>
            </a:effectLst>
          </p:spPr>
          <p:txBody>
            <a:bodyPr anchor="t" anchorCtr="0" bIns="45720" compatLnSpc="1" lIns="91440" numCol="1" rIns="91440" tIns="45720" vert="horz" wrap="square">
              <a:noAutofit/>
            </a:bodyPr>
            <a:lstStyle/>
            <a:p>
              <a:pPr>
                <a:defRPr/>
              </a:pPr>
              <a:endParaRPr altLang="en-US" kern="0" lang="zh-CN">
                <a:solidFill>
                  <a:srgbClr val="FFFFFF">
                    <a:lumMod val="95000"/>
                  </a:srgbClr>
                </a:solidFill>
                <a:latin charset="-122" panose="020b0503020204020204" pitchFamily="34" typeface="微软雅黑"/>
                <a:ea charset="-122" panose="020b0503020204020204" pitchFamily="34" typeface="微软雅黑"/>
                <a:cs typeface="+mn-ea"/>
                <a:sym typeface="+mn-lt"/>
              </a:endParaRPr>
            </a:p>
          </p:txBody>
        </p:sp>
      </p:grpSp>
      <p:grpSp>
        <p:nvGrpSpPr>
          <p:cNvPr id="17" name="组合 16"/>
          <p:cNvGrpSpPr/>
          <p:nvPr/>
        </p:nvGrpSpPr>
        <p:grpSpPr>
          <a:xfrm>
            <a:off x="2737068" y="3628110"/>
            <a:ext cx="4571236" cy="937815"/>
            <a:chOff x="903371" y="249943"/>
            <a:chExt cx="2831223" cy="679699"/>
          </a:xfrm>
        </p:grpSpPr>
        <p:sp>
          <p:nvSpPr>
            <p:cNvPr id="18" name="任意多边形 17"/>
            <p:cNvSpPr/>
            <p:nvPr/>
          </p:nvSpPr>
          <p:spPr bwMode="auto">
            <a:xfrm>
              <a:off x="903371" y="249943"/>
              <a:ext cx="2831223" cy="679699"/>
            </a:xfrm>
            <a:custGeom>
              <a:gdLst>
                <a:gd fmla="*/ 352810 w 4452260" name="connsiteX0"/>
                <a:gd fmla="*/ 0 h 1068867" name="connsiteY0"/>
                <a:gd fmla="*/ 636768 w 4452260" name="connsiteX1"/>
                <a:gd fmla="*/ 0 h 1068867" name="connsiteY1"/>
                <a:gd fmla="*/ 647700 w 4452260" name="connsiteX2"/>
                <a:gd fmla="*/ 0 h 1068867" name="connsiteY2"/>
                <a:gd fmla="*/ 724065 w 4452260" name="connsiteX3"/>
                <a:gd fmla="*/ 0 h 1068867" name="connsiteY3"/>
                <a:gd fmla="*/ 782584 w 4452260" name="connsiteX4"/>
                <a:gd fmla="*/ 0 h 1068867" name="connsiteY4"/>
                <a:gd fmla="*/ 799455 w 4452260" name="connsiteX5"/>
                <a:gd fmla="*/ 0 h 1068867" name="connsiteY5"/>
                <a:gd fmla="*/ 809825 w 4452260" name="connsiteX6"/>
                <a:gd fmla="*/ 0 h 1068867" name="connsiteY6"/>
                <a:gd fmla="*/ 818078 w 4452260" name="connsiteX7"/>
                <a:gd fmla="*/ 0 h 1068867" name="connsiteY7"/>
                <a:gd fmla="*/ 843980 w 4452260" name="connsiteX8"/>
                <a:gd fmla="*/ 0 h 1068867" name="connsiteY8"/>
                <a:gd fmla="*/ 931658 w 4452260" name="connsiteX9"/>
                <a:gd fmla="*/ 0 h 1068867" name="connsiteY9"/>
                <a:gd fmla="*/ 961580 w 4452260" name="connsiteX10"/>
                <a:gd fmla="*/ 0 h 1068867" name="connsiteY10"/>
                <a:gd fmla="*/ 1000055 w 4452260" name="connsiteX11"/>
                <a:gd fmla="*/ 0 h 1068867" name="connsiteY11"/>
                <a:gd fmla="*/ 1040537 w 4452260" name="connsiteX12"/>
                <a:gd fmla="*/ 0 h 1068867" name="connsiteY12"/>
                <a:gd fmla="*/ 1051453 w 4452260" name="connsiteX13"/>
                <a:gd fmla="*/ 0 h 1068867" name="connsiteY13"/>
                <a:gd fmla="*/ 1083414 w 4452260" name="connsiteX14"/>
                <a:gd fmla="*/ 0 h 1068867" name="connsiteY14"/>
                <a:gd fmla="*/ 1112969 w 4452260" name="connsiteX15"/>
                <a:gd fmla="*/ 0 h 1068867" name="connsiteY15"/>
                <a:gd fmla="*/ 1138871 w 4452260" name="connsiteX16"/>
                <a:gd fmla="*/ 0 h 1068867" name="connsiteY16"/>
                <a:gd fmla="*/ 1170224 w 4452260" name="connsiteX17"/>
                <a:gd fmla="*/ 0 h 1068867" name="connsiteY17"/>
                <a:gd fmla="*/ 1170711 w 4452260" name="connsiteX18"/>
                <a:gd fmla="*/ 0 h 1068867" name="connsiteY18"/>
                <a:gd fmla="*/ 1202662 w 4452260" name="connsiteX19"/>
                <a:gd fmla="*/ 0 h 1068867" name="connsiteY19"/>
                <a:gd fmla="*/ 1240037 w 4452260" name="connsiteX20"/>
                <a:gd fmla="*/ 0 h 1068867" name="connsiteY20"/>
                <a:gd fmla="*/ 1290626 w 4452260" name="connsiteX21"/>
                <a:gd fmla="*/ 0 h 1068867" name="connsiteY21"/>
                <a:gd fmla="*/ 1324496 w 4452260" name="connsiteX22"/>
                <a:gd fmla="*/ 0 h 1068867" name="connsiteY22"/>
                <a:gd fmla="*/ 1332348 w 4452260" name="connsiteX23"/>
                <a:gd fmla="*/ 0 h 1068867" name="connsiteY23"/>
                <a:gd fmla="*/ 1335428 w 4452260" name="connsiteX24"/>
                <a:gd fmla="*/ 0 h 1068867" name="connsiteY24"/>
                <a:gd fmla="*/ 1411793 w 4452260" name="connsiteX25"/>
                <a:gd fmla="*/ 0 h 1068867" name="connsiteY25"/>
                <a:gd fmla="*/ 1454182 w 4452260" name="connsiteX26"/>
                <a:gd fmla="*/ 0 h 1068867" name="connsiteY26"/>
                <a:gd fmla="*/ 1470312 w 4452260" name="connsiteX27"/>
                <a:gd fmla="*/ 0 h 1068867" name="connsiteY27"/>
                <a:gd fmla="*/ 1487183 w 4452260" name="connsiteX28"/>
                <a:gd fmla="*/ 0 h 1068867" name="connsiteY28"/>
                <a:gd fmla="*/ 1497552 w 4452260" name="connsiteX29"/>
                <a:gd fmla="*/ 0 h 1068867" name="connsiteY29"/>
                <a:gd fmla="*/ 1505806 w 4452260" name="connsiteX30"/>
                <a:gd fmla="*/ 0 h 1068867" name="connsiteY30"/>
                <a:gd fmla="*/ 1528471 w 4452260" name="connsiteX31"/>
                <a:gd fmla="*/ 0 h 1068867" name="connsiteY31"/>
                <a:gd fmla="*/ 1531708 w 4452260" name="connsiteX32"/>
                <a:gd fmla="*/ 0 h 1068867" name="connsiteY32"/>
                <a:gd fmla="*/ 1540992 w 4452260" name="connsiteX33"/>
                <a:gd fmla="*/ 0 h 1068867" name="connsiteY33"/>
                <a:gd fmla="*/ 1541479 w 4452260" name="connsiteX34"/>
                <a:gd fmla="*/ 0 h 1068867" name="connsiteY34"/>
                <a:gd fmla="*/ 1599998 w 4452260" name="connsiteX35"/>
                <a:gd fmla="*/ 0 h 1068867" name="connsiteY35"/>
                <a:gd fmla="*/ 1619386 w 4452260" name="connsiteX36"/>
                <a:gd fmla="*/ 0 h 1068867" name="connsiteY36"/>
                <a:gd fmla="*/ 1635492 w 4452260" name="connsiteX37"/>
                <a:gd fmla="*/ 0 h 1068867" name="connsiteY37"/>
                <a:gd fmla="*/ 1649308 w 4452260" name="connsiteX38"/>
                <a:gd fmla="*/ 0 h 1068867" name="connsiteY38"/>
                <a:gd fmla="*/ 1653720 w 4452260" name="connsiteX39"/>
                <a:gd fmla="*/ 0 h 1068867" name="connsiteY39"/>
                <a:gd fmla="*/ 1661394 w 4452260" name="connsiteX40"/>
                <a:gd fmla="*/ 0 h 1068867" name="connsiteY40"/>
                <a:gd fmla="*/ 1687782 w 4452260" name="connsiteX41"/>
                <a:gd fmla="*/ 0 h 1068867" name="connsiteY41"/>
                <a:gd fmla="*/ 1703116 w 4452260" name="connsiteX42"/>
                <a:gd fmla="*/ 0 h 1068867" name="connsiteY42"/>
                <a:gd fmla="*/ 1739181 w 4452260" name="connsiteX43"/>
                <a:gd fmla="*/ 0 h 1068867" name="connsiteY43"/>
                <a:gd fmla="*/ 1771141 w 4452260" name="connsiteX44"/>
                <a:gd fmla="*/ 0 h 1068867" name="connsiteY44"/>
                <a:gd fmla="*/ 1800697 w 4452260" name="connsiteX45"/>
                <a:gd fmla="*/ 0 h 1068867" name="connsiteY45"/>
                <a:gd fmla="*/ 1811727 w 4452260" name="connsiteX46"/>
                <a:gd fmla="*/ 0 h 1068867" name="connsiteY46"/>
                <a:gd fmla="*/ 1823361 w 4452260" name="connsiteX47"/>
                <a:gd fmla="*/ 0 h 1068867" name="connsiteY47"/>
                <a:gd fmla="*/ 1826599 w 4452260" name="connsiteX48"/>
                <a:gd fmla="*/ 0 h 1068867" name="connsiteY48"/>
                <a:gd fmla="*/ 1857951 w 4452260" name="connsiteX49"/>
                <a:gd fmla="*/ 0 h 1068867" name="connsiteY49"/>
                <a:gd fmla="*/ 1858439 w 4452260" name="connsiteX50"/>
                <a:gd fmla="*/ 0 h 1068867" name="connsiteY50"/>
                <a:gd fmla="*/ 1859676 w 4452260" name="connsiteX51"/>
                <a:gd fmla="*/ 0 h 1068867" name="connsiteY51"/>
                <a:gd fmla="*/ 1893346 w 4452260" name="connsiteX52"/>
                <a:gd fmla="*/ 0 h 1068867" name="connsiteY52"/>
                <a:gd fmla="*/ 1927765 w 4452260" name="connsiteX53"/>
                <a:gd fmla="*/ 0 h 1068867" name="connsiteY53"/>
                <a:gd fmla="*/ 1963365 w 4452260" name="connsiteX54"/>
                <a:gd fmla="*/ 0 h 1068867" name="connsiteY54"/>
                <a:gd fmla="*/ 1978354 w 4452260" name="connsiteX55"/>
                <a:gd fmla="*/ 0 h 1068867" name="connsiteY55"/>
                <a:gd fmla="*/ 1991032 w 4452260" name="connsiteX56"/>
                <a:gd fmla="*/ 0 h 1068867" name="connsiteY56"/>
                <a:gd fmla="*/ 2020076 w 4452260" name="connsiteX57"/>
                <a:gd fmla="*/ 0 h 1068867" name="connsiteY57"/>
                <a:gd fmla="*/ 2021800 w 4452260" name="connsiteX58"/>
                <a:gd fmla="*/ 0 h 1068867" name="connsiteY58"/>
                <a:gd fmla="*/ 2027021 w 4452260" name="connsiteX59"/>
                <a:gd fmla="*/ 0 h 1068867" name="connsiteY59"/>
                <a:gd fmla="*/ 2032162 w 4452260" name="connsiteX60"/>
                <a:gd fmla="*/ 0 h 1068867" name="connsiteY60"/>
                <a:gd fmla="*/ 2141909 w 4452260" name="connsiteX61"/>
                <a:gd fmla="*/ 0 h 1068867" name="connsiteY61"/>
                <a:gd fmla="*/ 2143633 w 4452260" name="connsiteX62"/>
                <a:gd fmla="*/ 0 h 1068867" name="connsiteY62"/>
                <a:gd fmla="*/ 2178359 w 4452260" name="connsiteX63"/>
                <a:gd fmla="*/ 0 h 1068867" name="connsiteY63"/>
                <a:gd fmla="*/ 2228719 w 4452260" name="connsiteX64"/>
                <a:gd fmla="*/ 0 h 1068867" name="connsiteY64"/>
                <a:gd fmla="*/ 2229207 w 4452260" name="connsiteX65"/>
                <a:gd fmla="*/ 0 h 1068867" name="connsiteY65"/>
                <a:gd fmla="*/ 2230931 w 4452260" name="connsiteX66"/>
                <a:gd fmla="*/ 0 h 1068867" name="connsiteY66"/>
                <a:gd fmla="*/ 2287725 w 4452260" name="connsiteX67"/>
                <a:gd fmla="*/ 0 h 1068867" name="connsiteY67"/>
                <a:gd fmla="*/ 2289450 w 4452260" name="connsiteX68"/>
                <a:gd fmla="*/ 0 h 1068867" name="connsiteY68"/>
                <a:gd fmla="*/ 2323220 w 4452260" name="connsiteX69"/>
                <a:gd fmla="*/ 0 h 1068867" name="connsiteY69"/>
                <a:gd fmla="*/ 2324944 w 4452260" name="connsiteX70"/>
                <a:gd fmla="*/ 0 h 1068867" name="connsiteY70"/>
                <a:gd fmla="*/ 2340483 w 4452260" name="connsiteX71"/>
                <a:gd fmla="*/ 0 h 1068867" name="connsiteY71"/>
                <a:gd fmla="*/ 2341447 w 4452260" name="connsiteX72"/>
                <a:gd fmla="*/ 0 h 1068867" name="connsiteY72"/>
                <a:gd fmla="*/ 2343172 w 4452260" name="connsiteX73"/>
                <a:gd fmla="*/ 0 h 1068867" name="connsiteY73"/>
                <a:gd fmla="*/ 2349122 w 4452260" name="connsiteX74"/>
                <a:gd fmla="*/ 0 h 1068867" name="connsiteY74"/>
                <a:gd fmla="*/ 2350846 w 4452260" name="connsiteX75"/>
                <a:gd fmla="*/ 0 h 1068867" name="connsiteY75"/>
                <a:gd fmla="*/ 2390844 w 4452260" name="connsiteX76"/>
                <a:gd fmla="*/ 0 h 1068867" name="connsiteY76"/>
                <a:gd fmla="*/ 2462317 w 4452260" name="connsiteX77"/>
                <a:gd fmla="*/ 0 h 1068867" name="connsiteY77"/>
                <a:gd fmla="*/ 2499455 w 4452260" name="connsiteX78"/>
                <a:gd fmla="*/ 0 h 1068867" name="connsiteY78"/>
                <a:gd fmla="*/ 2530713 w 4452260" name="connsiteX79"/>
                <a:gd fmla="*/ 0 h 1068867" name="connsiteY79"/>
                <a:gd fmla="*/ 2547403 w 4452260" name="connsiteX80"/>
                <a:gd fmla="*/ 0 h 1068867" name="connsiteY80"/>
                <a:gd fmla="*/ 2549127 w 4452260" name="connsiteX81"/>
                <a:gd fmla="*/ 0 h 1068867" name="connsiteY81"/>
                <a:gd fmla="*/ 2581074 w 4452260" name="connsiteX82"/>
                <a:gd fmla="*/ 0 h 1068867" name="connsiteY82"/>
                <a:gd fmla="*/ 2582112 w 4452260" name="connsiteX83"/>
                <a:gd fmla="*/ 0 h 1068867" name="connsiteY83"/>
                <a:gd fmla="*/ 2669530 w 4452260" name="connsiteX84"/>
                <a:gd fmla="*/ 0 h 1068867" name="connsiteY84"/>
                <a:gd fmla="*/ 2678759 w 4452260" name="connsiteX85"/>
                <a:gd fmla="*/ 0 h 1068867" name="connsiteY85"/>
                <a:gd fmla="*/ 2709527 w 4452260" name="connsiteX86"/>
                <a:gd fmla="*/ 0 h 1068867" name="connsiteY86"/>
                <a:gd fmla="*/ 2711252 w 4452260" name="connsiteX87"/>
                <a:gd fmla="*/ 0 h 1068867" name="connsiteY87"/>
                <a:gd fmla="*/ 2714748 w 4452260" name="connsiteX88"/>
                <a:gd fmla="*/ 0 h 1068867" name="connsiteY88"/>
                <a:gd fmla="*/ 2719890 w 4452260" name="connsiteX89"/>
                <a:gd fmla="*/ 0 h 1068867" name="connsiteY89"/>
                <a:gd fmla="*/ 2831360 w 4452260" name="connsiteX90"/>
                <a:gd fmla="*/ 0 h 1068867" name="connsiteY90"/>
                <a:gd fmla="*/ 2833086 w 4452260" name="connsiteX91"/>
                <a:gd fmla="*/ 0 h 1068867" name="connsiteY91"/>
                <a:gd fmla="*/ 2866087 w 4452260" name="connsiteX92"/>
                <a:gd fmla="*/ 0 h 1068867" name="connsiteY92"/>
                <a:gd fmla="*/ 2918659 w 4452260" name="connsiteX93"/>
                <a:gd fmla="*/ 0 h 1068867" name="connsiteY93"/>
                <a:gd fmla="*/ 2919896 w 4452260" name="connsiteX94"/>
                <a:gd fmla="*/ 0 h 1068867" name="connsiteY94"/>
                <a:gd fmla="*/ 2920383 w 4452260" name="connsiteX95"/>
                <a:gd fmla="*/ 0 h 1068867" name="connsiteY95"/>
                <a:gd fmla="*/ 2977177 w 4452260" name="connsiteX96"/>
                <a:gd fmla="*/ 0 h 1068867" name="connsiteY96"/>
                <a:gd fmla="*/ 2978902 w 4452260" name="connsiteX97"/>
                <a:gd fmla="*/ 0 h 1068867" name="connsiteY97"/>
                <a:gd fmla="*/ 3012671 w 4452260" name="connsiteX98"/>
                <a:gd fmla="*/ 0 h 1068867" name="connsiteY98"/>
                <a:gd fmla="*/ 3014397 w 4452260" name="connsiteX99"/>
                <a:gd fmla="*/ 0 h 1068867" name="connsiteY99"/>
                <a:gd fmla="*/ 3028211 w 4452260" name="connsiteX100"/>
                <a:gd fmla="*/ 0 h 1068867" name="connsiteY100"/>
                <a:gd fmla="*/ 3030899 w 4452260" name="connsiteX101"/>
                <a:gd fmla="*/ 0 h 1068867" name="connsiteY101"/>
                <a:gd fmla="*/ 3032624 w 4452260" name="connsiteX102"/>
                <a:gd fmla="*/ 0 h 1068867" name="connsiteY102"/>
                <a:gd fmla="*/ 3038573 w 4452260" name="connsiteX103"/>
                <a:gd fmla="*/ 0 h 1068867" name="connsiteY103"/>
                <a:gd fmla="*/ 3040298 w 4452260" name="connsiteX104"/>
                <a:gd fmla="*/ 0 h 1068867" name="connsiteY104"/>
                <a:gd fmla="*/ 3082021 w 4452260" name="connsiteX105"/>
                <a:gd fmla="*/ 0 h 1068867" name="connsiteY105"/>
                <a:gd fmla="*/ 3150044 w 4452260" name="connsiteX106"/>
                <a:gd fmla="*/ 0 h 1068867" name="connsiteY106"/>
                <a:gd fmla="*/ 3218441 w 4452260" name="connsiteX107"/>
                <a:gd fmla="*/ 0 h 1068867" name="connsiteY107"/>
                <a:gd fmla="*/ 3236855 w 4452260" name="connsiteX108"/>
                <a:gd fmla="*/ 0 h 1068867" name="connsiteY108"/>
                <a:gd fmla="*/ 3269839 w 4452260" name="connsiteX109"/>
                <a:gd fmla="*/ 0 h 1068867" name="connsiteY109"/>
                <a:gd fmla="*/ 3272250 w 4452260" name="connsiteX110"/>
                <a:gd fmla="*/ 0 h 1068867" name="connsiteY110"/>
                <a:gd fmla="*/ 3320378 w 4452260" name="connsiteX111"/>
                <a:gd fmla="*/ 0 h 1068867" name="connsiteY111"/>
                <a:gd fmla="*/ 3346330 w 4452260" name="connsiteX112"/>
                <a:gd fmla="*/ 0 h 1068867" name="connsiteY112"/>
                <a:gd fmla="*/ 3357257 w 4452260" name="connsiteX113"/>
                <a:gd fmla="*/ 0 h 1068867" name="connsiteY113"/>
                <a:gd fmla="*/ 3369936 w 4452260" name="connsiteX114"/>
                <a:gd fmla="*/ 0 h 1068867" name="connsiteY114"/>
                <a:gd fmla="*/ 3398980 w 4452260" name="connsiteX115"/>
                <a:gd fmla="*/ 0 h 1068867" name="connsiteY115"/>
                <a:gd fmla="*/ 3405925 w 4452260" name="connsiteX116"/>
                <a:gd fmla="*/ 0 h 1068867" name="connsiteY116"/>
                <a:gd fmla="*/ 3411066 w 4452260" name="connsiteX117"/>
                <a:gd fmla="*/ 0 h 1068867" name="connsiteY117"/>
                <a:gd fmla="*/ 3520813 w 4452260" name="connsiteX118"/>
                <a:gd fmla="*/ 0 h 1068867" name="connsiteY118"/>
                <a:gd fmla="*/ 3607623 w 4452260" name="connsiteX119"/>
                <a:gd fmla="*/ 0 h 1068867" name="connsiteY119"/>
                <a:gd fmla="*/ 3608111 w 4452260" name="connsiteX120"/>
                <a:gd fmla="*/ 0 h 1068867" name="connsiteY120"/>
                <a:gd fmla="*/ 3666629 w 4452260" name="connsiteX121"/>
                <a:gd fmla="*/ 0 h 1068867" name="connsiteY121"/>
                <a:gd fmla="*/ 3702124 w 4452260" name="connsiteX122"/>
                <a:gd fmla="*/ 0 h 1068867" name="connsiteY122"/>
                <a:gd fmla="*/ 3720351 w 4452260" name="connsiteX123"/>
                <a:gd fmla="*/ 0 h 1068867" name="connsiteY123"/>
                <a:gd fmla="*/ 3728025 w 4452260" name="connsiteX124"/>
                <a:gd fmla="*/ 0 h 1068867" name="connsiteY124"/>
                <a:gd fmla="*/ 3769748 w 4452260" name="connsiteX125"/>
                <a:gd fmla="*/ 0 h 1068867" name="connsiteY125"/>
                <a:gd fmla="*/ 4098793 w 4452260" name="connsiteX126"/>
                <a:gd fmla="*/ 0 h 1068867" name="connsiteY126"/>
                <a:gd fmla="*/ 4193519 w 4452260" name="connsiteX127"/>
                <a:gd fmla="*/ 54408 h 1068867" name="connsiteY127"/>
                <a:gd fmla="*/ 4439104 w 4452260" name="connsiteX128"/>
                <a:gd fmla="*/ 480025 h 1068867" name="connsiteY128"/>
                <a:gd fmla="*/ 4439104 w 4452260" name="connsiteX129"/>
                <a:gd fmla="*/ 588843 h 1068867" name="connsiteY129"/>
                <a:gd fmla="*/ 4193519 w 4452260" name="connsiteX130"/>
                <a:gd fmla="*/ 1014459 h 1068867" name="connsiteY130"/>
                <a:gd fmla="*/ 4098793 w 4452260" name="connsiteX131"/>
                <a:gd fmla="*/ 1068867 h 1068867" name="connsiteY131"/>
                <a:gd fmla="*/ 3728025 w 4452260" name="connsiteX132"/>
                <a:gd fmla="*/ 1068867 h 1068867" name="connsiteY132"/>
                <a:gd fmla="*/ 3607623 w 4452260" name="connsiteX133"/>
                <a:gd fmla="*/ 1068867 h 1068867" name="connsiteY133"/>
                <a:gd fmla="*/ 3411066 w 4452260" name="connsiteX134"/>
                <a:gd fmla="*/ 1068867 h 1068867" name="connsiteY134"/>
                <a:gd fmla="*/ 3357257 w 4452260" name="connsiteX135"/>
                <a:gd fmla="*/ 1068867 h 1068867" name="connsiteY135"/>
                <a:gd fmla="*/ 3236855 w 4452260" name="connsiteX136"/>
                <a:gd fmla="*/ 1068867 h 1068867" name="connsiteY136"/>
                <a:gd fmla="*/ 3040298 w 4452260" name="connsiteX137"/>
                <a:gd fmla="*/ 1068867 h 1068867" name="connsiteY137"/>
                <a:gd fmla="*/ 3038573 w 4452260" name="connsiteX138"/>
                <a:gd fmla="*/ 1068867 h 1068867" name="connsiteY138"/>
                <a:gd fmla="*/ 2919896 w 4452260" name="connsiteX139"/>
                <a:gd fmla="*/ 1068867 h 1068867" name="connsiteY139"/>
                <a:gd fmla="*/ 2866087 w 4452260" name="connsiteX140"/>
                <a:gd fmla="*/ 1068867 h 1068867" name="connsiteY140"/>
                <a:gd fmla="*/ 2719890 w 4452260" name="connsiteX141"/>
                <a:gd fmla="*/ 1068867 h 1068867" name="connsiteY141"/>
                <a:gd fmla="*/ 2669530 w 4452260" name="connsiteX142"/>
                <a:gd fmla="*/ 1068867 h 1068867" name="connsiteY142"/>
                <a:gd fmla="*/ 2549127 w 4452260" name="connsiteX143"/>
                <a:gd fmla="*/ 1068867 h 1068867" name="connsiteY143"/>
                <a:gd fmla="*/ 2547403 w 4452260" name="connsiteX144"/>
                <a:gd fmla="*/ 1068867 h 1068867" name="connsiteY144"/>
                <a:gd fmla="*/ 2350846 w 4452260" name="connsiteX145"/>
                <a:gd fmla="*/ 1068867 h 1068867" name="connsiteY145"/>
                <a:gd fmla="*/ 2349122 w 4452260" name="connsiteX146"/>
                <a:gd fmla="*/ 1068867 h 1068867" name="connsiteY146"/>
                <a:gd fmla="*/ 2228719 w 4452260" name="connsiteX147"/>
                <a:gd fmla="*/ 1068867 h 1068867" name="connsiteY147"/>
                <a:gd fmla="*/ 2178359 w 4452260" name="connsiteX148"/>
                <a:gd fmla="*/ 1068867 h 1068867" name="connsiteY148"/>
                <a:gd fmla="*/ 2032162 w 4452260" name="connsiteX149"/>
                <a:gd fmla="*/ 1068867 h 1068867" name="connsiteY149"/>
                <a:gd fmla="*/ 1978354 w 4452260" name="connsiteX150"/>
                <a:gd fmla="*/ 1068867 h 1068867" name="connsiteY150"/>
                <a:gd fmla="*/ 1859676 w 4452260" name="connsiteX151"/>
                <a:gd fmla="*/ 1068867 h 1068867" name="connsiteY151"/>
                <a:gd fmla="*/ 1857951 w 4452260" name="connsiteX152"/>
                <a:gd fmla="*/ 1068867 h 1068867" name="connsiteY152"/>
                <a:gd fmla="*/ 1826599 w 4452260" name="connsiteX153"/>
                <a:gd fmla="*/ 1068867 h 1068867" name="connsiteY153"/>
                <a:gd fmla="*/ 1661394 w 4452260" name="connsiteX154"/>
                <a:gd fmla="*/ 1068867 h 1068867" name="connsiteY154"/>
                <a:gd fmla="*/ 1540992 w 4452260" name="connsiteX155"/>
                <a:gd fmla="*/ 1068867 h 1068867" name="connsiteY155"/>
                <a:gd fmla="*/ 1531708 w 4452260" name="connsiteX156"/>
                <a:gd fmla="*/ 1068867 h 1068867" name="connsiteY156"/>
                <a:gd fmla="*/ 1487183 w 4452260" name="connsiteX157"/>
                <a:gd fmla="*/ 1068867 h 1068867" name="connsiteY157"/>
                <a:gd fmla="*/ 1335428 w 4452260" name="connsiteX158"/>
                <a:gd fmla="*/ 1068867 h 1068867" name="connsiteY158"/>
                <a:gd fmla="*/ 1290626 w 4452260" name="connsiteX159"/>
                <a:gd fmla="*/ 1068867 h 1068867" name="connsiteY159"/>
                <a:gd fmla="*/ 1170224 w 4452260" name="connsiteX160"/>
                <a:gd fmla="*/ 1068867 h 1068867" name="connsiteY160"/>
                <a:gd fmla="*/ 1138871 w 4452260" name="connsiteX161"/>
                <a:gd fmla="*/ 1068867 h 1068867" name="connsiteY161"/>
                <a:gd fmla="*/ 1040537 w 4452260" name="connsiteX162"/>
                <a:gd fmla="*/ 1068867 h 1068867" name="connsiteY162"/>
                <a:gd fmla="*/ 843980 w 4452260" name="connsiteX163"/>
                <a:gd fmla="*/ 1068867 h 1068867" name="connsiteY163"/>
                <a:gd fmla="*/ 799455 w 4452260" name="connsiteX164"/>
                <a:gd fmla="*/ 1068867 h 1068867" name="connsiteY164"/>
                <a:gd fmla="*/ 647700 w 4452260" name="connsiteX165"/>
                <a:gd fmla="*/ 1068867 h 1068867" name="connsiteY165"/>
                <a:gd fmla="*/ 352810 w 4452260" name="connsiteX166"/>
                <a:gd fmla="*/ 1068867 h 1068867" name="connsiteY166"/>
                <a:gd fmla="*/ 258084 w 4452260" name="connsiteX167"/>
                <a:gd fmla="*/ 1014459 h 1068867" name="connsiteY167"/>
                <a:gd fmla="*/ 12498 w 4452260" name="connsiteX168"/>
                <a:gd fmla="*/ 588843 h 1068867" name="connsiteY168"/>
                <a:gd fmla="*/ 12498 w 4452260" name="connsiteX169"/>
                <a:gd fmla="*/ 480025 h 1068867" name="connsiteY169"/>
                <a:gd fmla="*/ 258084 w 4452260" name="connsiteX170"/>
                <a:gd fmla="*/ 54408 h 1068867" name="connsiteY170"/>
                <a:gd fmla="*/ 352810 w 4452260" name="connsiteX171"/>
                <a:gd fmla="*/ 0 h 1068867" name="connsiteY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b="b" l="l" r="r" t="t"/>
              <a:pathLst>
                <a:path h="1068867" w="4452260">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rgbClr val="FFFFFF">
                    <a:lumMod val="95000"/>
                  </a:srgbClr>
                </a:gs>
                <a:gs pos="0">
                  <a:srgbClr val="D3D3D3"/>
                </a:gs>
              </a:gsLst>
              <a:lin ang="2700000" scaled="1"/>
            </a:gradFill>
            <a:ln w="19050">
              <a:gradFill flip="none" rotWithShape="1">
                <a:gsLst>
                  <a:gs pos="100000">
                    <a:srgbClr val="FFFFFF">
                      <a:lumMod val="75000"/>
                    </a:srgbClr>
                  </a:gs>
                  <a:gs pos="0">
                    <a:srgbClr val="FFFFFF"/>
                  </a:gs>
                </a:gsLst>
                <a:lin ang="2700000" scaled="1"/>
              </a:gradFill>
            </a:ln>
            <a:effectLst>
              <a:outerShdw algn="tl" blurRad="127000" dir="2700000" dist="50800" rotWithShape="0">
                <a:prstClr val="black">
                  <a:alpha val="40000"/>
                </a:prstClr>
              </a:outerShdw>
            </a:effectLst>
          </p:spPr>
          <p:txBody>
            <a:bodyPr anchor="t" anchorCtr="0" bIns="45720" compatLnSpc="1" lIns="91440" numCol="1" rIns="91440" tIns="45720" vert="horz" wrap="square">
              <a:noAutofit/>
            </a:bodyPr>
            <a:lstStyle/>
            <a:p>
              <a:pPr>
                <a:defRPr/>
              </a:pPr>
              <a:endParaRPr altLang="en-US" kern="0"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9" name="任意多边形 18"/>
            <p:cNvSpPr/>
            <p:nvPr/>
          </p:nvSpPr>
          <p:spPr bwMode="auto">
            <a:xfrm>
              <a:off x="1010779" y="325868"/>
              <a:ext cx="2628449" cy="527848"/>
            </a:xfrm>
            <a:custGeom>
              <a:gdLst>
                <a:gd fmla="*/ 305125 w 4603109" name="connsiteX0"/>
                <a:gd fmla="*/ 0 h 924402" name="connsiteY0"/>
                <a:gd fmla="*/ 432894 w 4603109" name="connsiteX1"/>
                <a:gd fmla="*/ 0 h 924402" name="connsiteY1"/>
                <a:gd fmla="*/ 445336 w 4603109" name="connsiteX2"/>
                <a:gd fmla="*/ 0 h 924402" name="connsiteY2"/>
                <a:gd fmla="*/ 550703 w 4603109" name="connsiteX3"/>
                <a:gd fmla="*/ 0 h 924402" name="connsiteY3"/>
                <a:gd fmla="*/ 560158 w 4603109" name="connsiteX4"/>
                <a:gd fmla="*/ 0 h 924402" name="connsiteY4"/>
                <a:gd fmla="*/ 573105 w 4603109" name="connsiteX5"/>
                <a:gd fmla="*/ 0 h 924402" name="connsiteY5"/>
                <a:gd fmla="*/ 626202 w 4603109" name="connsiteX6"/>
                <a:gd fmla="*/ 0 h 924402" name="connsiteY6"/>
                <a:gd fmla="*/ 676811 w 4603109" name="connsiteX7"/>
                <a:gd fmla="*/ 0 h 924402" name="connsiteY7"/>
                <a:gd fmla="*/ 678472 w 4603109" name="connsiteX8"/>
                <a:gd fmla="*/ 0 h 924402" name="connsiteY8"/>
                <a:gd fmla="*/ 687927 w 4603109" name="connsiteX9"/>
                <a:gd fmla="*/ 0 h 924402" name="connsiteY9"/>
                <a:gd fmla="*/ 691402 w 4603109" name="connsiteX10"/>
                <a:gd fmla="*/ 0 h 924402" name="connsiteY10"/>
                <a:gd fmla="*/ 700371 w 4603109" name="connsiteX11"/>
                <a:gd fmla="*/ 0 h 924402" name="connsiteY11"/>
                <a:gd fmla="*/ 707508 w 4603109" name="connsiteX12"/>
                <a:gd fmla="*/ 0 h 924402" name="connsiteY12"/>
                <a:gd fmla="*/ 729909 w 4603109" name="connsiteX13"/>
                <a:gd fmla="*/ 0 h 924402" name="connsiteY13"/>
                <a:gd fmla="*/ 753971 w 4603109" name="connsiteX14"/>
                <a:gd fmla="*/ 0 h 924402" name="connsiteY14"/>
                <a:gd fmla="*/ 804580 w 4603109" name="connsiteX15"/>
                <a:gd fmla="*/ 0 h 924402" name="connsiteY15"/>
                <a:gd fmla="*/ 805737 w 4603109" name="connsiteX16"/>
                <a:gd fmla="*/ 0 h 924402" name="connsiteY16"/>
                <a:gd fmla="*/ 819171 w 4603109" name="connsiteX17"/>
                <a:gd fmla="*/ 0 h 924402" name="connsiteY17"/>
                <a:gd fmla="*/ 828140 w 4603109" name="connsiteX18"/>
                <a:gd fmla="*/ 0 h 924402" name="connsiteY18"/>
                <a:gd fmla="*/ 831615 w 4603109" name="connsiteX19"/>
                <a:gd fmla="*/ 0 h 924402" name="connsiteY19"/>
                <a:gd fmla="*/ 835277 w 4603109" name="connsiteX20"/>
                <a:gd fmla="*/ 0 h 924402" name="connsiteY20"/>
                <a:gd fmla="*/ 857678 w 4603109" name="connsiteX21"/>
                <a:gd fmla="*/ 0 h 924402" name="connsiteY21"/>
                <a:gd fmla="*/ 864889 w 4603109" name="connsiteX22"/>
                <a:gd fmla="*/ 0 h 924402" name="connsiteY22"/>
                <a:gd fmla="*/ 899900 w 4603109" name="connsiteX23"/>
                <a:gd fmla="*/ 0 h 924402" name="connsiteY23"/>
                <a:gd fmla="*/ 909341 w 4603109" name="connsiteX24"/>
                <a:gd fmla="*/ 0 h 924402" name="connsiteY24"/>
                <a:gd fmla="*/ 929965 w 4603109" name="connsiteX25"/>
                <a:gd fmla="*/ 0 h 924402" name="connsiteY25"/>
                <a:gd fmla="*/ 933506 w 4603109" name="connsiteX26"/>
                <a:gd fmla="*/ 0 h 924402" name="connsiteY26"/>
                <a:gd fmla="*/ 936982 w 4603109" name="connsiteX27"/>
                <a:gd fmla="*/ 0 h 924402" name="connsiteY27"/>
                <a:gd fmla="*/ 959384 w 4603109" name="connsiteX28"/>
                <a:gd fmla="*/ 0 h 924402" name="connsiteY28"/>
                <a:gd fmla="*/ 962542 w 4603109" name="connsiteX29"/>
                <a:gd fmla="*/ 0 h 924402" name="connsiteY29"/>
                <a:gd fmla="*/ 984943 w 4603109" name="connsiteX30"/>
                <a:gd fmla="*/ 0 h 924402" name="connsiteY30"/>
                <a:gd fmla="*/ 992658 w 4603109" name="connsiteX31"/>
                <a:gd fmla="*/ 0 h 924402" name="connsiteY31"/>
                <a:gd fmla="*/ 1012059 w 4603109" name="connsiteX32"/>
                <a:gd fmla="*/ 0 h 924402" name="connsiteY32"/>
                <a:gd fmla="*/ 1012480 w 4603109" name="connsiteX33"/>
                <a:gd fmla="*/ 0 h 924402" name="connsiteY33"/>
                <a:gd fmla="*/ 1027669 w 4603109" name="connsiteX34"/>
                <a:gd fmla="*/ 0 h 924402" name="connsiteY34"/>
                <a:gd fmla="*/ 1037110 w 4603109" name="connsiteX35"/>
                <a:gd fmla="*/ 0 h 924402" name="connsiteY35"/>
                <a:gd fmla="*/ 1040112 w 4603109" name="connsiteX36"/>
                <a:gd fmla="*/ 0 h 924402" name="connsiteY36"/>
                <a:gd fmla="*/ 1057734 w 4603109" name="connsiteX37"/>
                <a:gd fmla="*/ 0 h 924402" name="connsiteY37"/>
                <a:gd fmla="*/ 1064751 w 4603109" name="connsiteX38"/>
                <a:gd fmla="*/ 0 h 924402" name="connsiteY38"/>
                <a:gd fmla="*/ 1070177 w 4603109" name="connsiteX39"/>
                <a:gd fmla="*/ 0 h 924402" name="connsiteY39"/>
                <a:gd fmla="*/ 1072436 w 4603109" name="connsiteX40"/>
                <a:gd fmla="*/ 0 h 924402" name="connsiteY40"/>
                <a:gd fmla="*/ 1090311 w 4603109" name="connsiteX41"/>
                <a:gd fmla="*/ 0 h 924402" name="connsiteY41"/>
                <a:gd fmla="*/ 1110718 w 4603109" name="connsiteX42"/>
                <a:gd fmla="*/ 0 h 924402" name="connsiteY42"/>
                <a:gd fmla="*/ 1112712 w 4603109" name="connsiteX43"/>
                <a:gd fmla="*/ 0 h 924402" name="connsiteY43"/>
                <a:gd fmla="*/ 1116187 w 4603109" name="connsiteX44"/>
                <a:gd fmla="*/ 0 h 924402" name="connsiteY44"/>
                <a:gd fmla="*/ 1139828 w 4603109" name="connsiteX45"/>
                <a:gd fmla="*/ 0 h 924402" name="connsiteY45"/>
                <a:gd fmla="*/ 1140249 w 4603109" name="connsiteX46"/>
                <a:gd fmla="*/ 0 h 924402" name="connsiteY46"/>
                <a:gd fmla="*/ 1145480 w 4603109" name="connsiteX47"/>
                <a:gd fmla="*/ 0 h 924402" name="connsiteY47"/>
                <a:gd fmla="*/ 1152270 w 4603109" name="connsiteX48"/>
                <a:gd fmla="*/ 0 h 924402" name="connsiteY48"/>
                <a:gd fmla="*/ 1154934 w 4603109" name="connsiteX49"/>
                <a:gd fmla="*/ 0 h 924402" name="connsiteY49"/>
                <a:gd fmla="*/ 1167881 w 4603109" name="connsiteX50"/>
                <a:gd fmla="*/ 0 h 924402" name="connsiteY50"/>
                <a:gd fmla="*/ 1175544 w 4603109" name="connsiteX51"/>
                <a:gd fmla="*/ 0 h 924402" name="connsiteY51"/>
                <a:gd fmla="*/ 1184998 w 4603109" name="connsiteX52"/>
                <a:gd fmla="*/ 0 h 924402" name="connsiteY52"/>
                <a:gd fmla="*/ 1197946 w 4603109" name="connsiteX53"/>
                <a:gd fmla="*/ 0 h 924402" name="connsiteY53"/>
                <a:gd fmla="*/ 1200205 w 4603109" name="connsiteX54"/>
                <a:gd fmla="*/ 0 h 924402" name="connsiteY54"/>
                <a:gd fmla="*/ 1220978 w 4603109" name="connsiteX55"/>
                <a:gd fmla="*/ 0 h 924402" name="connsiteY55"/>
                <a:gd fmla="*/ 1238487 w 4603109" name="connsiteX56"/>
                <a:gd fmla="*/ 0 h 924402" name="connsiteY56"/>
                <a:gd fmla="*/ 1243956 w 4603109" name="connsiteX57"/>
                <a:gd fmla="*/ 0 h 924402" name="connsiteY57"/>
                <a:gd fmla="*/ 1251042 w 4603109" name="connsiteX58"/>
                <a:gd fmla="*/ 0 h 924402" name="connsiteY58"/>
                <a:gd fmla="*/ 1257637 w 4603109" name="connsiteX59"/>
                <a:gd fmla="*/ 0 h 924402" name="connsiteY59"/>
                <a:gd fmla="*/ 1271587 w 4603109" name="connsiteX60"/>
                <a:gd fmla="*/ 0 h 924402" name="connsiteY60"/>
                <a:gd fmla="*/ 1273249 w 4603109" name="connsiteX61"/>
                <a:gd fmla="*/ 0 h 924402" name="connsiteY61"/>
                <a:gd fmla="*/ 1280039 w 4603109" name="connsiteX62"/>
                <a:gd fmla="*/ 0 h 924402" name="connsiteY62"/>
                <a:gd fmla="*/ 1282703 w 4603109" name="connsiteX63"/>
                <a:gd fmla="*/ 0 h 924402" name="connsiteY63"/>
                <a:gd fmla="*/ 1286178 w 4603109" name="connsiteX64"/>
                <a:gd fmla="*/ 0 h 924402" name="connsiteY64"/>
                <a:gd fmla="*/ 1295146 w 4603109" name="connsiteX65"/>
                <a:gd fmla="*/ 0 h 924402" name="connsiteY65"/>
                <a:gd fmla="*/ 1301651 w 4603109" name="connsiteX66"/>
                <a:gd fmla="*/ 0 h 924402" name="connsiteY66"/>
                <a:gd fmla="*/ 1302284 w 4603109" name="connsiteX67"/>
                <a:gd fmla="*/ 0 h 924402" name="connsiteY67"/>
                <a:gd fmla="*/ 1303313 w 4603109" name="connsiteX68"/>
                <a:gd fmla="*/ 0 h 924402" name="connsiteY68"/>
                <a:gd fmla="*/ 1312767 w 4603109" name="connsiteX69"/>
                <a:gd fmla="*/ 0 h 924402" name="connsiteY69"/>
                <a:gd fmla="*/ 1316242 w 4603109" name="connsiteX70"/>
                <a:gd fmla="*/ 0 h 924402" name="connsiteY70"/>
                <a:gd fmla="*/ 1321886 w 4603109" name="connsiteX71"/>
                <a:gd fmla="*/ 0 h 924402" name="connsiteY71"/>
                <a:gd fmla="*/ 1324685 w 4603109" name="connsiteX72"/>
                <a:gd fmla="*/ 0 h 924402" name="connsiteY72"/>
                <a:gd fmla="*/ 1325211 w 4603109" name="connsiteX73"/>
                <a:gd fmla="*/ 0 h 924402" name="connsiteY73"/>
                <a:gd fmla="*/ 1332348 w 4603109" name="connsiteX74"/>
                <a:gd fmla="*/ 0 h 924402" name="connsiteY74"/>
                <a:gd fmla="*/ 1332714 w 4603109" name="connsiteX75"/>
                <a:gd fmla="*/ 0 h 924402" name="connsiteY75"/>
                <a:gd fmla="*/ 1333135 w 4603109" name="connsiteX76"/>
                <a:gd fmla="*/ 0 h 924402" name="connsiteY76"/>
                <a:gd fmla="*/ 1348747 w 4603109" name="connsiteX77"/>
                <a:gd fmla="*/ 0 h 924402" name="connsiteY77"/>
                <a:gd fmla="*/ 1354749 w 4603109" name="connsiteX78"/>
                <a:gd fmla="*/ 0 h 924402" name="connsiteY78"/>
                <a:gd fmla="*/ 1378811 w 4603109" name="connsiteX79"/>
                <a:gd fmla="*/ 0 h 924402" name="connsiteY79"/>
                <a:gd fmla="*/ 1383745 w 4603109" name="connsiteX80"/>
                <a:gd fmla="*/ 0 h 924402" name="connsiteY80"/>
                <a:gd fmla="*/ 1385406 w 4603109" name="connsiteX81"/>
                <a:gd fmla="*/ 0 h 924402" name="connsiteY81"/>
                <a:gd fmla="*/ 1399356 w 4603109" name="connsiteX82"/>
                <a:gd fmla="*/ 0 h 924402" name="connsiteY82"/>
                <a:gd fmla="*/ 1400513 w 4603109" name="connsiteX83"/>
                <a:gd fmla="*/ 0 h 924402" name="connsiteY83"/>
                <a:gd fmla="*/ 1413947 w 4603109" name="connsiteX84"/>
                <a:gd fmla="*/ 0 h 924402" name="connsiteY84"/>
                <a:gd fmla="*/ 1414442 w 4603109" name="connsiteX85"/>
                <a:gd fmla="*/ 0 h 924402" name="connsiteY85"/>
                <a:gd fmla="*/ 1422915 w 4603109" name="connsiteX86"/>
                <a:gd fmla="*/ 0 h 924402" name="connsiteY86"/>
                <a:gd fmla="*/ 1426390 w 4603109" name="connsiteX87"/>
                <a:gd fmla="*/ 0 h 924402" name="connsiteY87"/>
                <a:gd fmla="*/ 1429420 w 4603109" name="connsiteX88"/>
                <a:gd fmla="*/ 0 h 924402" name="connsiteY88"/>
                <a:gd fmla="*/ 1430053 w 4603109" name="connsiteX89"/>
                <a:gd fmla="*/ 0 h 924402" name="connsiteY89"/>
                <a:gd fmla="*/ 1430206 w 4603109" name="connsiteX90"/>
                <a:gd fmla="*/ 0 h 924402" name="connsiteY90"/>
                <a:gd fmla="*/ 1430577 w 4603109" name="connsiteX91"/>
                <a:gd fmla="*/ 0 h 924402" name="connsiteY91"/>
                <a:gd fmla="*/ 1436843 w 4603109" name="connsiteX92"/>
                <a:gd fmla="*/ 0 h 924402" name="connsiteY92"/>
                <a:gd fmla="*/ 1444011 w 4603109" name="connsiteX93"/>
                <a:gd fmla="*/ 0 h 924402" name="connsiteY93"/>
                <a:gd fmla="*/ 1449655 w 4603109" name="connsiteX94"/>
                <a:gd fmla="*/ 0 h 924402" name="connsiteY94"/>
                <a:gd fmla="*/ 1452454 w 4603109" name="connsiteX95"/>
                <a:gd fmla="*/ 0 h 924402" name="connsiteY95"/>
                <a:gd fmla="*/ 1452980 w 4603109" name="connsiteX96"/>
                <a:gd fmla="*/ 0 h 924402" name="connsiteY96"/>
                <a:gd fmla="*/ 1456455 w 4603109" name="connsiteX97"/>
                <a:gd fmla="*/ 0 h 924402" name="connsiteY97"/>
                <a:gd fmla="*/ 1459664 w 4603109" name="connsiteX98"/>
                <a:gd fmla="*/ 0 h 924402" name="connsiteY98"/>
                <a:gd fmla="*/ 1460117 w 4603109" name="connsiteX99"/>
                <a:gd fmla="*/ 0 h 924402" name="connsiteY99"/>
                <a:gd fmla="*/ 1460483 w 4603109" name="connsiteX100"/>
                <a:gd fmla="*/ 0 h 924402" name="connsiteY100"/>
                <a:gd fmla="*/ 1460904 w 4603109" name="connsiteX101"/>
                <a:gd fmla="*/ 0 h 924402" name="connsiteY101"/>
                <a:gd fmla="*/ 1472926 w 4603109" name="connsiteX102"/>
                <a:gd fmla="*/ 0 h 924402" name="connsiteY102"/>
                <a:gd fmla="*/ 1482518 w 4603109" name="connsiteX103"/>
                <a:gd fmla="*/ 0 h 924402" name="connsiteY103"/>
                <a:gd fmla="*/ 1489729 w 4603109" name="connsiteX104"/>
                <a:gd fmla="*/ 0 h 924402" name="connsiteY104"/>
                <a:gd fmla="*/ 1504116 w 4603109" name="connsiteX105"/>
                <a:gd fmla="*/ 0 h 924402" name="connsiteY105"/>
                <a:gd fmla="*/ 1511514 w 4603109" name="connsiteX106"/>
                <a:gd fmla="*/ 0 h 924402" name="connsiteY106"/>
                <a:gd fmla="*/ 1524740 w 4603109" name="connsiteX107"/>
                <a:gd fmla="*/ 0 h 924402" name="connsiteY107"/>
                <a:gd fmla="*/ 1528282 w 4603109" name="connsiteX108"/>
                <a:gd fmla="*/ 0 h 924402" name="connsiteY108"/>
                <a:gd fmla="*/ 1531757 w 4603109" name="connsiteX109"/>
                <a:gd fmla="*/ 0 h 924402" name="connsiteY109"/>
                <a:gd fmla="*/ 1534181 w 4603109" name="connsiteX110"/>
                <a:gd fmla="*/ 0 h 924402" name="connsiteY110"/>
                <a:gd fmla="*/ 1542211 w 4603109" name="connsiteX111"/>
                <a:gd fmla="*/ 0 h 924402" name="connsiteY111"/>
                <a:gd fmla="*/ 1554159 w 4603109" name="connsiteX112"/>
                <a:gd fmla="*/ 0 h 924402" name="connsiteY112"/>
                <a:gd fmla="*/ 1557318 w 4603109" name="connsiteX113"/>
                <a:gd fmla="*/ 0 h 924402" name="connsiteY113"/>
                <a:gd fmla="*/ 1557975 w 4603109" name="connsiteX114"/>
                <a:gd fmla="*/ 0 h 924402" name="connsiteY114"/>
                <a:gd fmla="*/ 1558346 w 4603109" name="connsiteX115"/>
                <a:gd fmla="*/ 0 h 924402" name="connsiteY115"/>
                <a:gd fmla="*/ 1561822 w 4603109" name="connsiteX116"/>
                <a:gd fmla="*/ 0 h 924402" name="connsiteY116"/>
                <a:gd fmla="*/ 1564612 w 4603109" name="connsiteX117"/>
                <a:gd fmla="*/ 0 h 924402" name="connsiteY117"/>
                <a:gd fmla="*/ 1566857 w 4603109" name="connsiteX118"/>
                <a:gd fmla="*/ 0 h 924402" name="connsiteY118"/>
                <a:gd fmla="*/ 1576919 w 4603109" name="connsiteX119"/>
                <a:gd fmla="*/ 0 h 924402" name="connsiteY119"/>
                <a:gd fmla="*/ 1579719 w 4603109" name="connsiteX120"/>
                <a:gd fmla="*/ 0 h 924402" name="connsiteY120"/>
                <a:gd fmla="*/ 1584224 w 4603109" name="connsiteX121"/>
                <a:gd fmla="*/ 0 h 924402" name="connsiteY121"/>
                <a:gd fmla="*/ 1587382 w 4603109" name="connsiteX122"/>
                <a:gd fmla="*/ 0 h 924402" name="connsiteY122"/>
                <a:gd fmla="*/ 1587433 w 4603109" name="connsiteX123"/>
                <a:gd fmla="*/ 0 h 924402" name="connsiteY123"/>
                <a:gd fmla="*/ 1600695 w 4603109" name="connsiteX124"/>
                <a:gd fmla="*/ 0 h 924402" name="connsiteY124"/>
                <a:gd fmla="*/ 1606834 w 4603109" name="connsiteX125"/>
                <a:gd fmla="*/ 0 h 924402" name="connsiteY125"/>
                <a:gd fmla="*/ 1607256 w 4603109" name="connsiteX126"/>
                <a:gd fmla="*/ 0 h 924402" name="connsiteY126"/>
                <a:gd fmla="*/ 1608325 w 4603109" name="connsiteX127"/>
                <a:gd fmla="*/ 0 h 924402" name="connsiteY127"/>
                <a:gd fmla="*/ 1609783 w 4603109" name="connsiteX128"/>
                <a:gd fmla="*/ 0 h 924402" name="connsiteY128"/>
                <a:gd fmla="*/ 1617498 w 4603109" name="connsiteX129"/>
                <a:gd fmla="*/ 0 h 924402" name="connsiteY129"/>
                <a:gd fmla="*/ 1631885 w 4603109" name="connsiteX130"/>
                <a:gd fmla="*/ 0 h 924402" name="connsiteY130"/>
                <a:gd fmla="*/ 1636899 w 4603109" name="connsiteX131"/>
                <a:gd fmla="*/ 0 h 924402" name="connsiteY131"/>
                <a:gd fmla="*/ 1637320 w 4603109" name="connsiteX132"/>
                <a:gd fmla="*/ 0 h 924402" name="connsiteY132"/>
                <a:gd fmla="*/ 1637445 w 4603109" name="connsiteX133"/>
                <a:gd fmla="*/ 0 h 924402" name="connsiteY133"/>
                <a:gd fmla="*/ 1652509 w 4603109" name="connsiteX134"/>
                <a:gd fmla="*/ 0 h 924402" name="connsiteY134"/>
                <a:gd fmla="*/ 1659526 w 4603109" name="connsiteX135"/>
                <a:gd fmla="*/ 0 h 924402" name="connsiteY135"/>
                <a:gd fmla="*/ 1661950 w 4603109" name="connsiteX136"/>
                <a:gd fmla="*/ 0 h 924402" name="connsiteY136"/>
                <a:gd fmla="*/ 1664952 w 4603109" name="connsiteX137"/>
                <a:gd fmla="*/ 0 h 924402" name="connsiteY137"/>
                <a:gd fmla="*/ 1667212 w 4603109" name="connsiteX138"/>
                <a:gd fmla="*/ 0 h 924402" name="connsiteY138"/>
                <a:gd fmla="*/ 1685087 w 4603109" name="connsiteX139"/>
                <a:gd fmla="*/ 0 h 924402" name="connsiteY139"/>
                <a:gd fmla="*/ 1689591 w 4603109" name="connsiteX140"/>
                <a:gd fmla="*/ 0 h 924402" name="connsiteY140"/>
                <a:gd fmla="*/ 1694626 w 4603109" name="connsiteX141"/>
                <a:gd fmla="*/ 0 h 924402" name="connsiteY141"/>
                <a:gd fmla="*/ 1697276 w 4603109" name="connsiteX142"/>
                <a:gd fmla="*/ 0 h 924402" name="connsiteY142"/>
                <a:gd fmla="*/ 1698000 w 4603109" name="connsiteX143"/>
                <a:gd fmla="*/ 0 h 924402" name="connsiteY143"/>
                <a:gd fmla="*/ 1704688 w 4603109" name="connsiteX144"/>
                <a:gd fmla="*/ 0 h 924402" name="connsiteY144"/>
                <a:gd fmla="*/ 1707488 w 4603109" name="connsiteX145"/>
                <a:gd fmla="*/ 0 h 924402" name="connsiteY145"/>
                <a:gd fmla="*/ 1710963 w 4603109" name="connsiteX146"/>
                <a:gd fmla="*/ 0 h 924402" name="connsiteY146"/>
                <a:gd fmla="*/ 1715151 w 4603109" name="connsiteX147"/>
                <a:gd fmla="*/ 0 h 924402" name="connsiteY147"/>
                <a:gd fmla="*/ 1721928 w 4603109" name="connsiteX148"/>
                <a:gd fmla="*/ 0 h 924402" name="connsiteY148"/>
                <a:gd fmla="*/ 1734603 w 4603109" name="connsiteX149"/>
                <a:gd fmla="*/ 0 h 924402" name="connsiteY149"/>
                <a:gd fmla="*/ 1735025 w 4603109" name="connsiteX150"/>
                <a:gd fmla="*/ 0 h 924402" name="connsiteY150"/>
                <a:gd fmla="*/ 1735558 w 4603109" name="connsiteX151"/>
                <a:gd fmla="*/ 0 h 924402" name="connsiteY151"/>
                <a:gd fmla="*/ 1736094 w 4603109" name="connsiteX152"/>
                <a:gd fmla="*/ 0 h 924402" name="connsiteY152"/>
                <a:gd fmla="*/ 1737552 w 4603109" name="connsiteX153"/>
                <a:gd fmla="*/ 0 h 924402" name="connsiteY153"/>
                <a:gd fmla="*/ 1741027 w 4603109" name="connsiteX154"/>
                <a:gd fmla="*/ 0 h 924402" name="connsiteY154"/>
                <a:gd fmla="*/ 1747046 w 4603109" name="connsiteX155"/>
                <a:gd fmla="*/ 0 h 924402" name="connsiteY155"/>
                <a:gd fmla="*/ 1748537 w 4603109" name="connsiteX156"/>
                <a:gd fmla="*/ 0 h 924402" name="connsiteY156"/>
                <a:gd fmla="*/ 1753052 w 4603109" name="connsiteX157"/>
                <a:gd fmla="*/ 0 h 924402" name="connsiteY157"/>
                <a:gd fmla="*/ 1757499 w 4603109" name="connsiteX158"/>
                <a:gd fmla="*/ 0 h 924402" name="connsiteY158"/>
                <a:gd fmla="*/ 1764668 w 4603109" name="connsiteX159"/>
                <a:gd fmla="*/ 0 h 924402" name="connsiteY159"/>
                <a:gd fmla="*/ 1765089 w 4603109" name="connsiteX160"/>
                <a:gd fmla="*/ 0 h 924402" name="connsiteY160"/>
                <a:gd fmla="*/ 1765214 w 4603109" name="connsiteX161"/>
                <a:gd fmla="*/ 0 h 924402" name="connsiteY161"/>
                <a:gd fmla="*/ 1770320 w 4603109" name="connsiteX162"/>
                <a:gd fmla="*/ 0 h 924402" name="connsiteY162"/>
                <a:gd fmla="*/ 1777110 w 4603109" name="connsiteX163"/>
                <a:gd fmla="*/ 0 h 924402" name="connsiteY163"/>
                <a:gd fmla="*/ 1779774 w 4603109" name="connsiteX164"/>
                <a:gd fmla="*/ 0 h 924402" name="connsiteY164"/>
                <a:gd fmla="*/ 1792721 w 4603109" name="connsiteX165"/>
                <a:gd fmla="*/ 0 h 924402" name="connsiteY165"/>
                <a:gd fmla="*/ 1794981 w 4603109" name="connsiteX166"/>
                <a:gd fmla="*/ 0 h 924402" name="connsiteY166"/>
                <a:gd fmla="*/ 1825045 w 4603109" name="connsiteX167"/>
                <a:gd fmla="*/ 0 h 924402" name="connsiteY167"/>
                <a:gd fmla="*/ 1825769 w 4603109" name="connsiteX168"/>
                <a:gd fmla="*/ 0 h 924402" name="connsiteY168"/>
                <a:gd fmla="*/ 1838732 w 4603109" name="connsiteX169"/>
                <a:gd fmla="*/ 0 h 924402" name="connsiteY169"/>
                <a:gd fmla="*/ 1845818 w 4603109" name="connsiteX170"/>
                <a:gd fmla="*/ 0 h 924402" name="connsiteY170"/>
                <a:gd fmla="*/ 1849697 w 4603109" name="connsiteX171"/>
                <a:gd fmla="*/ 0 h 924402" name="connsiteY171"/>
                <a:gd fmla="*/ 1852412 w 4603109" name="connsiteX172"/>
                <a:gd fmla="*/ 0 h 924402" name="connsiteY172"/>
                <a:gd fmla="*/ 1853903 w 4603109" name="connsiteX173"/>
                <a:gd fmla="*/ 0 h 924402" name="connsiteY173"/>
                <a:gd fmla="*/ 1863327 w 4603109" name="connsiteX174"/>
                <a:gd fmla="*/ 0 h 924402" name="connsiteY174"/>
                <a:gd fmla="*/ 1868796 w 4603109" name="connsiteX175"/>
                <a:gd fmla="*/ 0 h 924402" name="connsiteY175"/>
                <a:gd fmla="*/ 1874815 w 4603109" name="connsiteX176"/>
                <a:gd fmla="*/ 0 h 924402" name="connsiteY176"/>
                <a:gd fmla="*/ 1876306 w 4603109" name="connsiteX177"/>
                <a:gd fmla="*/ 0 h 924402" name="connsiteY177"/>
                <a:gd fmla="*/ 1880821 w 4603109" name="connsiteX178"/>
                <a:gd fmla="*/ 0 h 924402" name="connsiteY178"/>
                <a:gd fmla="*/ 1882477 w 4603109" name="connsiteX179"/>
                <a:gd fmla="*/ 0 h 924402" name="connsiteY179"/>
                <a:gd fmla="*/ 1883936 w 4603109" name="connsiteX180"/>
                <a:gd fmla="*/ 0 h 924402" name="connsiteY180"/>
                <a:gd fmla="*/ 1885268 w 4603109" name="connsiteX181"/>
                <a:gd fmla="*/ 0 h 924402" name="connsiteY181"/>
                <a:gd fmla="*/ 1896427 w 4603109" name="connsiteX182"/>
                <a:gd fmla="*/ 0 h 924402" name="connsiteY182"/>
                <a:gd fmla="*/ 1898089 w 4603109" name="connsiteX183"/>
                <a:gd fmla="*/ 0 h 924402" name="connsiteY183"/>
                <a:gd fmla="*/ 1904879 w 4603109" name="connsiteX184"/>
                <a:gd fmla="*/ 0 h 924402" name="connsiteY184"/>
                <a:gd fmla="*/ 1907543 w 4603109" name="connsiteX185"/>
                <a:gd fmla="*/ 0 h 924402" name="connsiteY185"/>
                <a:gd fmla="*/ 1911018 w 4603109" name="connsiteX186"/>
                <a:gd fmla="*/ 0 h 924402" name="connsiteY186"/>
                <a:gd fmla="*/ 1919986 w 4603109" name="connsiteX187"/>
                <a:gd fmla="*/ 0 h 924402" name="connsiteY187"/>
                <a:gd fmla="*/ 1927124 w 4603109" name="connsiteX188"/>
                <a:gd fmla="*/ 0 h 924402" name="connsiteY188"/>
                <a:gd fmla="*/ 1927489 w 4603109" name="connsiteX189"/>
                <a:gd fmla="*/ 0 h 924402" name="connsiteY189"/>
                <a:gd fmla="*/ 1927911 w 4603109" name="connsiteX190"/>
                <a:gd fmla="*/ 0 h 924402" name="connsiteY190"/>
                <a:gd fmla="*/ 1929402 w 4603109" name="connsiteX191"/>
                <a:gd fmla="*/ 0 h 924402" name="connsiteY191"/>
                <a:gd fmla="*/ 1946726 w 4603109" name="connsiteX192"/>
                <a:gd fmla="*/ 0 h 924402" name="connsiteY192"/>
                <a:gd fmla="*/ 1949525 w 4603109" name="connsiteX193"/>
                <a:gd fmla="*/ 0 h 924402" name="connsiteY193"/>
                <a:gd fmla="*/ 1957554 w 4603109" name="connsiteX194"/>
                <a:gd fmla="*/ 0 h 924402" name="connsiteY194"/>
                <a:gd fmla="*/ 1957975 w 4603109" name="connsiteX195"/>
                <a:gd fmla="*/ 0 h 924402" name="connsiteY195"/>
                <a:gd fmla="*/ 1973587 w 4603109" name="connsiteX196"/>
                <a:gd fmla="*/ 0 h 924402" name="connsiteY196"/>
                <a:gd fmla="*/ 1978520 w 4603109" name="connsiteX197"/>
                <a:gd fmla="*/ 0 h 924402" name="connsiteY197"/>
                <a:gd fmla="*/ 1980012 w 4603109" name="connsiteX198"/>
                <a:gd fmla="*/ 0 h 924402" name="connsiteY198"/>
                <a:gd fmla="*/ 1980181 w 4603109" name="connsiteX199"/>
                <a:gd fmla="*/ 0 h 924402" name="connsiteY199"/>
                <a:gd fmla="*/ 1981672 w 4603109" name="connsiteX200"/>
                <a:gd fmla="*/ 0 h 924402" name="connsiteY200"/>
                <a:gd fmla="*/ 2008585 w 4603109" name="connsiteX201"/>
                <a:gd fmla="*/ 0 h 924402" name="connsiteY201"/>
                <a:gd fmla="*/ 2009218 w 4603109" name="connsiteX202"/>
                <a:gd fmla="*/ 0 h 924402" name="connsiteY202"/>
                <a:gd fmla="*/ 2010246 w 4603109" name="connsiteX203"/>
                <a:gd fmla="*/ 0 h 924402" name="connsiteY203"/>
                <a:gd fmla="*/ 2010709 w 4603109" name="connsiteX204"/>
                <a:gd fmla="*/ 0 h 924402" name="connsiteY204"/>
                <a:gd fmla="*/ 2011705 w 4603109" name="connsiteX205"/>
                <a:gd fmla="*/ 0 h 924402" name="connsiteY205"/>
                <a:gd fmla="*/ 2024147 w 4603109" name="connsiteX206"/>
                <a:gd fmla="*/ 0 h 924402" name="connsiteY206"/>
                <a:gd fmla="*/ 2024196 w 4603109" name="connsiteX207"/>
                <a:gd fmla="*/ 0 h 924402" name="connsiteY207"/>
                <a:gd fmla="*/ 2024981 w 4603109" name="connsiteX208"/>
                <a:gd fmla="*/ 0 h 924402" name="connsiteY208"/>
                <a:gd fmla="*/ 2025353 w 4603109" name="connsiteX209"/>
                <a:gd fmla="*/ 0 h 924402" name="connsiteY209"/>
                <a:gd fmla="*/ 2026473 w 4603109" name="connsiteX210"/>
                <a:gd fmla="*/ 0 h 924402" name="connsiteY210"/>
                <a:gd fmla="*/ 2031619 w 4603109" name="connsiteX211"/>
                <a:gd fmla="*/ 0 h 924402" name="connsiteY211"/>
                <a:gd fmla="*/ 2033110 w 4603109" name="connsiteX212"/>
                <a:gd fmla="*/ 0 h 924402" name="connsiteY212"/>
                <a:gd fmla="*/ 2038787 w 4603109" name="connsiteX213"/>
                <a:gd fmla="*/ 0 h 924402" name="connsiteY213"/>
                <a:gd fmla="*/ 2039282 w 4603109" name="connsiteX214"/>
                <a:gd fmla="*/ 0 h 924402" name="connsiteY214"/>
                <a:gd fmla="*/ 2047755 w 4603109" name="connsiteX215"/>
                <a:gd fmla="*/ 0 h 924402" name="connsiteY215"/>
                <a:gd fmla="*/ 2051230 w 4603109" name="connsiteX216"/>
                <a:gd fmla="*/ 0 h 924402" name="connsiteY216"/>
                <a:gd fmla="*/ 2054893 w 4603109" name="connsiteX217"/>
                <a:gd fmla="*/ 0 h 924402" name="connsiteY217"/>
                <a:gd fmla="*/ 2055046 w 4603109" name="connsiteX218"/>
                <a:gd fmla="*/ 0 h 924402" name="connsiteY218"/>
                <a:gd fmla="*/ 2055258 w 4603109" name="connsiteX219"/>
                <a:gd fmla="*/ 0 h 924402" name="connsiteY219"/>
                <a:gd fmla="*/ 2055680 w 4603109" name="connsiteX220"/>
                <a:gd fmla="*/ 0 h 924402" name="connsiteY220"/>
                <a:gd fmla="*/ 2057171 w 4603109" name="connsiteX221"/>
                <a:gd fmla="*/ 0 h 924402" name="connsiteY221"/>
                <a:gd fmla="*/ 2061683 w 4603109" name="connsiteX222"/>
                <a:gd fmla="*/ 0 h 924402" name="connsiteY222"/>
                <a:gd fmla="*/ 2067702 w 4603109" name="connsiteX223"/>
                <a:gd fmla="*/ 0 h 924402" name="connsiteY223"/>
                <a:gd fmla="*/ 2074495 w 4603109" name="connsiteX224"/>
                <a:gd fmla="*/ 0 h 924402" name="connsiteY224"/>
                <a:gd fmla="*/ 2077294 w 4603109" name="connsiteX225"/>
                <a:gd fmla="*/ 0 h 924402" name="connsiteY225"/>
                <a:gd fmla="*/ 2084504 w 4603109" name="connsiteX226"/>
                <a:gd fmla="*/ 0 h 924402" name="connsiteY226"/>
                <a:gd fmla="*/ 2085323 w 4603109" name="connsiteX227"/>
                <a:gd fmla="*/ 0 h 924402" name="connsiteY227"/>
                <a:gd fmla="*/ 2085744 w 4603109" name="connsiteX228"/>
                <a:gd fmla="*/ 0 h 924402" name="connsiteY228"/>
                <a:gd fmla="*/ 2097766 w 4603109" name="connsiteX229"/>
                <a:gd fmla="*/ 0 h 924402" name="connsiteY229"/>
                <a:gd fmla="*/ 2106289 w 4603109" name="connsiteX230"/>
                <a:gd fmla="*/ 0 h 924402" name="connsiteY230"/>
                <a:gd fmla="*/ 2107781 w 4603109" name="connsiteX231"/>
                <a:gd fmla="*/ 0 h 924402" name="connsiteY231"/>
                <a:gd fmla="*/ 2128956 w 4603109" name="connsiteX232"/>
                <a:gd fmla="*/ 0 h 924402" name="connsiteY232"/>
                <a:gd fmla="*/ 2129514 w 4603109" name="connsiteX233"/>
                <a:gd fmla="*/ 0 h 924402" name="connsiteY233"/>
                <a:gd fmla="*/ 2136354 w 4603109" name="connsiteX234"/>
                <a:gd fmla="*/ 0 h 924402" name="connsiteY234"/>
                <a:gd fmla="*/ 2136987 w 4603109" name="connsiteX235"/>
                <a:gd fmla="*/ 0 h 924402" name="connsiteY235"/>
                <a:gd fmla="*/ 2138478 w 4603109" name="connsiteX236"/>
                <a:gd fmla="*/ 0 h 924402" name="connsiteY236"/>
                <a:gd fmla="*/ 2151916 w 4603109" name="connsiteX237"/>
                <a:gd fmla="*/ 0 h 924402" name="connsiteY237"/>
                <a:gd fmla="*/ 2152750 w 4603109" name="connsiteX238"/>
                <a:gd fmla="*/ 0 h 924402" name="connsiteY238"/>
                <a:gd fmla="*/ 2153122 w 4603109" name="connsiteX239"/>
                <a:gd fmla="*/ 0 h 924402" name="connsiteY239"/>
                <a:gd fmla="*/ 2154242 w 4603109" name="connsiteX240"/>
                <a:gd fmla="*/ 0 h 924402" name="connsiteY240"/>
                <a:gd fmla="*/ 2156597 w 4603109" name="connsiteX241"/>
                <a:gd fmla="*/ 0 h 924402" name="connsiteY241"/>
                <a:gd fmla="*/ 2159388 w 4603109" name="connsiteX242"/>
                <a:gd fmla="*/ 0 h 924402" name="connsiteY242"/>
                <a:gd fmla="*/ 2160879 w 4603109" name="connsiteX243"/>
                <a:gd fmla="*/ 0 h 924402" name="connsiteY243"/>
                <a:gd fmla="*/ 2161633 w 4603109" name="connsiteX244"/>
                <a:gd fmla="*/ 0 h 924402" name="connsiteY244"/>
                <a:gd fmla="*/ 2167051 w 4603109" name="connsiteX245"/>
                <a:gd fmla="*/ 0 h 924402" name="connsiteY245"/>
                <a:gd fmla="*/ 2178999 w 4603109" name="connsiteX246"/>
                <a:gd fmla="*/ 0 h 924402" name="connsiteY246"/>
                <a:gd fmla="*/ 2182158 w 4603109" name="connsiteX247"/>
                <a:gd fmla="*/ 0 h 924402" name="connsiteY247"/>
                <a:gd fmla="*/ 2182815 w 4603109" name="connsiteX248"/>
                <a:gd fmla="*/ 0 h 924402" name="connsiteY248"/>
                <a:gd fmla="*/ 2188666 w 4603109" name="connsiteX249"/>
                <a:gd fmla="*/ 0 h 924402" name="connsiteY249"/>
                <a:gd fmla="*/ 2189452 w 4603109" name="connsiteX250"/>
                <a:gd fmla="*/ 0 h 924402" name="connsiteY250"/>
                <a:gd fmla="*/ 2191697 w 4603109" name="connsiteX251"/>
                <a:gd fmla="*/ 0 h 924402" name="connsiteY251"/>
                <a:gd fmla="*/ 2195471 w 4603109" name="connsiteX252"/>
                <a:gd fmla="*/ 0 h 924402" name="connsiteY252"/>
                <a:gd fmla="*/ 2201759 w 4603109" name="connsiteX253"/>
                <a:gd fmla="*/ 0 h 924402" name="connsiteY253"/>
                <a:gd fmla="*/ 2203100 w 4603109" name="connsiteX254"/>
                <a:gd fmla="*/ 0 h 924402" name="connsiteY254"/>
                <a:gd fmla="*/ 2204559 w 4603109" name="connsiteX255"/>
                <a:gd fmla="*/ 0 h 924402" name="connsiteY255"/>
                <a:gd fmla="*/ 2204591 w 4603109" name="connsiteX256"/>
                <a:gd fmla="*/ 0 h 924402" name="connsiteY256"/>
                <a:gd fmla="*/ 2212273 w 4603109" name="connsiteX257"/>
                <a:gd fmla="*/ 0 h 924402" name="connsiteY257"/>
                <a:gd fmla="*/ 2225535 w 4603109" name="connsiteX258"/>
                <a:gd fmla="*/ 0 h 924402" name="connsiteY258"/>
                <a:gd fmla="*/ 2231674 w 4603109" name="connsiteX259"/>
                <a:gd fmla="*/ 0 h 924402" name="connsiteY259"/>
                <a:gd fmla="*/ 2232096 w 4603109" name="connsiteX260"/>
                <a:gd fmla="*/ 0 h 924402" name="connsiteY260"/>
                <a:gd fmla="*/ 2232220 w 4603109" name="connsiteX261"/>
                <a:gd fmla="*/ 0 h 924402" name="connsiteY261"/>
                <a:gd fmla="*/ 2233118 w 4603109" name="connsiteX262"/>
                <a:gd fmla="*/ 0 h 924402" name="connsiteY262"/>
                <a:gd fmla="*/ 2233165 w 4603109" name="connsiteX263"/>
                <a:gd fmla="*/ 0 h 924402" name="connsiteY263"/>
                <a:gd fmla="*/ 2256725 w 4603109" name="connsiteX264"/>
                <a:gd fmla="*/ 0 h 924402" name="connsiteY264"/>
                <a:gd fmla="*/ 2257283 w 4603109" name="connsiteX265"/>
                <a:gd fmla="*/ 0 h 924402" name="connsiteY265"/>
                <a:gd fmla="*/ 2262285 w 4603109" name="connsiteX266"/>
                <a:gd fmla="*/ 0 h 924402" name="connsiteY266"/>
                <a:gd fmla="*/ 2284366 w 4603109" name="connsiteX267"/>
                <a:gd fmla="*/ 0 h 924402" name="connsiteY267"/>
                <a:gd fmla="*/ 2289402 w 4603109" name="connsiteX268"/>
                <a:gd fmla="*/ 0 h 924402" name="connsiteY268"/>
                <a:gd fmla="*/ 2292052 w 4603109" name="connsiteX269"/>
                <a:gd fmla="*/ 0 h 924402" name="connsiteY269"/>
                <a:gd fmla="*/ 2299271 w 4603109" name="connsiteX270"/>
                <a:gd fmla="*/ 0 h 924402" name="connsiteY270"/>
                <a:gd fmla="*/ 2308721 w 4603109" name="connsiteX271"/>
                <a:gd fmla="*/ 0 h 924402" name="connsiteY271"/>
                <a:gd fmla="*/ 2309927 w 4603109" name="connsiteX272"/>
                <a:gd fmla="*/ 0 h 924402" name="connsiteY272"/>
                <a:gd fmla="*/ 2316435 w 4603109" name="connsiteX273"/>
                <a:gd fmla="*/ 0 h 924402" name="connsiteY273"/>
                <a:gd fmla="*/ 2316703 w 4603109" name="connsiteX274"/>
                <a:gd fmla="*/ 0 h 924402" name="connsiteY274"/>
                <a:gd fmla="*/ 2319466 w 4603109" name="connsiteX275"/>
                <a:gd fmla="*/ 0 h 924402" name="connsiteY275"/>
                <a:gd fmla="*/ 2322840 w 4603109" name="connsiteX276"/>
                <a:gd fmla="*/ 0 h 924402" name="connsiteY276"/>
                <a:gd fmla="*/ 2329528 w 4603109" name="connsiteX277"/>
                <a:gd fmla="*/ 0 h 924402" name="connsiteY277"/>
                <a:gd fmla="*/ 2330869 w 4603109" name="connsiteX278"/>
                <a:gd fmla="*/ 0 h 924402" name="connsiteY278"/>
                <a:gd fmla="*/ 2332328 w 4603109" name="connsiteX279"/>
                <a:gd fmla="*/ 0 h 924402" name="connsiteY279"/>
                <a:gd fmla="*/ 2332360 w 4603109" name="connsiteX280"/>
                <a:gd fmla="*/ 0 h 924402" name="connsiteY280"/>
                <a:gd fmla="*/ 2335803 w 4603109" name="connsiteX281"/>
                <a:gd fmla="*/ 0 h 924402" name="connsiteY281"/>
                <a:gd fmla="*/ 2343312 w 4603109" name="connsiteX282"/>
                <a:gd fmla="*/ 0 h 924402" name="connsiteY282"/>
                <a:gd fmla="*/ 2344804 w 4603109" name="connsiteX283"/>
                <a:gd fmla="*/ 0 h 924402" name="connsiteY283"/>
                <a:gd fmla="*/ 2346768 w 4603109" name="connsiteX284"/>
                <a:gd fmla="*/ 0 h 924402" name="connsiteY284"/>
                <a:gd fmla="*/ 2347827 w 4603109" name="connsiteX285"/>
                <a:gd fmla="*/ 0 h 924402" name="connsiteY285"/>
                <a:gd fmla="*/ 2352274 w 4603109" name="connsiteX286"/>
                <a:gd fmla="*/ 0 h 924402" name="connsiteY286"/>
                <a:gd fmla="*/ 2359443 w 4603109" name="connsiteX287"/>
                <a:gd fmla="*/ 0 h 924402" name="connsiteY287"/>
                <a:gd fmla="*/ 2359865 w 4603109" name="connsiteX288"/>
                <a:gd fmla="*/ 0 h 924402" name="connsiteY288"/>
                <a:gd fmla="*/ 2359989 w 4603109" name="connsiteX289"/>
                <a:gd fmla="*/ 0 h 924402" name="connsiteY289"/>
                <a:gd fmla="*/ 2360887 w 4603109" name="connsiteX290"/>
                <a:gd fmla="*/ 0 h 924402" name="connsiteY290"/>
                <a:gd fmla="*/ 2360934 w 4603109" name="connsiteX291"/>
                <a:gd fmla="*/ 0 h 924402" name="connsiteY291"/>
                <a:gd fmla="*/ 2371886 w 4603109" name="connsiteX292"/>
                <a:gd fmla="*/ 0 h 924402" name="connsiteY292"/>
                <a:gd fmla="*/ 2373377 w 4603109" name="connsiteX293"/>
                <a:gd fmla="*/ 0 h 924402" name="connsiteY293"/>
                <a:gd fmla="*/ 2377892 w 4603109" name="connsiteX294"/>
                <a:gd fmla="*/ 0 h 924402" name="connsiteY294"/>
                <a:gd fmla="*/ 2382339 w 4603109" name="connsiteX295"/>
                <a:gd fmla="*/ 0 h 924402" name="connsiteY295"/>
                <a:gd fmla="*/ 2390054 w 4603109" name="connsiteX296"/>
                <a:gd fmla="*/ 0 h 924402" name="connsiteY296"/>
                <a:gd fmla="*/ 2419821 w 4603109" name="connsiteX297"/>
                <a:gd fmla="*/ 0 h 924402" name="connsiteY297"/>
                <a:gd fmla="*/ 2427040 w 4603109" name="connsiteX298"/>
                <a:gd fmla="*/ 0 h 924402" name="connsiteY298"/>
                <a:gd fmla="*/ 2436490 w 4603109" name="connsiteX299"/>
                <a:gd fmla="*/ 0 h 924402" name="connsiteY299"/>
                <a:gd fmla="*/ 2444472 w 4603109" name="connsiteX300"/>
                <a:gd fmla="*/ 0 h 924402" name="connsiteY300"/>
                <a:gd fmla="*/ 2448678 w 4603109" name="connsiteX301"/>
                <a:gd fmla="*/ 0 h 924402" name="connsiteY301"/>
                <a:gd fmla="*/ 2450171 w 4603109" name="connsiteX302"/>
                <a:gd fmla="*/ 0 h 924402" name="connsiteY302"/>
                <a:gd fmla="*/ 2450609 w 4603109" name="connsiteX303"/>
                <a:gd fmla="*/ 0 h 924402" name="connsiteY303"/>
                <a:gd fmla="*/ 2463572 w 4603109" name="connsiteX304"/>
                <a:gd fmla="*/ 0 h 924402" name="connsiteY304"/>
                <a:gd fmla="*/ 2471081 w 4603109" name="connsiteX305"/>
                <a:gd fmla="*/ 0 h 924402" name="connsiteY305"/>
                <a:gd fmla="*/ 2472573 w 4603109" name="connsiteX306"/>
                <a:gd fmla="*/ 0 h 924402" name="connsiteY306"/>
                <a:gd fmla="*/ 2474537 w 4603109" name="connsiteX307"/>
                <a:gd fmla="*/ 0 h 924402" name="connsiteY307"/>
                <a:gd fmla="*/ 2475596 w 4603109" name="connsiteX308"/>
                <a:gd fmla="*/ 0 h 924402" name="connsiteY308"/>
                <a:gd fmla="*/ 2477252 w 4603109" name="connsiteX309"/>
                <a:gd fmla="*/ 0 h 924402" name="connsiteY309"/>
                <a:gd fmla="*/ 2478712 w 4603109" name="connsiteX310"/>
                <a:gd fmla="*/ 0 h 924402" name="connsiteY310"/>
                <a:gd fmla="*/ 2478743 w 4603109" name="connsiteX311"/>
                <a:gd fmla="*/ 0 h 924402" name="connsiteY311"/>
                <a:gd fmla="*/ 2480043 w 4603109" name="connsiteX312"/>
                <a:gd fmla="*/ 0 h 924402" name="connsiteY312"/>
                <a:gd fmla="*/ 2499655 w 4603109" name="connsiteX313"/>
                <a:gd fmla="*/ 0 h 924402" name="connsiteY313"/>
                <a:gd fmla="*/ 2501146 w 4603109" name="connsiteX314"/>
                <a:gd fmla="*/ 0 h 924402" name="connsiteY314"/>
                <a:gd fmla="*/ 2505661 w 4603109" name="connsiteX315"/>
                <a:gd fmla="*/ 0 h 924402" name="connsiteY315"/>
                <a:gd fmla="*/ 2508776 w 4603109" name="connsiteX316"/>
                <a:gd fmla="*/ 0 h 924402" name="connsiteY316"/>
                <a:gd fmla="*/ 2510108 w 4603109" name="connsiteX317"/>
                <a:gd fmla="*/ 0 h 924402" name="connsiteY317"/>
                <a:gd fmla="*/ 2524178 w 4603109" name="connsiteX318"/>
                <a:gd fmla="*/ 0 h 924402" name="connsiteY318"/>
                <a:gd fmla="*/ 2525248 w 4603109" name="connsiteX319"/>
                <a:gd fmla="*/ 0 h 924402" name="connsiteY319"/>
                <a:gd fmla="*/ 2525669 w 4603109" name="connsiteX320"/>
                <a:gd fmla="*/ 0 h 924402" name="connsiteY320"/>
                <a:gd fmla="*/ 2552329 w 4603109" name="connsiteX321"/>
                <a:gd fmla="*/ 0 h 924402" name="connsiteY321"/>
                <a:gd fmla="*/ 2552751 w 4603109" name="connsiteX322"/>
                <a:gd fmla="*/ 0 h 924402" name="connsiteY322"/>
                <a:gd fmla="*/ 2554242 w 4603109" name="connsiteX323"/>
                <a:gd fmla="*/ 0 h 924402" name="connsiteY323"/>
                <a:gd fmla="*/ 2574787 w 4603109" name="connsiteX324"/>
                <a:gd fmla="*/ 0 h 924402" name="connsiteY324"/>
                <a:gd fmla="*/ 2576279 w 4603109" name="connsiteX325"/>
                <a:gd fmla="*/ 0 h 924402" name="connsiteY325"/>
                <a:gd fmla="*/ 2576447 w 4603109" name="connsiteX326"/>
                <a:gd fmla="*/ 0 h 924402" name="connsiteY326"/>
                <a:gd fmla="*/ 2577940 w 4603109" name="connsiteX327"/>
                <a:gd fmla="*/ 0 h 924402" name="connsiteY327"/>
                <a:gd fmla="*/ 2603360 w 4603109" name="connsiteX328"/>
                <a:gd fmla="*/ 0 h 924402" name="connsiteY328"/>
                <a:gd fmla="*/ 2604852 w 4603109" name="connsiteX329"/>
                <a:gd fmla="*/ 0 h 924402" name="connsiteY329"/>
                <a:gd fmla="*/ 2605021 w 4603109" name="connsiteX330"/>
                <a:gd fmla="*/ 0 h 924402" name="connsiteY330"/>
                <a:gd fmla="*/ 2605484 w 4603109" name="connsiteX331"/>
                <a:gd fmla="*/ 0 h 924402" name="connsiteY331"/>
                <a:gd fmla="*/ 2606481 w 4603109" name="connsiteX332"/>
                <a:gd fmla="*/ 0 h 924402" name="connsiteY332"/>
                <a:gd fmla="*/ 2606512 w 4603109" name="connsiteX333"/>
                <a:gd fmla="*/ 0 h 924402" name="connsiteY333"/>
                <a:gd fmla="*/ 2606976 w 4603109" name="connsiteX334"/>
                <a:gd fmla="*/ 0 h 924402" name="connsiteY334"/>
                <a:gd fmla="*/ 2618923 w 4603109" name="connsiteX335"/>
                <a:gd fmla="*/ 0 h 924402" name="connsiteY335"/>
                <a:gd fmla="*/ 2621248 w 4603109" name="connsiteX336"/>
                <a:gd fmla="*/ 0 h 924402" name="connsiteY336"/>
                <a:gd fmla="*/ 2622740 w 4603109" name="connsiteX337"/>
                <a:gd fmla="*/ 0 h 924402" name="connsiteY337"/>
                <a:gd fmla="*/ 2627885 w 4603109" name="connsiteX338"/>
                <a:gd fmla="*/ 0 h 924402" name="connsiteY338"/>
                <a:gd fmla="*/ 2629377 w 4603109" name="connsiteX339"/>
                <a:gd fmla="*/ 0 h 924402" name="connsiteY339"/>
                <a:gd fmla="*/ 2634058 w 4603109" name="connsiteX340"/>
                <a:gd fmla="*/ 0 h 924402" name="connsiteY340"/>
                <a:gd fmla="*/ 2635549 w 4603109" name="connsiteX341"/>
                <a:gd fmla="*/ 0 h 924402" name="connsiteY341"/>
                <a:gd fmla="*/ 2636545 w 4603109" name="connsiteX342"/>
                <a:gd fmla="*/ 0 h 924402" name="connsiteY342"/>
                <a:gd fmla="*/ 2648987 w 4603109" name="connsiteX343"/>
                <a:gd fmla="*/ 0 h 924402" name="connsiteY343"/>
                <a:gd fmla="*/ 2649821 w 4603109" name="connsiteX344"/>
                <a:gd fmla="*/ 0 h 924402" name="connsiteY344"/>
                <a:gd fmla="*/ 2651313 w 4603109" name="connsiteX345"/>
                <a:gd fmla="*/ 0 h 924402" name="connsiteY345"/>
                <a:gd fmla="*/ 2651947 w 4603109" name="connsiteX346"/>
                <a:gd fmla="*/ 0 h 924402" name="connsiteY346"/>
                <a:gd fmla="*/ 2653017 w 4603109" name="connsiteX347"/>
                <a:gd fmla="*/ 0 h 924402" name="connsiteY347"/>
                <a:gd fmla="*/ 2653438 w 4603109" name="connsiteX348"/>
                <a:gd fmla="*/ 0 h 924402" name="connsiteY348"/>
                <a:gd fmla="*/ 2656459 w 4603109" name="connsiteX349"/>
                <a:gd fmla="*/ 0 h 924402" name="connsiteY349"/>
                <a:gd fmla="*/ 2657950 w 4603109" name="connsiteX350"/>
                <a:gd fmla="*/ 0 h 924402" name="connsiteY350"/>
                <a:gd fmla="*/ 2665460 w 4603109" name="connsiteX351"/>
                <a:gd fmla="*/ 0 h 924402" name="connsiteY351"/>
                <a:gd fmla="*/ 2680098 w 4603109" name="connsiteX352"/>
                <a:gd fmla="*/ 0 h 924402" name="connsiteY352"/>
                <a:gd fmla="*/ 2680520 w 4603109" name="connsiteX353"/>
                <a:gd fmla="*/ 0 h 924402" name="connsiteY353"/>
                <a:gd fmla="*/ 2682011 w 4603109" name="connsiteX354"/>
                <a:gd fmla="*/ 0 h 924402" name="connsiteY354"/>
                <a:gd fmla="*/ 2692542 w 4603109" name="connsiteX355"/>
                <a:gd fmla="*/ 0 h 924402" name="connsiteY355"/>
                <a:gd fmla="*/ 2702556 w 4603109" name="connsiteX356"/>
                <a:gd fmla="*/ 0 h 924402" name="connsiteY356"/>
                <a:gd fmla="*/ 2704048 w 4603109" name="connsiteX357"/>
                <a:gd fmla="*/ 0 h 924402" name="connsiteY357"/>
                <a:gd fmla="*/ 2724289 w 4603109" name="connsiteX358"/>
                <a:gd fmla="*/ 0 h 924402" name="connsiteY358"/>
                <a:gd fmla="*/ 2731129 w 4603109" name="connsiteX359"/>
                <a:gd fmla="*/ 0 h 924402" name="connsiteY359"/>
                <a:gd fmla="*/ 2732621 w 4603109" name="connsiteX360"/>
                <a:gd fmla="*/ 0 h 924402" name="connsiteY360"/>
                <a:gd fmla="*/ 2733253 w 4603109" name="connsiteX361"/>
                <a:gd fmla="*/ 0 h 924402" name="connsiteY361"/>
                <a:gd fmla="*/ 2734745 w 4603109" name="connsiteX362"/>
                <a:gd fmla="*/ 0 h 924402" name="connsiteY362"/>
                <a:gd fmla="*/ 2746692 w 4603109" name="connsiteX363"/>
                <a:gd fmla="*/ 0 h 924402" name="connsiteY363"/>
                <a:gd fmla="*/ 2749017 w 4603109" name="connsiteX364"/>
                <a:gd fmla="*/ 0 h 924402" name="connsiteY364"/>
                <a:gd fmla="*/ 2750509 w 4603109" name="connsiteX365"/>
                <a:gd fmla="*/ 0 h 924402" name="connsiteY365"/>
                <a:gd fmla="*/ 2754354 w 4603109" name="connsiteX366"/>
                <a:gd fmla="*/ 0 h 924402" name="connsiteY366"/>
                <a:gd fmla="*/ 2755654 w 4603109" name="connsiteX367"/>
                <a:gd fmla="*/ 0 h 924402" name="connsiteY367"/>
                <a:gd fmla="*/ 2757146 w 4603109" name="connsiteX368"/>
                <a:gd fmla="*/ 0 h 924402" name="connsiteY368"/>
                <a:gd fmla="*/ 2761827 w 4603109" name="connsiteX369"/>
                <a:gd fmla="*/ 0 h 924402" name="connsiteY369"/>
                <a:gd fmla="*/ 2763318 w 4603109" name="connsiteX370"/>
                <a:gd fmla="*/ 0 h 924402" name="connsiteY370"/>
                <a:gd fmla="*/ 2776756 w 4603109" name="connsiteX371"/>
                <a:gd fmla="*/ 0 h 924402" name="connsiteY371"/>
                <a:gd fmla="*/ 2777590 w 4603109" name="connsiteX372"/>
                <a:gd fmla="*/ 0 h 924402" name="connsiteY372"/>
                <a:gd fmla="*/ 2779082 w 4603109" name="connsiteX373"/>
                <a:gd fmla="*/ 0 h 924402" name="connsiteY373"/>
                <a:gd fmla="*/ 2783442 w 4603109" name="connsiteX374"/>
                <a:gd fmla="*/ 0 h 924402" name="connsiteY374"/>
                <a:gd fmla="*/ 2784228 w 4603109" name="connsiteX375"/>
                <a:gd fmla="*/ 0 h 924402" name="connsiteY375"/>
                <a:gd fmla="*/ 2785719 w 4603109" name="connsiteX376"/>
                <a:gd fmla="*/ 0 h 924402" name="connsiteY376"/>
                <a:gd fmla="*/ 2786473 w 4603109" name="connsiteX377"/>
                <a:gd fmla="*/ 0 h 924402" name="connsiteY377"/>
                <a:gd fmla="*/ 2793229 w 4603109" name="connsiteX378"/>
                <a:gd fmla="*/ 0 h 924402" name="connsiteY378"/>
                <a:gd fmla="*/ 2799367 w 4603109" name="connsiteX379"/>
                <a:gd fmla="*/ 0 h 924402" name="connsiteY379"/>
                <a:gd fmla="*/ 2813506 w 4603109" name="connsiteX380"/>
                <a:gd fmla="*/ 0 h 924402" name="connsiteY380"/>
                <a:gd fmla="*/ 2820311 w 4603109" name="connsiteX381"/>
                <a:gd fmla="*/ 0 h 924402" name="connsiteY381"/>
                <a:gd fmla="*/ 2827893 w 4603109" name="connsiteX382"/>
                <a:gd fmla="*/ 0 h 924402" name="connsiteY382"/>
                <a:gd fmla="*/ 2827940 w 4603109" name="connsiteX383"/>
                <a:gd fmla="*/ 0 h 924402" name="connsiteY383"/>
                <a:gd fmla="*/ 2829431 w 4603109" name="connsiteX384"/>
                <a:gd fmla="*/ 0 h 924402" name="connsiteY384"/>
                <a:gd fmla="*/ 2829978 w 4603109" name="connsiteX385"/>
                <a:gd fmla="*/ 0 h 924402" name="connsiteY385"/>
                <a:gd fmla="*/ 2852058 w 4603109" name="connsiteX386"/>
                <a:gd fmla="*/ 0 h 924402" name="connsiteY386"/>
                <a:gd fmla="*/ 2857060 w 4603109" name="connsiteX387"/>
                <a:gd fmla="*/ 0 h 924402" name="connsiteY387"/>
                <a:gd fmla="*/ 2857958 w 4603109" name="connsiteX388"/>
                <a:gd fmla="*/ 0 h 924402" name="connsiteY388"/>
                <a:gd fmla="*/ 2871601 w 4603109" name="connsiteX389"/>
                <a:gd fmla="*/ 0 h 924402" name="connsiteY389"/>
                <a:gd fmla="*/ 2882123 w 4603109" name="connsiteX390"/>
                <a:gd fmla="*/ 0 h 924402" name="connsiteY390"/>
                <a:gd fmla="*/ 2894046 w 4603109" name="connsiteX391"/>
                <a:gd fmla="*/ 0 h 924402" name="connsiteY391"/>
                <a:gd fmla="*/ 2903496 w 4603109" name="connsiteX392"/>
                <a:gd fmla="*/ 0 h 924402" name="connsiteY392"/>
                <a:gd fmla="*/ 2911211 w 4603109" name="connsiteX393"/>
                <a:gd fmla="*/ 0 h 924402" name="connsiteY393"/>
                <a:gd fmla="*/ 2914242 w 4603109" name="connsiteX394"/>
                <a:gd fmla="*/ 0 h 924402" name="connsiteY394"/>
                <a:gd fmla="*/ 2914461 w 4603109" name="connsiteX395"/>
                <a:gd fmla="*/ 0 h 924402" name="connsiteY395"/>
                <a:gd fmla="*/ 2924111 w 4603109" name="connsiteX396"/>
                <a:gd fmla="*/ 0 h 924402" name="connsiteY396"/>
                <a:gd fmla="*/ 2927136 w 4603109" name="connsiteX397"/>
                <a:gd fmla="*/ 0 h 924402" name="connsiteY397"/>
                <a:gd fmla="*/ 2933561 w 4603109" name="connsiteX398"/>
                <a:gd fmla="*/ 0 h 924402" name="connsiteY398"/>
                <a:gd fmla="*/ 2939580 w 4603109" name="connsiteX399"/>
                <a:gd fmla="*/ 0 h 924402" name="connsiteY399"/>
                <a:gd fmla="*/ 2941275 w 4603109" name="connsiteX400"/>
                <a:gd fmla="*/ 0 h 924402" name="connsiteY400"/>
                <a:gd fmla="*/ 2941543 w 4603109" name="connsiteX401"/>
                <a:gd fmla="*/ 0 h 924402" name="connsiteY401"/>
                <a:gd fmla="*/ 2945586 w 4603109" name="connsiteX402"/>
                <a:gd fmla="*/ 0 h 924402" name="connsiteY402"/>
                <a:gd fmla="*/ 2950032 w 4603109" name="connsiteX403"/>
                <a:gd fmla="*/ 0 h 924402" name="connsiteY403"/>
                <a:gd fmla="*/ 2955662 w 4603109" name="connsiteX404"/>
                <a:gd fmla="*/ 0 h 924402" name="connsiteY404"/>
                <a:gd fmla="*/ 2955709 w 4603109" name="connsiteX405"/>
                <a:gd fmla="*/ 0 h 924402" name="connsiteY405"/>
                <a:gd fmla="*/ 2957200 w 4603109" name="connsiteX406"/>
                <a:gd fmla="*/ 0 h 924402" name="connsiteY406"/>
                <a:gd fmla="*/ 2957747 w 4603109" name="connsiteX407"/>
                <a:gd fmla="*/ 0 h 924402" name="connsiteY407"/>
                <a:gd fmla="*/ 2968152 w 4603109" name="connsiteX408"/>
                <a:gd fmla="*/ 0 h 924402" name="connsiteY408"/>
                <a:gd fmla="*/ 2969644 w 4603109" name="connsiteX409"/>
                <a:gd fmla="*/ 0 h 924402" name="connsiteY409"/>
                <a:gd fmla="*/ 2972667 w 4603109" name="connsiteX410"/>
                <a:gd fmla="*/ 0 h 924402" name="connsiteY410"/>
                <a:gd fmla="*/ 2977114 w 4603109" name="connsiteX411"/>
                <a:gd fmla="*/ 0 h 924402" name="connsiteY411"/>
                <a:gd fmla="*/ 2984829 w 4603109" name="connsiteX412"/>
                <a:gd fmla="*/ 0 h 924402" name="connsiteY412"/>
                <a:gd fmla="*/ 2985727 w 4603109" name="connsiteX413"/>
                <a:gd fmla="*/ 0 h 924402" name="connsiteY413"/>
                <a:gd fmla="*/ 2999370 w 4603109" name="connsiteX414"/>
                <a:gd fmla="*/ 0 h 924402" name="connsiteY414"/>
                <a:gd fmla="*/ 3021815 w 4603109" name="connsiteX415"/>
                <a:gd fmla="*/ 0 h 924402" name="connsiteY415"/>
                <a:gd fmla="*/ 3031265 w 4603109" name="connsiteX416"/>
                <a:gd fmla="*/ 0 h 924402" name="connsiteY416"/>
                <a:gd fmla="*/ 3042230 w 4603109" name="connsiteX417"/>
                <a:gd fmla="*/ 0 h 924402" name="connsiteY417"/>
                <a:gd fmla="*/ 3044946 w 4603109" name="connsiteX418"/>
                <a:gd fmla="*/ 0 h 924402" name="connsiteY418"/>
                <a:gd fmla="*/ 3051880 w 4603109" name="connsiteX419"/>
                <a:gd fmla="*/ 0 h 924402" name="connsiteY419"/>
                <a:gd fmla="*/ 3061330 w 4603109" name="connsiteX420"/>
                <a:gd fmla="*/ 0 h 924402" name="connsiteY420"/>
                <a:gd fmla="*/ 3067349 w 4603109" name="connsiteX421"/>
                <a:gd fmla="*/ 0 h 924402" name="connsiteY421"/>
                <a:gd fmla="*/ 3069312 w 4603109" name="connsiteX422"/>
                <a:gd fmla="*/ 0 h 924402" name="connsiteY422"/>
                <a:gd fmla="*/ 3073355 w 4603109" name="connsiteX423"/>
                <a:gd fmla="*/ 0 h 924402" name="connsiteY423"/>
                <a:gd fmla="*/ 3073518 w 4603109" name="connsiteX424"/>
                <a:gd fmla="*/ 0 h 924402" name="connsiteY424"/>
                <a:gd fmla="*/ 3075011 w 4603109" name="connsiteX425"/>
                <a:gd fmla="*/ 0 h 924402" name="connsiteY425"/>
                <a:gd fmla="*/ 3077801 w 4603109" name="connsiteX426"/>
                <a:gd fmla="*/ 0 h 924402" name="connsiteY426"/>
                <a:gd fmla="*/ 3095921 w 4603109" name="connsiteX427"/>
                <a:gd fmla="*/ 0 h 924402" name="connsiteY427"/>
                <a:gd fmla="*/ 3097413 w 4603109" name="connsiteX428"/>
                <a:gd fmla="*/ 0 h 924402" name="connsiteY428"/>
                <a:gd fmla="*/ 3100436 w 4603109" name="connsiteX429"/>
                <a:gd fmla="*/ 0 h 924402" name="connsiteY429"/>
                <a:gd fmla="*/ 3103552 w 4603109" name="connsiteX430"/>
                <a:gd fmla="*/ 0 h 924402" name="connsiteY430"/>
                <a:gd fmla="*/ 3104883 w 4603109" name="connsiteX431"/>
                <a:gd fmla="*/ 0 h 924402" name="connsiteY431"/>
                <a:gd fmla="*/ 3120023 w 4603109" name="connsiteX432"/>
                <a:gd fmla="*/ 0 h 924402" name="connsiteY432"/>
                <a:gd fmla="*/ 3120445 w 4603109" name="connsiteX433"/>
                <a:gd fmla="*/ 0 h 924402" name="connsiteY433"/>
                <a:gd fmla="*/ 3149018 w 4603109" name="connsiteX434"/>
                <a:gd fmla="*/ 0 h 924402" name="connsiteY434"/>
                <a:gd fmla="*/ 3150088 w 4603109" name="connsiteX435"/>
                <a:gd fmla="*/ 0 h 924402" name="connsiteY435"/>
                <a:gd fmla="*/ 3150509 w 4603109" name="connsiteX436"/>
                <a:gd fmla="*/ 0 h 924402" name="connsiteY436"/>
                <a:gd fmla="*/ 3171054 w 4603109" name="connsiteX437"/>
                <a:gd fmla="*/ 0 h 924402" name="connsiteY437"/>
                <a:gd fmla="*/ 3172715 w 4603109" name="connsiteX438"/>
                <a:gd fmla="*/ 0 h 924402" name="connsiteY438"/>
                <a:gd fmla="*/ 3199627 w 4603109" name="connsiteX439"/>
                <a:gd fmla="*/ 0 h 924402" name="connsiteY439"/>
                <a:gd fmla="*/ 3201119 w 4603109" name="connsiteX440"/>
                <a:gd fmla="*/ 0 h 924402" name="connsiteY440"/>
                <a:gd fmla="*/ 3201287 w 4603109" name="connsiteX441"/>
                <a:gd fmla="*/ 0 h 924402" name="connsiteY441"/>
                <a:gd fmla="*/ 3201751 w 4603109" name="connsiteX442"/>
                <a:gd fmla="*/ 0 h 924402" name="connsiteY442"/>
                <a:gd fmla="*/ 3202780 w 4603109" name="connsiteX443"/>
                <a:gd fmla="*/ 0 h 924402" name="connsiteY443"/>
                <a:gd fmla="*/ 3217515 w 4603109" name="connsiteX444"/>
                <a:gd fmla="*/ 0 h 924402" name="connsiteY444"/>
                <a:gd fmla="*/ 3224152 w 4603109" name="connsiteX445"/>
                <a:gd fmla="*/ 0 h 924402" name="connsiteY445"/>
                <a:gd fmla="*/ 3230324 w 4603109" name="connsiteX446"/>
                <a:gd fmla="*/ 0 h 924402" name="connsiteY446"/>
                <a:gd fmla="*/ 3231321 w 4603109" name="connsiteX447"/>
                <a:gd fmla="*/ 0 h 924402" name="connsiteY447"/>
                <a:gd fmla="*/ 3231816 w 4603109" name="connsiteX448"/>
                <a:gd fmla="*/ 0 h 924402" name="connsiteY448"/>
                <a:gd fmla="*/ 3243763 w 4603109" name="connsiteX449"/>
                <a:gd fmla="*/ 0 h 924402" name="connsiteY449"/>
                <a:gd fmla="*/ 3246088 w 4603109" name="connsiteX450"/>
                <a:gd fmla="*/ 0 h 924402" name="connsiteY450"/>
                <a:gd fmla="*/ 3247580 w 4603109" name="connsiteX451"/>
                <a:gd fmla="*/ 0 h 924402" name="connsiteY451"/>
                <a:gd fmla="*/ 3247792 w 4603109" name="connsiteX452"/>
                <a:gd fmla="*/ 0 h 924402" name="connsiteY452"/>
                <a:gd fmla="*/ 3248214 w 4603109" name="connsiteX453"/>
                <a:gd fmla="*/ 0 h 924402" name="connsiteY453"/>
                <a:gd fmla="*/ 3252725 w 4603109" name="connsiteX454"/>
                <a:gd fmla="*/ 0 h 924402" name="connsiteY454"/>
                <a:gd fmla="*/ 3254217 w 4603109" name="connsiteX455"/>
                <a:gd fmla="*/ 0 h 924402" name="connsiteY455"/>
                <a:gd fmla="*/ 3260235 w 4603109" name="connsiteX456"/>
                <a:gd fmla="*/ 0 h 924402" name="connsiteY456"/>
                <a:gd fmla="*/ 3276787 w 4603109" name="connsiteX457"/>
                <a:gd fmla="*/ 0 h 924402" name="connsiteY457"/>
                <a:gd fmla="*/ 3277857 w 4603109" name="connsiteX458"/>
                <a:gd fmla="*/ 0 h 924402" name="connsiteY458"/>
                <a:gd fmla="*/ 3278278 w 4603109" name="connsiteX459"/>
                <a:gd fmla="*/ 0 h 924402" name="connsiteY459"/>
                <a:gd fmla="*/ 3290300 w 4603109" name="connsiteX460"/>
                <a:gd fmla="*/ 0 h 924402" name="connsiteY460"/>
                <a:gd fmla="*/ 3298823 w 4603109" name="connsiteX461"/>
                <a:gd fmla="*/ 0 h 924402" name="connsiteY461"/>
                <a:gd fmla="*/ 3327396 w 4603109" name="connsiteX462"/>
                <a:gd fmla="*/ 0 h 924402" name="connsiteY462"/>
                <a:gd fmla="*/ 3328888 w 4603109" name="connsiteX463"/>
                <a:gd fmla="*/ 0 h 924402" name="connsiteY463"/>
                <a:gd fmla="*/ 3329520 w 4603109" name="connsiteX464"/>
                <a:gd fmla="*/ 0 h 924402" name="connsiteY464"/>
                <a:gd fmla="*/ 3345284 w 4603109" name="connsiteX465"/>
                <a:gd fmla="*/ 0 h 924402" name="connsiteY465"/>
                <a:gd fmla="*/ 3349129 w 4603109" name="connsiteX466"/>
                <a:gd fmla="*/ 0 h 924402" name="connsiteY466"/>
                <a:gd fmla="*/ 3351921 w 4603109" name="connsiteX467"/>
                <a:gd fmla="*/ 0 h 924402" name="connsiteY467"/>
                <a:gd fmla="*/ 3358093 w 4603109" name="connsiteX468"/>
                <a:gd fmla="*/ 0 h 924402" name="connsiteY468"/>
                <a:gd fmla="*/ 3359585 w 4603109" name="connsiteX469"/>
                <a:gd fmla="*/ 0 h 924402" name="connsiteY469"/>
                <a:gd fmla="*/ 3371532 w 4603109" name="connsiteX470"/>
                <a:gd fmla="*/ 0 h 924402" name="connsiteY470"/>
                <a:gd fmla="*/ 3373857 w 4603109" name="connsiteX471"/>
                <a:gd fmla="*/ 0 h 924402" name="connsiteY471"/>
                <a:gd fmla="*/ 3375349 w 4603109" name="connsiteX472"/>
                <a:gd fmla="*/ 0 h 924402" name="connsiteY472"/>
                <a:gd fmla="*/ 3380494 w 4603109" name="connsiteX473"/>
                <a:gd fmla="*/ 0 h 924402" name="connsiteY473"/>
                <a:gd fmla="*/ 3381986 w 4603109" name="connsiteX474"/>
                <a:gd fmla="*/ 0 h 924402" name="connsiteY474"/>
                <a:gd fmla="*/ 3388004 w 4603109" name="connsiteX475"/>
                <a:gd fmla="*/ 0 h 924402" name="connsiteY475"/>
                <a:gd fmla="*/ 3408282 w 4603109" name="connsiteX476"/>
                <a:gd fmla="*/ 0 h 924402" name="connsiteY476"/>
                <a:gd fmla="*/ 3418069 w 4603109" name="connsiteX477"/>
                <a:gd fmla="*/ 0 h 924402" name="connsiteY477"/>
                <a:gd fmla="*/ 3424207 w 4603109" name="connsiteX478"/>
                <a:gd fmla="*/ 0 h 924402" name="connsiteY478"/>
                <a:gd fmla="*/ 3424753 w 4603109" name="connsiteX479"/>
                <a:gd fmla="*/ 0 h 924402" name="connsiteY479"/>
                <a:gd fmla="*/ 3452733 w 4603109" name="connsiteX480"/>
                <a:gd fmla="*/ 0 h 924402" name="connsiteY480"/>
                <a:gd fmla="*/ 3454818 w 4603109" name="connsiteX481"/>
                <a:gd fmla="*/ 0 h 924402" name="connsiteY481"/>
                <a:gd fmla="*/ 3476898 w 4603109" name="connsiteX482"/>
                <a:gd fmla="*/ 0 h 924402" name="connsiteY482"/>
                <a:gd fmla="*/ 3496441 w 4603109" name="connsiteX483"/>
                <a:gd fmla="*/ 0 h 924402" name="connsiteY483"/>
                <a:gd fmla="*/ 3509236 w 4603109" name="connsiteX484"/>
                <a:gd fmla="*/ 0 h 924402" name="connsiteY484"/>
                <a:gd fmla="*/ 3518886 w 4603109" name="connsiteX485"/>
                <a:gd fmla="*/ 0 h 924402" name="connsiteY485"/>
                <a:gd fmla="*/ 3528336 w 4603109" name="connsiteX486"/>
                <a:gd fmla="*/ 0 h 924402" name="connsiteY486"/>
                <a:gd fmla="*/ 3536051 w 4603109" name="connsiteX487"/>
                <a:gd fmla="*/ 0 h 924402" name="connsiteY487"/>
                <a:gd fmla="*/ 3539301 w 4603109" name="connsiteX488"/>
                <a:gd fmla="*/ 0 h 924402" name="connsiteY488"/>
                <a:gd fmla="*/ 3540361 w 4603109" name="connsiteX489"/>
                <a:gd fmla="*/ 0 h 924402" name="connsiteY489"/>
                <a:gd fmla="*/ 3544807 w 4603109" name="connsiteX490"/>
                <a:gd fmla="*/ 0 h 924402" name="connsiteY490"/>
                <a:gd fmla="*/ 3551976 w 4603109" name="connsiteX491"/>
                <a:gd fmla="*/ 0 h 924402" name="connsiteY491"/>
                <a:gd fmla="*/ 3552522 w 4603109" name="connsiteX492"/>
                <a:gd fmla="*/ 0 h 924402" name="connsiteY492"/>
                <a:gd fmla="*/ 3564420 w 4603109" name="connsiteX493"/>
                <a:gd fmla="*/ 0 h 924402" name="connsiteY493"/>
                <a:gd fmla="*/ 3570426 w 4603109" name="connsiteX494"/>
                <a:gd fmla="*/ 0 h 924402" name="connsiteY494"/>
                <a:gd fmla="*/ 3574872 w 4603109" name="connsiteX495"/>
                <a:gd fmla="*/ 0 h 924402" name="connsiteY495"/>
                <a:gd fmla="*/ 3580502 w 4603109" name="connsiteX496"/>
                <a:gd fmla="*/ 0 h 924402" name="connsiteY496"/>
                <a:gd fmla="*/ 3582587 w 4603109" name="connsiteX497"/>
                <a:gd fmla="*/ 0 h 924402" name="connsiteY497"/>
                <a:gd fmla="*/ 3624210 w 4603109" name="connsiteX498"/>
                <a:gd fmla="*/ 0 h 924402" name="connsiteY498"/>
                <a:gd fmla="*/ 3637005 w 4603109" name="connsiteX499"/>
                <a:gd fmla="*/ 0 h 924402" name="connsiteY499"/>
                <a:gd fmla="*/ 3646655 w 4603109" name="connsiteX500"/>
                <a:gd fmla="*/ 0 h 924402" name="connsiteY500"/>
                <a:gd fmla="*/ 3656105 w 4603109" name="connsiteX501"/>
                <a:gd fmla="*/ 0 h 924402" name="connsiteY501"/>
                <a:gd fmla="*/ 3667070 w 4603109" name="connsiteX502"/>
                <a:gd fmla="*/ 0 h 924402" name="connsiteY502"/>
                <a:gd fmla="*/ 3668130 w 4603109" name="connsiteX503"/>
                <a:gd fmla="*/ 0 h 924402" name="connsiteY503"/>
                <a:gd fmla="*/ 3669786 w 4603109" name="connsiteX504"/>
                <a:gd fmla="*/ 0 h 924402" name="connsiteY504"/>
                <a:gd fmla="*/ 3672576 w 4603109" name="connsiteX505"/>
                <a:gd fmla="*/ 0 h 924402" name="connsiteY505"/>
                <a:gd fmla="*/ 3692189 w 4603109" name="connsiteX506"/>
                <a:gd fmla="*/ 0 h 924402" name="connsiteY506"/>
                <a:gd fmla="*/ 3698195 w 4603109" name="connsiteX507"/>
                <a:gd fmla="*/ 0 h 924402" name="connsiteY507"/>
                <a:gd fmla="*/ 3702641 w 4603109" name="connsiteX508"/>
                <a:gd fmla="*/ 0 h 924402" name="connsiteY508"/>
                <a:gd fmla="*/ 3744863 w 4603109" name="connsiteX509"/>
                <a:gd fmla="*/ 0 h 924402" name="connsiteY509"/>
                <a:gd fmla="*/ 3745285 w 4603109" name="connsiteX510"/>
                <a:gd fmla="*/ 0 h 924402" name="connsiteY510"/>
                <a:gd fmla="*/ 3795894 w 4603109" name="connsiteX511"/>
                <a:gd fmla="*/ 0 h 924402" name="connsiteY511"/>
                <a:gd fmla="*/ 3797555 w 4603109" name="connsiteX512"/>
                <a:gd fmla="*/ 0 h 924402" name="connsiteY512"/>
                <a:gd fmla="*/ 3826591 w 4603109" name="connsiteX513"/>
                <a:gd fmla="*/ 0 h 924402" name="connsiteY513"/>
                <a:gd fmla="*/ 3842355 w 4603109" name="connsiteX514"/>
                <a:gd fmla="*/ 0 h 924402" name="connsiteY514"/>
                <a:gd fmla="*/ 3848992 w 4603109" name="connsiteX515"/>
                <a:gd fmla="*/ 0 h 924402" name="connsiteY515"/>
                <a:gd fmla="*/ 3872632 w 4603109" name="connsiteX516"/>
                <a:gd fmla="*/ 0 h 924402" name="connsiteY516"/>
                <a:gd fmla="*/ 3873054 w 4603109" name="connsiteX517"/>
                <a:gd fmla="*/ 0 h 924402" name="connsiteY517"/>
                <a:gd fmla="*/ 3885075 w 4603109" name="connsiteX518"/>
                <a:gd fmla="*/ 0 h 924402" name="connsiteY518"/>
                <a:gd fmla="*/ 3923663 w 4603109" name="connsiteX519"/>
                <a:gd fmla="*/ 0 h 924402" name="connsiteY519"/>
                <a:gd fmla="*/ 3954360 w 4603109" name="connsiteX520"/>
                <a:gd fmla="*/ 0 h 924402" name="connsiteY520"/>
                <a:gd fmla="*/ 3970124 w 4603109" name="connsiteX521"/>
                <a:gd fmla="*/ 0 h 924402" name="connsiteY521"/>
                <a:gd fmla="*/ 3976761 w 4603109" name="connsiteX522"/>
                <a:gd fmla="*/ 0 h 924402" name="connsiteY522"/>
                <a:gd fmla="*/ 4012844 w 4603109" name="connsiteX523"/>
                <a:gd fmla="*/ 0 h 924402" name="connsiteY523"/>
                <a:gd fmla="*/ 4049593 w 4603109" name="connsiteX524"/>
                <a:gd fmla="*/ 0 h 924402" name="connsiteY524"/>
                <a:gd fmla="*/ 4169647 w 4603109" name="connsiteX525"/>
                <a:gd fmla="*/ 0 h 924402" name="connsiteY525"/>
                <a:gd fmla="*/ 4177362 w 4603109" name="connsiteX526"/>
                <a:gd fmla="*/ 0 h 924402" name="connsiteY526"/>
                <a:gd fmla="*/ 4297416 w 4603109" name="connsiteX527"/>
                <a:gd fmla="*/ 0 h 924402" name="connsiteY527"/>
                <a:gd fmla="*/ 4379339 w 4603109" name="connsiteX528"/>
                <a:gd fmla="*/ 47054 h 924402" name="connsiteY528"/>
                <a:gd fmla="*/ 4591731 w 4603109" name="connsiteX529"/>
                <a:gd fmla="*/ 415146 h 924402" name="connsiteY529"/>
                <a:gd fmla="*/ 4591731 w 4603109" name="connsiteX530"/>
                <a:gd fmla="*/ 509257 h 924402" name="connsiteY530"/>
                <a:gd fmla="*/ 4379339 w 4603109" name="connsiteX531"/>
                <a:gd fmla="*/ 877348 h 924402" name="connsiteY531"/>
                <a:gd fmla="*/ 4297416 w 4603109" name="connsiteX532"/>
                <a:gd fmla="*/ 924402 h 924402" name="connsiteY532"/>
                <a:gd fmla="*/ 4169647 w 4603109" name="connsiteX533"/>
                <a:gd fmla="*/ 924402 h 924402" name="connsiteY533"/>
                <a:gd fmla="*/ 3976761 w 4603109" name="connsiteX534"/>
                <a:gd fmla="*/ 924402 h 924402" name="connsiteY534"/>
                <a:gd fmla="*/ 3872632 w 4603109" name="connsiteX535"/>
                <a:gd fmla="*/ 924402 h 924402" name="connsiteY535"/>
                <a:gd fmla="*/ 3848992 w 4603109" name="connsiteX536"/>
                <a:gd fmla="*/ 924402 h 924402" name="connsiteY536"/>
                <a:gd fmla="*/ 3744863 w 4603109" name="connsiteX537"/>
                <a:gd fmla="*/ 924402 h 924402" name="connsiteY537"/>
                <a:gd fmla="*/ 3702641 w 4603109" name="connsiteX538"/>
                <a:gd fmla="*/ 924402 h 924402" name="connsiteY538"/>
                <a:gd fmla="*/ 3672576 w 4603109" name="connsiteX539"/>
                <a:gd fmla="*/ 924402 h 924402" name="connsiteY539"/>
                <a:gd fmla="*/ 3656105 w 4603109" name="connsiteX540"/>
                <a:gd fmla="*/ 924402 h 924402" name="connsiteY540"/>
                <a:gd fmla="*/ 3574872 w 4603109" name="connsiteX541"/>
                <a:gd fmla="*/ 924402 h 924402" name="connsiteY541"/>
                <a:gd fmla="*/ 3551976 w 4603109" name="connsiteX542"/>
                <a:gd fmla="*/ 924402 h 924402" name="connsiteY542"/>
                <a:gd fmla="*/ 3544807 w 4603109" name="connsiteX543"/>
                <a:gd fmla="*/ 924402 h 924402" name="connsiteY543"/>
                <a:gd fmla="*/ 3528336 w 4603109" name="connsiteX544"/>
                <a:gd fmla="*/ 924402 h 924402" name="connsiteY544"/>
                <a:gd fmla="*/ 3424207 w 4603109" name="connsiteX545"/>
                <a:gd fmla="*/ 924402 h 924402" name="connsiteY545"/>
                <a:gd fmla="*/ 3381986 w 4603109" name="connsiteX546"/>
                <a:gd fmla="*/ 924402 h 924402" name="connsiteY546"/>
                <a:gd fmla="*/ 3380494 w 4603109" name="connsiteX547"/>
                <a:gd fmla="*/ 924402 h 924402" name="connsiteY547"/>
                <a:gd fmla="*/ 3351921 w 4603109" name="connsiteX548"/>
                <a:gd fmla="*/ 924402 h 924402" name="connsiteY548"/>
                <a:gd fmla="*/ 3277857 w 4603109" name="connsiteX549"/>
                <a:gd fmla="*/ 924402 h 924402" name="connsiteY549"/>
                <a:gd fmla="*/ 3254217 w 4603109" name="connsiteX550"/>
                <a:gd fmla="*/ 924402 h 924402" name="connsiteY550"/>
                <a:gd fmla="*/ 3252725 w 4603109" name="connsiteX551"/>
                <a:gd fmla="*/ 924402 h 924402" name="connsiteY551"/>
                <a:gd fmla="*/ 3247792 w 4603109" name="connsiteX552"/>
                <a:gd fmla="*/ 924402 h 924402" name="connsiteY552"/>
                <a:gd fmla="*/ 3231321 w 4603109" name="connsiteX553"/>
                <a:gd fmla="*/ 924402 h 924402" name="connsiteY553"/>
                <a:gd fmla="*/ 3224152 w 4603109" name="connsiteX554"/>
                <a:gd fmla="*/ 924402 h 924402" name="connsiteY554"/>
                <a:gd fmla="*/ 3150088 w 4603109" name="connsiteX555"/>
                <a:gd fmla="*/ 924402 h 924402" name="connsiteY555"/>
                <a:gd fmla="*/ 3120023 w 4603109" name="connsiteX556"/>
                <a:gd fmla="*/ 924402 h 924402" name="connsiteY556"/>
                <a:gd fmla="*/ 3104883 w 4603109" name="connsiteX557"/>
                <a:gd fmla="*/ 924402 h 924402" name="connsiteY557"/>
                <a:gd fmla="*/ 3103552 w 4603109" name="connsiteX558"/>
                <a:gd fmla="*/ 924402 h 924402" name="connsiteY558"/>
                <a:gd fmla="*/ 3077801 w 4603109" name="connsiteX559"/>
                <a:gd fmla="*/ 924402 h 924402" name="connsiteY559"/>
                <a:gd fmla="*/ 3061330 w 4603109" name="connsiteX560"/>
                <a:gd fmla="*/ 924402 h 924402" name="connsiteY560"/>
                <a:gd fmla="*/ 3031265 w 4603109" name="connsiteX561"/>
                <a:gd fmla="*/ 924402 h 924402" name="connsiteY561"/>
                <a:gd fmla="*/ 2977114 w 4603109" name="connsiteX562"/>
                <a:gd fmla="*/ 924402 h 924402" name="connsiteY562"/>
                <a:gd fmla="*/ 2957200 w 4603109" name="connsiteX563"/>
                <a:gd fmla="*/ 924402 h 924402" name="connsiteY563"/>
                <a:gd fmla="*/ 2955709 w 4603109" name="connsiteX564"/>
                <a:gd fmla="*/ 924402 h 924402" name="connsiteY564"/>
                <a:gd fmla="*/ 2950032 w 4603109" name="connsiteX565"/>
                <a:gd fmla="*/ 924402 h 924402" name="connsiteY565"/>
                <a:gd fmla="*/ 2933561 w 4603109" name="connsiteX566"/>
                <a:gd fmla="*/ 924402 h 924402" name="connsiteY566"/>
                <a:gd fmla="*/ 2927136 w 4603109" name="connsiteX567"/>
                <a:gd fmla="*/ 924402 h 924402" name="connsiteY567"/>
                <a:gd fmla="*/ 2903496 w 4603109" name="connsiteX568"/>
                <a:gd fmla="*/ 924402 h 924402" name="connsiteY568"/>
                <a:gd fmla="*/ 2829431 w 4603109" name="connsiteX569"/>
                <a:gd fmla="*/ 924402 h 924402" name="connsiteY569"/>
                <a:gd fmla="*/ 2827940 w 4603109" name="connsiteX570"/>
                <a:gd fmla="*/ 924402 h 924402" name="connsiteY570"/>
                <a:gd fmla="*/ 2799367 w 4603109" name="connsiteX571"/>
                <a:gd fmla="*/ 924402 h 924402" name="connsiteY571"/>
                <a:gd fmla="*/ 2785719 w 4603109" name="connsiteX572"/>
                <a:gd fmla="*/ 924402 h 924402" name="connsiteY572"/>
                <a:gd fmla="*/ 2784228 w 4603109" name="connsiteX573"/>
                <a:gd fmla="*/ 924402 h 924402" name="connsiteY573"/>
                <a:gd fmla="*/ 2757146 w 4603109" name="connsiteX574"/>
                <a:gd fmla="*/ 924402 h 924402" name="connsiteY574"/>
                <a:gd fmla="*/ 2755654 w 4603109" name="connsiteX575"/>
                <a:gd fmla="*/ 924402 h 924402" name="connsiteY575"/>
                <a:gd fmla="*/ 2680098 w 4603109" name="connsiteX576"/>
                <a:gd fmla="*/ 924402 h 924402" name="connsiteY576"/>
                <a:gd fmla="*/ 2657950 w 4603109" name="connsiteX577"/>
                <a:gd fmla="*/ 924402 h 924402" name="connsiteY577"/>
                <a:gd fmla="*/ 2656459 w 4603109" name="connsiteX578"/>
                <a:gd fmla="*/ 924402 h 924402" name="connsiteY578"/>
                <a:gd fmla="*/ 2653017 w 4603109" name="connsiteX579"/>
                <a:gd fmla="*/ 924402 h 924402" name="connsiteY579"/>
                <a:gd fmla="*/ 2636545 w 4603109" name="connsiteX580"/>
                <a:gd fmla="*/ 924402 h 924402" name="connsiteY580"/>
                <a:gd fmla="*/ 2629377 w 4603109" name="connsiteX581"/>
                <a:gd fmla="*/ 924402 h 924402" name="connsiteY581"/>
                <a:gd fmla="*/ 2627885 w 4603109" name="connsiteX582"/>
                <a:gd fmla="*/ 924402 h 924402" name="connsiteY582"/>
                <a:gd fmla="*/ 2606481 w 4603109" name="connsiteX583"/>
                <a:gd fmla="*/ 924402 h 924402" name="connsiteY583"/>
                <a:gd fmla="*/ 2552329 w 4603109" name="connsiteX584"/>
                <a:gd fmla="*/ 924402 h 924402" name="connsiteY584"/>
                <a:gd fmla="*/ 2525248 w 4603109" name="connsiteX585"/>
                <a:gd fmla="*/ 924402 h 924402" name="connsiteY585"/>
                <a:gd fmla="*/ 2510108 w 4603109" name="connsiteX586"/>
                <a:gd fmla="*/ 924402 h 924402" name="connsiteY586"/>
                <a:gd fmla="*/ 2508776 w 4603109" name="connsiteX587"/>
                <a:gd fmla="*/ 924402 h 924402" name="connsiteY587"/>
                <a:gd fmla="*/ 2480043 w 4603109" name="connsiteX588"/>
                <a:gd fmla="*/ 924402 h 924402" name="connsiteY588"/>
                <a:gd fmla="*/ 2478712 w 4603109" name="connsiteX589"/>
                <a:gd fmla="*/ 924402 h 924402" name="connsiteY589"/>
                <a:gd fmla="*/ 2463572 w 4603109" name="connsiteX590"/>
                <a:gd fmla="*/ 924402 h 924402" name="connsiteY590"/>
                <a:gd fmla="*/ 2436490 w 4603109" name="connsiteX591"/>
                <a:gd fmla="*/ 924402 h 924402" name="connsiteY591"/>
                <a:gd fmla="*/ 2382339 w 4603109" name="connsiteX592"/>
                <a:gd fmla="*/ 924402 h 924402" name="connsiteY592"/>
                <a:gd fmla="*/ 2360934 w 4603109" name="connsiteX593"/>
                <a:gd fmla="*/ 924402 h 924402" name="connsiteY593"/>
                <a:gd fmla="*/ 2359443 w 4603109" name="connsiteX594"/>
                <a:gd fmla="*/ 924402 h 924402" name="connsiteY594"/>
                <a:gd fmla="*/ 2352274 w 4603109" name="connsiteX595"/>
                <a:gd fmla="*/ 924402 h 924402" name="connsiteY595"/>
                <a:gd fmla="*/ 2335803 w 4603109" name="connsiteX596"/>
                <a:gd fmla="*/ 924402 h 924402" name="connsiteY596"/>
                <a:gd fmla="*/ 2332360 w 4603109" name="connsiteX597"/>
                <a:gd fmla="*/ 924402 h 924402" name="connsiteY597"/>
                <a:gd fmla="*/ 2332328 w 4603109" name="connsiteX598"/>
                <a:gd fmla="*/ 924402 h 924402" name="connsiteY598"/>
                <a:gd fmla="*/ 2330869 w 4603109" name="connsiteX599"/>
                <a:gd fmla="*/ 924402 h 924402" name="connsiteY599"/>
                <a:gd fmla="*/ 2308721 w 4603109" name="connsiteX600"/>
                <a:gd fmla="*/ 924402 h 924402" name="connsiteY600"/>
                <a:gd fmla="*/ 2233165 w 4603109" name="connsiteX601"/>
                <a:gd fmla="*/ 924402 h 924402" name="connsiteY601"/>
                <a:gd fmla="*/ 2231674 w 4603109" name="connsiteX602"/>
                <a:gd fmla="*/ 924402 h 924402" name="connsiteY602"/>
                <a:gd fmla="*/ 2204591 w 4603109" name="connsiteX603"/>
                <a:gd fmla="*/ 924402 h 924402" name="connsiteY603"/>
                <a:gd fmla="*/ 2204559 w 4603109" name="connsiteX604"/>
                <a:gd fmla="*/ 924402 h 924402" name="connsiteY604"/>
                <a:gd fmla="*/ 2203100 w 4603109" name="connsiteX605"/>
                <a:gd fmla="*/ 924402 h 924402" name="connsiteY605"/>
                <a:gd fmla="*/ 2189452 w 4603109" name="connsiteX606"/>
                <a:gd fmla="*/ 924402 h 924402" name="connsiteY606"/>
                <a:gd fmla="*/ 2160879 w 4603109" name="connsiteX607"/>
                <a:gd fmla="*/ 924402 h 924402" name="connsiteY607"/>
                <a:gd fmla="*/ 2159388 w 4603109" name="connsiteX608"/>
                <a:gd fmla="*/ 924402 h 924402" name="connsiteY608"/>
                <a:gd fmla="*/ 2085323 w 4603109" name="connsiteX609"/>
                <a:gd fmla="*/ 924402 h 924402" name="connsiteY609"/>
                <a:gd fmla="*/ 2077294 w 4603109" name="connsiteX610"/>
                <a:gd fmla="*/ 924402 h 924402" name="connsiteY610"/>
                <a:gd fmla="*/ 2061683 w 4603109" name="connsiteX611"/>
                <a:gd fmla="*/ 924402 h 924402" name="connsiteY611"/>
                <a:gd fmla="*/ 2055258 w 4603109" name="connsiteX612"/>
                <a:gd fmla="*/ 924402 h 924402" name="connsiteY612"/>
                <a:gd fmla="*/ 2038787 w 4603109" name="connsiteX613"/>
                <a:gd fmla="*/ 924402 h 924402" name="connsiteY613"/>
                <a:gd fmla="*/ 2033110 w 4603109" name="connsiteX614"/>
                <a:gd fmla="*/ 924402 h 924402" name="connsiteY614"/>
                <a:gd fmla="*/ 2031619 w 4603109" name="connsiteX615"/>
                <a:gd fmla="*/ 924402 h 924402" name="connsiteY615"/>
                <a:gd fmla="*/ 2011705 w 4603109" name="connsiteX616"/>
                <a:gd fmla="*/ 924402 h 924402" name="connsiteY616"/>
                <a:gd fmla="*/ 1957554 w 4603109" name="connsiteX617"/>
                <a:gd fmla="*/ 924402 h 924402" name="connsiteY617"/>
                <a:gd fmla="*/ 1949525 w 4603109" name="connsiteX618"/>
                <a:gd fmla="*/ 924402 h 924402" name="connsiteY618"/>
                <a:gd fmla="*/ 1927489 w 4603109" name="connsiteX619"/>
                <a:gd fmla="*/ 924402 h 924402" name="connsiteY619"/>
                <a:gd fmla="*/ 1911018 w 4603109" name="connsiteX620"/>
                <a:gd fmla="*/ 924402 h 924402" name="connsiteY620"/>
                <a:gd fmla="*/ 1907543 w 4603109" name="connsiteX621"/>
                <a:gd fmla="*/ 924402 h 924402" name="connsiteY621"/>
                <a:gd fmla="*/ 1885268 w 4603109" name="connsiteX622"/>
                <a:gd fmla="*/ 924402 h 924402" name="connsiteY622"/>
                <a:gd fmla="*/ 1883936 w 4603109" name="connsiteX623"/>
                <a:gd fmla="*/ 924402 h 924402" name="connsiteY623"/>
                <a:gd fmla="*/ 1868796 w 4603109" name="connsiteX624"/>
                <a:gd fmla="*/ 924402 h 924402" name="connsiteY624"/>
                <a:gd fmla="*/ 1838732 w 4603109" name="connsiteX625"/>
                <a:gd fmla="*/ 924402 h 924402" name="connsiteY625"/>
                <a:gd fmla="*/ 1779774 w 4603109" name="connsiteX626"/>
                <a:gd fmla="*/ 924402 h 924402" name="connsiteY626"/>
                <a:gd fmla="*/ 1764668 w 4603109" name="connsiteX627"/>
                <a:gd fmla="*/ 924402 h 924402" name="connsiteY627"/>
                <a:gd fmla="*/ 1757499 w 4603109" name="connsiteX628"/>
                <a:gd fmla="*/ 924402 h 924402" name="connsiteY628"/>
                <a:gd fmla="*/ 1741027 w 4603109" name="connsiteX629"/>
                <a:gd fmla="*/ 924402 h 924402" name="connsiteY629"/>
                <a:gd fmla="*/ 1737552 w 4603109" name="connsiteX630"/>
                <a:gd fmla="*/ 924402 h 924402" name="connsiteY630"/>
                <a:gd fmla="*/ 1736094 w 4603109" name="connsiteX631"/>
                <a:gd fmla="*/ 924402 h 924402" name="connsiteY631"/>
                <a:gd fmla="*/ 1734603 w 4603109" name="connsiteX632"/>
                <a:gd fmla="*/ 924402 h 924402" name="connsiteY632"/>
                <a:gd fmla="*/ 1710963 w 4603109" name="connsiteX633"/>
                <a:gd fmla="*/ 924402 h 924402" name="connsiteY633"/>
                <a:gd fmla="*/ 1707488 w 4603109" name="connsiteX634"/>
                <a:gd fmla="*/ 924402 h 924402" name="connsiteY634"/>
                <a:gd fmla="*/ 1652509 w 4603109" name="connsiteX635"/>
                <a:gd fmla="*/ 924402 h 924402" name="connsiteY635"/>
                <a:gd fmla="*/ 1636899 w 4603109" name="connsiteX636"/>
                <a:gd fmla="*/ 924402 h 924402" name="connsiteY636"/>
                <a:gd fmla="*/ 1609783 w 4603109" name="connsiteX637"/>
                <a:gd fmla="*/ 924402 h 924402" name="connsiteY637"/>
                <a:gd fmla="*/ 1608325 w 4603109" name="connsiteX638"/>
                <a:gd fmla="*/ 924402 h 924402" name="connsiteY638"/>
                <a:gd fmla="*/ 1606834 w 4603109" name="connsiteX639"/>
                <a:gd fmla="*/ 924402 h 924402" name="connsiteY639"/>
                <a:gd fmla="*/ 1579719 w 4603109" name="connsiteX640"/>
                <a:gd fmla="*/ 924402 h 924402" name="connsiteY640"/>
                <a:gd fmla="*/ 1564612 w 4603109" name="connsiteX641"/>
                <a:gd fmla="*/ 924402 h 924402" name="connsiteY641"/>
                <a:gd fmla="*/ 1524740 w 4603109" name="connsiteX642"/>
                <a:gd fmla="*/ 924402 h 924402" name="connsiteY642"/>
                <a:gd fmla="*/ 1482518 w 4603109" name="connsiteX643"/>
                <a:gd fmla="*/ 924402 h 924402" name="connsiteY643"/>
                <a:gd fmla="*/ 1460483 w 4603109" name="connsiteX644"/>
                <a:gd fmla="*/ 924402 h 924402" name="connsiteY644"/>
                <a:gd fmla="*/ 1452454 w 4603109" name="connsiteX645"/>
                <a:gd fmla="*/ 924402 h 924402" name="connsiteY645"/>
                <a:gd fmla="*/ 1444011 w 4603109" name="connsiteX646"/>
                <a:gd fmla="*/ 924402 h 924402" name="connsiteY646"/>
                <a:gd fmla="*/ 1436843 w 4603109" name="connsiteX647"/>
                <a:gd fmla="*/ 924402 h 924402" name="connsiteY647"/>
                <a:gd fmla="*/ 1413947 w 4603109" name="connsiteX648"/>
                <a:gd fmla="*/ 924402 h 924402" name="connsiteY648"/>
                <a:gd fmla="*/ 1354749 w 4603109" name="connsiteX649"/>
                <a:gd fmla="*/ 924402 h 924402" name="connsiteY649"/>
                <a:gd fmla="*/ 1332714 w 4603109" name="connsiteX650"/>
                <a:gd fmla="*/ 924402 h 924402" name="connsiteY650"/>
                <a:gd fmla="*/ 1324685 w 4603109" name="connsiteX651"/>
                <a:gd fmla="*/ 924402 h 924402" name="connsiteY651"/>
                <a:gd fmla="*/ 1316242 w 4603109" name="connsiteX652"/>
                <a:gd fmla="*/ 924402 h 924402" name="connsiteY652"/>
                <a:gd fmla="*/ 1312767 w 4603109" name="connsiteX653"/>
                <a:gd fmla="*/ 924402 h 924402" name="connsiteY653"/>
                <a:gd fmla="*/ 1286178 w 4603109" name="connsiteX654"/>
                <a:gd fmla="*/ 924402 h 924402" name="connsiteY654"/>
                <a:gd fmla="*/ 1282703 w 4603109" name="connsiteX655"/>
                <a:gd fmla="*/ 924402 h 924402" name="connsiteY655"/>
                <a:gd fmla="*/ 1243956 w 4603109" name="connsiteX656"/>
                <a:gd fmla="*/ 924402 h 924402" name="connsiteY656"/>
                <a:gd fmla="*/ 1184998 w 4603109" name="connsiteX657"/>
                <a:gd fmla="*/ 924402 h 924402" name="connsiteY657"/>
                <a:gd fmla="*/ 1154934 w 4603109" name="connsiteX658"/>
                <a:gd fmla="*/ 924402 h 924402" name="connsiteY658"/>
                <a:gd fmla="*/ 1139828 w 4603109" name="connsiteX659"/>
                <a:gd fmla="*/ 924402 h 924402" name="connsiteY659"/>
                <a:gd fmla="*/ 1116187 w 4603109" name="connsiteX660"/>
                <a:gd fmla="*/ 924402 h 924402" name="connsiteY660"/>
                <a:gd fmla="*/ 1112712 w 4603109" name="connsiteX661"/>
                <a:gd fmla="*/ 924402 h 924402" name="connsiteY661"/>
                <a:gd fmla="*/ 1057734 w 4603109" name="connsiteX662"/>
                <a:gd fmla="*/ 924402 h 924402" name="connsiteY662"/>
                <a:gd fmla="*/ 1027669 w 4603109" name="connsiteX663"/>
                <a:gd fmla="*/ 924402 h 924402" name="connsiteY663"/>
                <a:gd fmla="*/ 1012059 w 4603109" name="connsiteX664"/>
                <a:gd fmla="*/ 924402 h 924402" name="connsiteY664"/>
                <a:gd fmla="*/ 984943 w 4603109" name="connsiteX665"/>
                <a:gd fmla="*/ 924402 h 924402" name="connsiteY665"/>
                <a:gd fmla="*/ 929965 w 4603109" name="connsiteX666"/>
                <a:gd fmla="*/ 924402 h 924402" name="connsiteY666"/>
                <a:gd fmla="*/ 899900 w 4603109" name="connsiteX667"/>
                <a:gd fmla="*/ 924402 h 924402" name="connsiteY667"/>
                <a:gd fmla="*/ 857678 w 4603109" name="connsiteX668"/>
                <a:gd fmla="*/ 924402 h 924402" name="connsiteY668"/>
                <a:gd fmla="*/ 819171 w 4603109" name="connsiteX669"/>
                <a:gd fmla="*/ 924402 h 924402" name="connsiteY669"/>
                <a:gd fmla="*/ 729909 w 4603109" name="connsiteX670"/>
                <a:gd fmla="*/ 924402 h 924402" name="connsiteY670"/>
                <a:gd fmla="*/ 691402 w 4603109" name="connsiteX671"/>
                <a:gd fmla="*/ 924402 h 924402" name="connsiteY671"/>
                <a:gd fmla="*/ 687927 w 4603109" name="connsiteX672"/>
                <a:gd fmla="*/ 924402 h 924402" name="connsiteY672"/>
                <a:gd fmla="*/ 560158 w 4603109" name="connsiteX673"/>
                <a:gd fmla="*/ 924402 h 924402" name="connsiteY673"/>
                <a:gd fmla="*/ 432894 w 4603109" name="connsiteX674"/>
                <a:gd fmla="*/ 924402 h 924402" name="connsiteY674"/>
                <a:gd fmla="*/ 305125 w 4603109" name="connsiteX675"/>
                <a:gd fmla="*/ 924402 h 924402" name="connsiteY675"/>
                <a:gd fmla="*/ 223202 w 4603109" name="connsiteX676"/>
                <a:gd fmla="*/ 877348 h 924402" name="connsiteY676"/>
                <a:gd fmla="*/ 10809 w 4603109" name="connsiteX677"/>
                <a:gd fmla="*/ 509257 h 924402" name="connsiteY677"/>
                <a:gd fmla="*/ 10809 w 4603109" name="connsiteX678"/>
                <a:gd fmla="*/ 415146 h 924402" name="connsiteY678"/>
                <a:gd fmla="*/ 223202 w 4603109" name="connsiteX679"/>
                <a:gd fmla="*/ 47054 h 924402" name="connsiteY679"/>
                <a:gd fmla="*/ 305125 w 4603109" name="connsiteX680"/>
                <a:gd fmla="*/ 0 h 924402" name="connsiteY6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b="b" l="l" r="r" t="t"/>
              <a:pathLst>
                <a:path h="924402" w="4603109">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gradFill>
            </a:ln>
            <a:effectLst>
              <a:innerShdw blurRad="63500" dir="13500000" dist="50800">
                <a:prstClr val="black">
                  <a:alpha val="50000"/>
                </a:prstClr>
              </a:innerShdw>
            </a:effectLst>
          </p:spPr>
          <p:txBody>
            <a:bodyPr anchor="t" anchorCtr="0" bIns="45720" compatLnSpc="1" lIns="91440" numCol="1" rIns="91440" tIns="45720" vert="horz" wrap="square">
              <a:noAutofit/>
            </a:bodyPr>
            <a:lstStyle/>
            <a:p>
              <a:pPr>
                <a:defRPr/>
              </a:pPr>
              <a:endParaRPr altLang="en-US" kern="0" lang="zh-CN">
                <a:solidFill>
                  <a:srgbClr val="FFFFFF">
                    <a:lumMod val="95000"/>
                  </a:srgbClr>
                </a:solidFill>
                <a:latin charset="-122" panose="020b0503020204020204" pitchFamily="34" typeface="微软雅黑"/>
                <a:ea charset="-122" panose="020b0503020204020204" pitchFamily="34" typeface="微软雅黑"/>
                <a:cs typeface="+mn-ea"/>
                <a:sym typeface="+mn-lt"/>
              </a:endParaRPr>
            </a:p>
          </p:txBody>
        </p:sp>
      </p:grpSp>
      <p:grpSp>
        <p:nvGrpSpPr>
          <p:cNvPr id="20" name="组合 19"/>
          <p:cNvGrpSpPr/>
          <p:nvPr/>
        </p:nvGrpSpPr>
        <p:grpSpPr>
          <a:xfrm rot="16200000">
            <a:off x="1838316" y="3369052"/>
            <a:ext cx="1343470" cy="1515830"/>
            <a:chOff x="8439634" y="3544648"/>
            <a:chExt cx="1611146" cy="1817848"/>
          </a:xfrm>
        </p:grpSpPr>
        <p:sp>
          <p:nvSpPr>
            <p:cNvPr id="21" name="Freeform 5"/>
            <p:cNvSpPr/>
            <p:nvPr/>
          </p:nvSpPr>
          <p:spPr bwMode="auto">
            <a:xfrm rot="5400000">
              <a:off x="8336283" y="3647999"/>
              <a:ext cx="1817848" cy="161114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FFFF">
                    <a:lumMod val="97000"/>
                  </a:srgbClr>
                </a:gs>
                <a:gs pos="100000">
                  <a:srgbClr val="FFFFFF">
                    <a:lumMod val="85000"/>
                  </a:srgbClr>
                </a:gs>
              </a:gsLst>
              <a:lin ang="2700000" scaled="1"/>
            </a:gradFill>
            <a:ln w="19050">
              <a:gradFill flip="none" rotWithShape="1">
                <a:gsLst>
                  <a:gs pos="100000">
                    <a:srgbClr val="FFFFFF">
                      <a:lumMod val="75000"/>
                    </a:srgbClr>
                  </a:gs>
                  <a:gs pos="0">
                    <a:srgbClr val="FFFFFF"/>
                  </a:gs>
                </a:gsLst>
                <a:lin ang="2700000" scaled="1"/>
              </a:gradFill>
            </a:ln>
            <a:effectLst>
              <a:outerShdw algn="tl" blurRad="127000" dir="2700000" dist="50800" rotWithShape="0">
                <a:prstClr val="black">
                  <a:alpha val="40000"/>
                </a:prstClr>
              </a:outerShdw>
            </a:effectLst>
          </p:spPr>
          <p:txBody>
            <a:bodyPr anchor="t" anchorCtr="0" bIns="45720" compatLnSpc="1" lIns="91440" numCol="1" rIns="91440" tIns="45720" vert="horz" wrap="square"/>
            <a:lstStyle/>
            <a:p>
              <a:pPr>
                <a:defRPr/>
              </a:pPr>
              <a:endParaRPr altLang="en-US" kern="0" lang="zh-CN">
                <a:solidFill>
                  <a:schemeClr val="bg1"/>
                </a:solidFill>
                <a:latin charset="-122" panose="020b0503020204020204" pitchFamily="34" typeface="微软雅黑"/>
                <a:ea charset="-122" panose="020b0503020204020204" pitchFamily="34" typeface="微软雅黑"/>
                <a:cs typeface="+mn-ea"/>
                <a:sym typeface="+mn-lt"/>
              </a:endParaRPr>
            </a:p>
          </p:txBody>
        </p:sp>
        <p:sp>
          <p:nvSpPr>
            <p:cNvPr id="22" name="Freeform 5"/>
            <p:cNvSpPr/>
            <p:nvPr/>
          </p:nvSpPr>
          <p:spPr bwMode="auto">
            <a:xfrm rot="5400000">
              <a:off x="8582835" y="3866516"/>
              <a:ext cx="1324744" cy="117411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23E61"/>
            </a:solidFill>
            <a:ln w="15875">
              <a:gradFill flip="none" rotWithShape="1">
                <a:gsLst>
                  <a:gs pos="0">
                    <a:srgbClr val="FFFFFF">
                      <a:lumMod val="65000"/>
                    </a:srgbClr>
                  </a:gs>
                  <a:gs pos="100000">
                    <a:srgbClr val="FFFFFF"/>
                  </a:gs>
                </a:gsLst>
                <a:lin ang="2700000" scaled="1"/>
              </a:gradFill>
            </a:ln>
            <a:effectLst>
              <a:innerShdw blurRad="50800" dir="13500000" dist="25400">
                <a:prstClr val="black">
                  <a:alpha val="50000"/>
                </a:prstClr>
              </a:innerShdw>
            </a:effectLst>
          </p:spPr>
          <p:txBody>
            <a:bodyPr anchor="t" anchorCtr="0" bIns="45720" compatLnSpc="1" lIns="91440" numCol="1" rIns="91440" tIns="45720" vert="horz" wrap="square"/>
            <a:lstStyle/>
            <a:p>
              <a:pPr>
                <a:defRPr/>
              </a:pPr>
              <a:endParaRPr altLang="en-US" kern="0" lang="zh-CN">
                <a:solidFill>
                  <a:schemeClr val="bg1"/>
                </a:solidFill>
                <a:latin charset="-122" panose="020b0503020204020204" pitchFamily="34" typeface="微软雅黑"/>
                <a:ea charset="-122" panose="020b0503020204020204" pitchFamily="34" typeface="微软雅黑"/>
                <a:cs typeface="+mn-ea"/>
                <a:sym typeface="+mn-lt"/>
              </a:endParaRPr>
            </a:p>
          </p:txBody>
        </p:sp>
      </p:grpSp>
      <p:grpSp>
        <p:nvGrpSpPr>
          <p:cNvPr id="23" name="组合 22"/>
          <p:cNvGrpSpPr/>
          <p:nvPr/>
        </p:nvGrpSpPr>
        <p:grpSpPr>
          <a:xfrm rot="16200000">
            <a:off x="6446035" y="2122629"/>
            <a:ext cx="1343470" cy="1515830"/>
            <a:chOff x="8439634" y="3544648"/>
            <a:chExt cx="1611146" cy="1817848"/>
          </a:xfrm>
        </p:grpSpPr>
        <p:sp>
          <p:nvSpPr>
            <p:cNvPr id="24" name="Freeform 5"/>
            <p:cNvSpPr/>
            <p:nvPr/>
          </p:nvSpPr>
          <p:spPr bwMode="auto">
            <a:xfrm rot="5400000">
              <a:off x="8336283" y="3647999"/>
              <a:ext cx="1817848" cy="161114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FFFF">
                    <a:lumMod val="97000"/>
                  </a:srgbClr>
                </a:gs>
                <a:gs pos="100000">
                  <a:srgbClr val="FFFFFF">
                    <a:lumMod val="85000"/>
                  </a:srgbClr>
                </a:gs>
              </a:gsLst>
              <a:lin ang="2700000" scaled="1"/>
            </a:gradFill>
            <a:ln w="19050">
              <a:gradFill flip="none" rotWithShape="1">
                <a:gsLst>
                  <a:gs pos="100000">
                    <a:srgbClr val="FFFFFF">
                      <a:lumMod val="75000"/>
                    </a:srgbClr>
                  </a:gs>
                  <a:gs pos="0">
                    <a:srgbClr val="FFFFFF"/>
                  </a:gs>
                </a:gsLst>
                <a:lin ang="2700000" scaled="1"/>
              </a:gradFill>
            </a:ln>
            <a:effectLst>
              <a:outerShdw algn="tl" blurRad="127000" dir="2700000" dist="50800" rotWithShape="0">
                <a:prstClr val="black">
                  <a:alpha val="40000"/>
                </a:prstClr>
              </a:outerShdw>
            </a:effectLst>
          </p:spPr>
          <p:txBody>
            <a:bodyPr anchor="t" anchorCtr="0" bIns="45720" compatLnSpc="1" lIns="91440" numCol="1" rIns="91440" tIns="45720" vert="horz" wrap="square"/>
            <a:lstStyle/>
            <a:p>
              <a:pPr>
                <a:defRPr/>
              </a:pPr>
              <a:endParaRPr altLang="en-US" kern="0" lang="zh-CN">
                <a:solidFill>
                  <a:schemeClr val="bg1"/>
                </a:solidFill>
                <a:latin charset="-122" panose="020b0503020204020204" pitchFamily="34" typeface="微软雅黑"/>
                <a:ea charset="-122" panose="020b0503020204020204" pitchFamily="34" typeface="微软雅黑"/>
                <a:cs typeface="+mn-ea"/>
                <a:sym typeface="+mn-lt"/>
              </a:endParaRPr>
            </a:p>
          </p:txBody>
        </p:sp>
        <p:sp>
          <p:nvSpPr>
            <p:cNvPr id="25" name="Freeform 5"/>
            <p:cNvSpPr/>
            <p:nvPr/>
          </p:nvSpPr>
          <p:spPr bwMode="auto">
            <a:xfrm rot="5400000">
              <a:off x="8582835" y="3866516"/>
              <a:ext cx="1324744" cy="117411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23E61"/>
            </a:solidFill>
            <a:ln w="15875">
              <a:gradFill flip="none" rotWithShape="1">
                <a:gsLst>
                  <a:gs pos="0">
                    <a:srgbClr val="FFFFFF">
                      <a:lumMod val="65000"/>
                    </a:srgbClr>
                  </a:gs>
                  <a:gs pos="100000">
                    <a:srgbClr val="FFFFFF"/>
                  </a:gs>
                </a:gsLst>
                <a:lin ang="2700000" scaled="1"/>
              </a:gradFill>
            </a:ln>
            <a:effectLst>
              <a:innerShdw blurRad="50800" dir="13500000" dist="25400">
                <a:prstClr val="black">
                  <a:alpha val="50000"/>
                </a:prstClr>
              </a:innerShdw>
            </a:effectLst>
          </p:spPr>
          <p:txBody>
            <a:bodyPr anchor="t" anchorCtr="0" bIns="45720" compatLnSpc="1" lIns="91440" numCol="1" rIns="91440" tIns="45720" vert="horz" wrap="square"/>
            <a:lstStyle/>
            <a:p>
              <a:pPr>
                <a:defRPr/>
              </a:pPr>
              <a:endParaRPr altLang="en-US" kern="0" lang="zh-CN">
                <a:solidFill>
                  <a:schemeClr val="bg1"/>
                </a:solidFill>
                <a:latin charset="-122" panose="020b0503020204020204" pitchFamily="34" typeface="微软雅黑"/>
                <a:ea charset="-122" panose="020b0503020204020204" pitchFamily="34" typeface="微软雅黑"/>
                <a:cs typeface="+mn-ea"/>
                <a:sym typeface="+mn-lt"/>
              </a:endParaRPr>
            </a:p>
          </p:txBody>
        </p:sp>
      </p:grpSp>
      <p:sp>
        <p:nvSpPr>
          <p:cNvPr id="26" name="Rectangle 31"/>
          <p:cNvSpPr>
            <a:spLocks noChangeArrowheads="1"/>
          </p:cNvSpPr>
          <p:nvPr/>
        </p:nvSpPr>
        <p:spPr bwMode="auto">
          <a:xfrm>
            <a:off x="3305477" y="1264985"/>
            <a:ext cx="3534774" cy="525780"/>
          </a:xfrm>
          <a:prstGeom prst="rect">
            <a:avLst/>
          </a:prstGeom>
          <a:noFill/>
          <a:ln w="9525">
            <a:noFill/>
            <a:miter lim="800000"/>
          </a:ln>
        </p:spPr>
        <p:txBody>
          <a:bodyPr bIns="34290" lIns="68580" rIns="68580" tIns="34290" wrap="square">
            <a:spAutoFit/>
          </a:bodyPr>
          <a:lstStyle/>
          <a:p>
            <a:pPr>
              <a:lnSpc>
                <a:spcPct val="15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添加文本内容添加文本内容添加文本内容添加文本添加文本内容添加文本内容添加文本内容添加文本</a:t>
            </a:r>
          </a:p>
        </p:txBody>
      </p:sp>
      <p:sp>
        <p:nvSpPr>
          <p:cNvPr id="27" name="Text Box 38"/>
          <p:cNvSpPr txBox="1">
            <a:spLocks noChangeArrowheads="1"/>
          </p:cNvSpPr>
          <p:nvPr/>
        </p:nvSpPr>
        <p:spPr bwMode="auto">
          <a:xfrm>
            <a:off x="2205251" y="1215492"/>
            <a:ext cx="709613" cy="617220"/>
          </a:xfrm>
          <a:prstGeom prst="rect">
            <a:avLst/>
          </a:prstGeom>
          <a:noFill/>
          <a:ln w="9525">
            <a:noFill/>
            <a:miter lim="800000"/>
          </a:ln>
        </p:spPr>
        <p:txBody>
          <a:bodyPr bIns="34290" lIns="68580" rIns="68580" tIns="34290">
            <a:spAutoFit/>
          </a:bodyPr>
          <a:lstStyle/>
          <a:p>
            <a:r>
              <a:rPr altLang="en-US" lang="zh-CN">
                <a:solidFill>
                  <a:schemeClr val="bg1"/>
                </a:solidFill>
                <a:latin charset="-122" panose="020b0503020204020204" pitchFamily="34" typeface="微软雅黑"/>
                <a:ea charset="-122" panose="020b0503020204020204" pitchFamily="34" typeface="微软雅黑"/>
                <a:cs typeface="+mn-ea"/>
                <a:sym typeface="+mn-lt"/>
              </a:rPr>
              <a:t>添加</a:t>
            </a:r>
          </a:p>
          <a:p>
            <a:r>
              <a:rPr altLang="en-US" lang="zh-CN">
                <a:solidFill>
                  <a:schemeClr val="bg1"/>
                </a:solidFill>
                <a:latin charset="-122" panose="020b0503020204020204" pitchFamily="34" typeface="微软雅黑"/>
                <a:ea charset="-122" panose="020b0503020204020204" pitchFamily="34" typeface="微软雅黑"/>
                <a:cs typeface="+mn-ea"/>
                <a:sym typeface="+mn-lt"/>
              </a:rPr>
              <a:t>标题</a:t>
            </a:r>
          </a:p>
        </p:txBody>
      </p:sp>
      <p:sp>
        <p:nvSpPr>
          <p:cNvPr id="28" name="Rectangle 31"/>
          <p:cNvSpPr>
            <a:spLocks noChangeArrowheads="1"/>
          </p:cNvSpPr>
          <p:nvPr/>
        </p:nvSpPr>
        <p:spPr bwMode="auto">
          <a:xfrm>
            <a:off x="3025336" y="2628852"/>
            <a:ext cx="3412812" cy="525780"/>
          </a:xfrm>
          <a:prstGeom prst="rect">
            <a:avLst/>
          </a:prstGeom>
          <a:noFill/>
          <a:ln w="9525">
            <a:noFill/>
            <a:miter lim="800000"/>
          </a:ln>
        </p:spPr>
        <p:txBody>
          <a:bodyPr bIns="34290" lIns="68580" rIns="68580" tIns="34290" wrap="square">
            <a:spAutoFit/>
          </a:bodyPr>
          <a:lstStyle/>
          <a:p>
            <a:pPr>
              <a:lnSpc>
                <a:spcPct val="15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添加文本内容添加文本内容添加文本内容添加文本添加文本内容添加文本内容添加文本内容添加文本</a:t>
            </a:r>
          </a:p>
        </p:txBody>
      </p:sp>
      <p:sp>
        <p:nvSpPr>
          <p:cNvPr id="29" name="Text Box 38"/>
          <p:cNvSpPr txBox="1">
            <a:spLocks noChangeArrowheads="1"/>
          </p:cNvSpPr>
          <p:nvPr/>
        </p:nvSpPr>
        <p:spPr bwMode="auto">
          <a:xfrm>
            <a:off x="6820061" y="2572216"/>
            <a:ext cx="709613" cy="617220"/>
          </a:xfrm>
          <a:prstGeom prst="rect">
            <a:avLst/>
          </a:prstGeom>
          <a:noFill/>
          <a:ln w="9525">
            <a:noFill/>
            <a:miter lim="800000"/>
          </a:ln>
        </p:spPr>
        <p:txBody>
          <a:bodyPr bIns="34290" lIns="68580" rIns="68580" tIns="34290">
            <a:spAutoFit/>
          </a:bodyPr>
          <a:lstStyle/>
          <a:p>
            <a:r>
              <a:rPr altLang="en-US" lang="zh-CN">
                <a:solidFill>
                  <a:schemeClr val="bg1"/>
                </a:solidFill>
                <a:latin charset="-122" panose="020b0503020204020204" pitchFamily="34" typeface="微软雅黑"/>
                <a:ea charset="-122" panose="020b0503020204020204" pitchFamily="34" typeface="微软雅黑"/>
                <a:cs typeface="+mn-ea"/>
                <a:sym typeface="+mn-lt"/>
              </a:rPr>
              <a:t>添加</a:t>
            </a:r>
          </a:p>
          <a:p>
            <a:r>
              <a:rPr altLang="en-US" lang="zh-CN">
                <a:solidFill>
                  <a:schemeClr val="bg1"/>
                </a:solidFill>
                <a:latin charset="-122" panose="020b0503020204020204" pitchFamily="34" typeface="微软雅黑"/>
                <a:ea charset="-122" panose="020b0503020204020204" pitchFamily="34" typeface="微软雅黑"/>
                <a:cs typeface="+mn-ea"/>
                <a:sym typeface="+mn-lt"/>
              </a:rPr>
              <a:t>标题</a:t>
            </a:r>
          </a:p>
        </p:txBody>
      </p:sp>
      <p:sp>
        <p:nvSpPr>
          <p:cNvPr id="30" name="Rectangle 31"/>
          <p:cNvSpPr>
            <a:spLocks noChangeArrowheads="1"/>
          </p:cNvSpPr>
          <p:nvPr/>
        </p:nvSpPr>
        <p:spPr bwMode="auto">
          <a:xfrm>
            <a:off x="3229956" y="3905226"/>
            <a:ext cx="3610295" cy="525780"/>
          </a:xfrm>
          <a:prstGeom prst="rect">
            <a:avLst/>
          </a:prstGeom>
          <a:noFill/>
          <a:ln w="9525">
            <a:noFill/>
            <a:miter lim="800000"/>
          </a:ln>
        </p:spPr>
        <p:txBody>
          <a:bodyPr bIns="34290" lIns="68580" rIns="68580" tIns="34290" wrap="square">
            <a:spAutoFit/>
          </a:bodyPr>
          <a:lstStyle/>
          <a:p>
            <a:pPr>
              <a:lnSpc>
                <a:spcPct val="15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添加文本内容添加文本内容添加文本内容添加文本添加文本内容添加文本内容添加文本内容添加文本</a:t>
            </a:r>
          </a:p>
        </p:txBody>
      </p:sp>
      <p:sp>
        <p:nvSpPr>
          <p:cNvPr id="31" name="Text Box 38"/>
          <p:cNvSpPr txBox="1">
            <a:spLocks noChangeArrowheads="1"/>
          </p:cNvSpPr>
          <p:nvPr/>
        </p:nvSpPr>
        <p:spPr bwMode="auto">
          <a:xfrm>
            <a:off x="2129730" y="3855734"/>
            <a:ext cx="709613" cy="617220"/>
          </a:xfrm>
          <a:prstGeom prst="rect">
            <a:avLst/>
          </a:prstGeom>
          <a:noFill/>
          <a:ln w="9525">
            <a:noFill/>
            <a:miter lim="800000"/>
          </a:ln>
        </p:spPr>
        <p:txBody>
          <a:bodyPr bIns="34290" lIns="68580" rIns="68580" tIns="34290">
            <a:spAutoFit/>
          </a:bodyPr>
          <a:lstStyle/>
          <a:p>
            <a:r>
              <a:rPr altLang="en-US" lang="zh-CN">
                <a:solidFill>
                  <a:schemeClr val="bg1"/>
                </a:solidFill>
                <a:latin charset="-122" panose="020b0503020204020204" pitchFamily="34" typeface="微软雅黑"/>
                <a:ea charset="-122" panose="020b0503020204020204" pitchFamily="34" typeface="微软雅黑"/>
                <a:cs typeface="+mn-ea"/>
                <a:sym typeface="+mn-lt"/>
              </a:rPr>
              <a:t>添加</a:t>
            </a:r>
          </a:p>
          <a:p>
            <a:r>
              <a:rPr altLang="en-US" lang="zh-CN">
                <a:solidFill>
                  <a:schemeClr val="bg1"/>
                </a:solidFill>
                <a:latin charset="-122" panose="020b0503020204020204" pitchFamily="34" typeface="微软雅黑"/>
                <a:ea charset="-122" panose="020b0503020204020204" pitchFamily="34" typeface="微软雅黑"/>
                <a:cs typeface="+mn-ea"/>
                <a:sym typeface="+mn-lt"/>
              </a:rPr>
              <a:t>标题</a:t>
            </a:r>
          </a:p>
        </p:txBody>
      </p:sp>
    </p:spTree>
    <p:extLst>
      <p:ext uri="{BB962C8B-B14F-4D97-AF65-F5344CB8AC3E}">
        <p14:creationId val="370111850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23"/>
                                        </p:tgtEl>
                                        <p:attrNameLst>
                                          <p:attrName>style.visibility</p:attrName>
                                        </p:attrNameLst>
                                      </p:cBhvr>
                                      <p:to>
                                        <p:strVal val="visible"/>
                                      </p:to>
                                    </p:set>
                                    <p:anim calcmode="lin" valueType="num">
                                      <p:cBhvr>
                                        <p:cTn dur="500" fill="hold" id="17"/>
                                        <p:tgtEl>
                                          <p:spTgt spid="23"/>
                                        </p:tgtEl>
                                        <p:attrNameLst>
                                          <p:attrName>ppt_w</p:attrName>
                                        </p:attrNameLst>
                                      </p:cBhvr>
                                      <p:tavLst>
                                        <p:tav tm="0">
                                          <p:val>
                                            <p:fltVal val="0"/>
                                          </p:val>
                                        </p:tav>
                                        <p:tav tm="100000">
                                          <p:val>
                                            <p:strVal val="#ppt_w"/>
                                          </p:val>
                                        </p:tav>
                                      </p:tavLst>
                                    </p:anim>
                                    <p:anim calcmode="lin" valueType="num">
                                      <p:cBhvr>
                                        <p:cTn dur="500" fill="hold" id="18"/>
                                        <p:tgtEl>
                                          <p:spTgt spid="23"/>
                                        </p:tgtEl>
                                        <p:attrNameLst>
                                          <p:attrName>ppt_h</p:attrName>
                                        </p:attrNameLst>
                                      </p:cBhvr>
                                      <p:tavLst>
                                        <p:tav tm="0">
                                          <p:val>
                                            <p:fltVal val="0"/>
                                          </p:val>
                                        </p:tav>
                                        <p:tav tm="100000">
                                          <p:val>
                                            <p:strVal val="#ppt_h"/>
                                          </p:val>
                                        </p:tav>
                                      </p:tavLst>
                                    </p:anim>
                                    <p:animEffect filter="fade" transition="in">
                                      <p:cBhvr>
                                        <p:cTn dur="500" id="19"/>
                                        <p:tgtEl>
                                          <p:spTgt spid="23"/>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14"/>
                                        </p:tgtEl>
                                        <p:attrNameLst>
                                          <p:attrName>style.visibility</p:attrName>
                                        </p:attrNameLst>
                                      </p:cBhvr>
                                      <p:to>
                                        <p:strVal val="visible"/>
                                      </p:to>
                                    </p:set>
                                    <p:animEffect filter="wipe(left)" transition="in">
                                      <p:cBhvr>
                                        <p:cTn dur="500" id="23"/>
                                        <p:tgtEl>
                                          <p:spTgt spid="14"/>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20"/>
                                        </p:tgtEl>
                                        <p:attrNameLst>
                                          <p:attrName>style.visibility</p:attrName>
                                        </p:attrNameLst>
                                      </p:cBhvr>
                                      <p:to>
                                        <p:strVal val="visible"/>
                                      </p:to>
                                    </p:set>
                                    <p:anim calcmode="lin" valueType="num">
                                      <p:cBhvr>
                                        <p:cTn dur="500" fill="hold" id="27"/>
                                        <p:tgtEl>
                                          <p:spTgt spid="20"/>
                                        </p:tgtEl>
                                        <p:attrNameLst>
                                          <p:attrName>ppt_w</p:attrName>
                                        </p:attrNameLst>
                                      </p:cBhvr>
                                      <p:tavLst>
                                        <p:tav tm="0">
                                          <p:val>
                                            <p:fltVal val="0"/>
                                          </p:val>
                                        </p:tav>
                                        <p:tav tm="100000">
                                          <p:val>
                                            <p:strVal val="#ppt_w"/>
                                          </p:val>
                                        </p:tav>
                                      </p:tavLst>
                                    </p:anim>
                                    <p:anim calcmode="lin" valueType="num">
                                      <p:cBhvr>
                                        <p:cTn dur="500" fill="hold" id="28"/>
                                        <p:tgtEl>
                                          <p:spTgt spid="20"/>
                                        </p:tgtEl>
                                        <p:attrNameLst>
                                          <p:attrName>ppt_h</p:attrName>
                                        </p:attrNameLst>
                                      </p:cBhvr>
                                      <p:tavLst>
                                        <p:tav tm="0">
                                          <p:val>
                                            <p:fltVal val="0"/>
                                          </p:val>
                                        </p:tav>
                                        <p:tav tm="100000">
                                          <p:val>
                                            <p:strVal val="#ppt_h"/>
                                          </p:val>
                                        </p:tav>
                                      </p:tavLst>
                                    </p:anim>
                                    <p:animEffect filter="fade" transition="in">
                                      <p:cBhvr>
                                        <p:cTn dur="500" id="29"/>
                                        <p:tgtEl>
                                          <p:spTgt spid="20"/>
                                        </p:tgtEl>
                                      </p:cBhvr>
                                    </p:animEffect>
                                  </p:childTnLst>
                                </p:cTn>
                              </p:par>
                            </p:childTnLst>
                          </p:cTn>
                        </p:par>
                        <p:par>
                          <p:cTn fill="hold" id="30" nodeType="afterGroup">
                            <p:stCondLst>
                              <p:cond delay="2500"/>
                            </p:stCondLst>
                            <p:childTnLst>
                              <p:par>
                                <p:cTn fill="hold" id="31" nodeType="afterEffect" presetClass="entr" presetID="22" presetSubtype="8">
                                  <p:stCondLst>
                                    <p:cond delay="0"/>
                                  </p:stCondLst>
                                  <p:childTnLst>
                                    <p:set>
                                      <p:cBhvr>
                                        <p:cTn dur="1" fill="hold" id="32">
                                          <p:stCondLst>
                                            <p:cond delay="0"/>
                                          </p:stCondLst>
                                        </p:cTn>
                                        <p:tgtEl>
                                          <p:spTgt spid="17"/>
                                        </p:tgtEl>
                                        <p:attrNameLst>
                                          <p:attrName>style.visibility</p:attrName>
                                        </p:attrNameLst>
                                      </p:cBhvr>
                                      <p:to>
                                        <p:strVal val="visible"/>
                                      </p:to>
                                    </p:set>
                                    <p:animEffect filter="wipe(left)" transition="in">
                                      <p:cBhvr>
                                        <p:cTn dur="500" id="33"/>
                                        <p:tgtEl>
                                          <p:spTgt spid="17"/>
                                        </p:tgtEl>
                                      </p:cBhvr>
                                    </p:animEffect>
                                  </p:childTnLst>
                                </p:cTn>
                              </p:par>
                            </p:childTnLst>
                          </p:cTn>
                        </p:par>
                        <p:par>
                          <p:cTn fill="hold" id="34" nodeType="afterGroup">
                            <p:stCondLst>
                              <p:cond delay="3000"/>
                            </p:stCondLst>
                            <p:childTnLst>
                              <p:par>
                                <p:cTn fill="hold" grpId="0" id="35" nodeType="afterEffect" presetClass="entr" presetID="52" presetSubtype="0">
                                  <p:stCondLst>
                                    <p:cond delay="0"/>
                                  </p:stCondLst>
                                  <p:childTnLst>
                                    <p:set>
                                      <p:cBhvr>
                                        <p:cTn dur="1" fill="hold" id="36">
                                          <p:stCondLst>
                                            <p:cond delay="0"/>
                                          </p:stCondLst>
                                        </p:cTn>
                                        <p:tgtEl>
                                          <p:spTgt spid="27"/>
                                        </p:tgtEl>
                                        <p:attrNameLst>
                                          <p:attrName>style.visibility</p:attrName>
                                        </p:attrNameLst>
                                      </p:cBhvr>
                                      <p:to>
                                        <p:strVal val="visible"/>
                                      </p:to>
                                    </p:set>
                                    <p:animScale>
                                      <p:cBhvr>
                                        <p:cTn decel="50000" dur="1000" fill="hold" id="37">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27"/>
                                        </p:tgtEl>
                                        <p:attrNameLst>
                                          <p:attrName>ppt_x</p:attrName>
                                          <p:attrName>ppt_y</p:attrName>
                                        </p:attrNameLst>
                                      </p:cBhvr>
                                    </p:animMotion>
                                    <p:animEffect filter="fade" transition="in">
                                      <p:cBhvr>
                                        <p:cTn dur="1000" id="39"/>
                                        <p:tgtEl>
                                          <p:spTgt spid="27"/>
                                        </p:tgtEl>
                                      </p:cBhvr>
                                    </p:animEffect>
                                  </p:childTnLst>
                                </p:cTn>
                              </p:par>
                            </p:childTnLst>
                          </p:cTn>
                        </p:par>
                        <p:par>
                          <p:cTn fill="hold" id="40" nodeType="afterGroup">
                            <p:stCondLst>
                              <p:cond delay="4000"/>
                            </p:stCondLst>
                            <p:childTnLst>
                              <p:par>
                                <p:cTn fill="hold" grpId="0" id="41" nodeType="afterEffect" presetClass="entr" presetID="29" presetSubtype="0">
                                  <p:stCondLst>
                                    <p:cond delay="0"/>
                                  </p:stCondLst>
                                  <p:childTnLst>
                                    <p:set>
                                      <p:cBhvr>
                                        <p:cTn dur="1" fill="hold" id="42">
                                          <p:stCondLst>
                                            <p:cond delay="0"/>
                                          </p:stCondLst>
                                        </p:cTn>
                                        <p:tgtEl>
                                          <p:spTgt spid="26"/>
                                        </p:tgtEl>
                                        <p:attrNameLst>
                                          <p:attrName>style.visibility</p:attrName>
                                        </p:attrNameLst>
                                      </p:cBhvr>
                                      <p:to>
                                        <p:strVal val="visible"/>
                                      </p:to>
                                    </p:set>
                                    <p:anim calcmode="lin" valueType="num">
                                      <p:cBhvr>
                                        <p:cTn dur="1000" fill="hold" id="43"/>
                                        <p:tgtEl>
                                          <p:spTgt spid="26"/>
                                        </p:tgtEl>
                                        <p:attrNameLst>
                                          <p:attrName>ppt_x</p:attrName>
                                        </p:attrNameLst>
                                      </p:cBhvr>
                                      <p:tavLst>
                                        <p:tav tm="0">
                                          <p:val>
                                            <p:strVal val="#ppt_x-.2"/>
                                          </p:val>
                                        </p:tav>
                                        <p:tav tm="100000">
                                          <p:val>
                                            <p:strVal val="#ppt_x"/>
                                          </p:val>
                                        </p:tav>
                                      </p:tavLst>
                                    </p:anim>
                                    <p:anim calcmode="lin" valueType="num">
                                      <p:cBhvr>
                                        <p:cTn dur="1000" fill="hold" id="44"/>
                                        <p:tgtEl>
                                          <p:spTgt spid="26"/>
                                        </p:tgtEl>
                                        <p:attrNameLst>
                                          <p:attrName>ppt_y</p:attrName>
                                        </p:attrNameLst>
                                      </p:cBhvr>
                                      <p:tavLst>
                                        <p:tav tm="0">
                                          <p:val>
                                            <p:strVal val="#ppt_y"/>
                                          </p:val>
                                        </p:tav>
                                        <p:tav tm="100000">
                                          <p:val>
                                            <p:strVal val="#ppt_y"/>
                                          </p:val>
                                        </p:tav>
                                      </p:tavLst>
                                    </p:anim>
                                    <p:animEffect filter="wipe(right)" prLst="gradientSize: 0.1" transition="in">
                                      <p:cBhvr>
                                        <p:cTn dur="1000" id="45"/>
                                        <p:tgtEl>
                                          <p:spTgt spid="26"/>
                                        </p:tgtEl>
                                      </p:cBhvr>
                                    </p:animEffect>
                                  </p:childTnLst>
                                </p:cTn>
                              </p:par>
                            </p:childTnLst>
                          </p:cTn>
                        </p:par>
                        <p:par>
                          <p:cTn fill="hold" id="46" nodeType="afterGroup">
                            <p:stCondLst>
                              <p:cond delay="5000"/>
                            </p:stCondLst>
                            <p:childTnLst>
                              <p:par>
                                <p:cTn fill="hold" grpId="0" id="47" nodeType="afterEffect" presetClass="entr" presetID="52" presetSubtype="0">
                                  <p:stCondLst>
                                    <p:cond delay="0"/>
                                  </p:stCondLst>
                                  <p:childTnLst>
                                    <p:set>
                                      <p:cBhvr>
                                        <p:cTn dur="1" fill="hold" id="48">
                                          <p:stCondLst>
                                            <p:cond delay="0"/>
                                          </p:stCondLst>
                                        </p:cTn>
                                        <p:tgtEl>
                                          <p:spTgt spid="29"/>
                                        </p:tgtEl>
                                        <p:attrNameLst>
                                          <p:attrName>style.visibility</p:attrName>
                                        </p:attrNameLst>
                                      </p:cBhvr>
                                      <p:to>
                                        <p:strVal val="visible"/>
                                      </p:to>
                                    </p:set>
                                    <p:animScale>
                                      <p:cBhvr>
                                        <p:cTn decel="50000" dur="1000" fill="hold" id="49">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0">
                                          <p:stCondLst>
                                            <p:cond delay="0"/>
                                          </p:stCondLst>
                                        </p:cTn>
                                        <p:tgtEl>
                                          <p:spTgt spid="29"/>
                                        </p:tgtEl>
                                        <p:attrNameLst>
                                          <p:attrName>ppt_x</p:attrName>
                                          <p:attrName>ppt_y</p:attrName>
                                        </p:attrNameLst>
                                      </p:cBhvr>
                                    </p:animMotion>
                                    <p:animEffect filter="fade" transition="in">
                                      <p:cBhvr>
                                        <p:cTn dur="1000" id="51"/>
                                        <p:tgtEl>
                                          <p:spTgt spid="29"/>
                                        </p:tgtEl>
                                      </p:cBhvr>
                                    </p:animEffect>
                                  </p:childTnLst>
                                </p:cTn>
                              </p:par>
                            </p:childTnLst>
                          </p:cTn>
                        </p:par>
                        <p:par>
                          <p:cTn fill="hold" id="52" nodeType="afterGroup">
                            <p:stCondLst>
                              <p:cond delay="6000"/>
                            </p:stCondLst>
                            <p:childTnLst>
                              <p:par>
                                <p:cTn fill="hold" grpId="0" id="53" nodeType="afterEffect" presetClass="entr" presetID="29" presetSubtype="0">
                                  <p:stCondLst>
                                    <p:cond delay="0"/>
                                  </p:stCondLst>
                                  <p:childTnLst>
                                    <p:set>
                                      <p:cBhvr>
                                        <p:cTn dur="1" fill="hold" id="54">
                                          <p:stCondLst>
                                            <p:cond delay="0"/>
                                          </p:stCondLst>
                                        </p:cTn>
                                        <p:tgtEl>
                                          <p:spTgt spid="28"/>
                                        </p:tgtEl>
                                        <p:attrNameLst>
                                          <p:attrName>style.visibility</p:attrName>
                                        </p:attrNameLst>
                                      </p:cBhvr>
                                      <p:to>
                                        <p:strVal val="visible"/>
                                      </p:to>
                                    </p:set>
                                    <p:anim calcmode="lin" valueType="num">
                                      <p:cBhvr>
                                        <p:cTn dur="1000" fill="hold" id="55"/>
                                        <p:tgtEl>
                                          <p:spTgt spid="28"/>
                                        </p:tgtEl>
                                        <p:attrNameLst>
                                          <p:attrName>ppt_x</p:attrName>
                                        </p:attrNameLst>
                                      </p:cBhvr>
                                      <p:tavLst>
                                        <p:tav tm="0">
                                          <p:val>
                                            <p:strVal val="#ppt_x-.2"/>
                                          </p:val>
                                        </p:tav>
                                        <p:tav tm="100000">
                                          <p:val>
                                            <p:strVal val="#ppt_x"/>
                                          </p:val>
                                        </p:tav>
                                      </p:tavLst>
                                    </p:anim>
                                    <p:anim calcmode="lin" valueType="num">
                                      <p:cBhvr>
                                        <p:cTn dur="1000" fill="hold" id="56"/>
                                        <p:tgtEl>
                                          <p:spTgt spid="28"/>
                                        </p:tgtEl>
                                        <p:attrNameLst>
                                          <p:attrName>ppt_y</p:attrName>
                                        </p:attrNameLst>
                                      </p:cBhvr>
                                      <p:tavLst>
                                        <p:tav tm="0">
                                          <p:val>
                                            <p:strVal val="#ppt_y"/>
                                          </p:val>
                                        </p:tav>
                                        <p:tav tm="100000">
                                          <p:val>
                                            <p:strVal val="#ppt_y"/>
                                          </p:val>
                                        </p:tav>
                                      </p:tavLst>
                                    </p:anim>
                                    <p:animEffect filter="wipe(right)" prLst="gradientSize: 0.1" transition="in">
                                      <p:cBhvr>
                                        <p:cTn dur="1000" id="57"/>
                                        <p:tgtEl>
                                          <p:spTgt spid="28"/>
                                        </p:tgtEl>
                                      </p:cBhvr>
                                    </p:animEffect>
                                  </p:childTnLst>
                                </p:cTn>
                              </p:par>
                            </p:childTnLst>
                          </p:cTn>
                        </p:par>
                        <p:par>
                          <p:cTn fill="hold" id="58" nodeType="afterGroup">
                            <p:stCondLst>
                              <p:cond delay="7000"/>
                            </p:stCondLst>
                            <p:childTnLst>
                              <p:par>
                                <p:cTn fill="hold" grpId="0" id="59" nodeType="afterEffect" presetClass="entr" presetID="52" presetSubtype="0">
                                  <p:stCondLst>
                                    <p:cond delay="0"/>
                                  </p:stCondLst>
                                  <p:childTnLst>
                                    <p:set>
                                      <p:cBhvr>
                                        <p:cTn dur="1" fill="hold" id="60">
                                          <p:stCondLst>
                                            <p:cond delay="0"/>
                                          </p:stCondLst>
                                        </p:cTn>
                                        <p:tgtEl>
                                          <p:spTgt spid="31"/>
                                        </p:tgtEl>
                                        <p:attrNameLst>
                                          <p:attrName>style.visibility</p:attrName>
                                        </p:attrNameLst>
                                      </p:cBhvr>
                                      <p:to>
                                        <p:strVal val="visible"/>
                                      </p:to>
                                    </p:set>
                                    <p:animScale>
                                      <p:cBhvr>
                                        <p:cTn decel="50000" dur="1000" fill="hold" id="61">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2">
                                          <p:stCondLst>
                                            <p:cond delay="0"/>
                                          </p:stCondLst>
                                        </p:cTn>
                                        <p:tgtEl>
                                          <p:spTgt spid="31"/>
                                        </p:tgtEl>
                                        <p:attrNameLst>
                                          <p:attrName>ppt_x</p:attrName>
                                          <p:attrName>ppt_y</p:attrName>
                                        </p:attrNameLst>
                                      </p:cBhvr>
                                    </p:animMotion>
                                    <p:animEffect filter="fade" transition="in">
                                      <p:cBhvr>
                                        <p:cTn dur="1000" id="63"/>
                                        <p:tgtEl>
                                          <p:spTgt spid="31"/>
                                        </p:tgtEl>
                                      </p:cBhvr>
                                    </p:animEffect>
                                  </p:childTnLst>
                                </p:cTn>
                              </p:par>
                            </p:childTnLst>
                          </p:cTn>
                        </p:par>
                        <p:par>
                          <p:cTn fill="hold" id="64" nodeType="afterGroup">
                            <p:stCondLst>
                              <p:cond delay="8000"/>
                            </p:stCondLst>
                            <p:childTnLst>
                              <p:par>
                                <p:cTn fill="hold" grpId="0" id="65" nodeType="afterEffect" presetClass="entr" presetID="29" presetSubtype="0">
                                  <p:stCondLst>
                                    <p:cond delay="0"/>
                                  </p:stCondLst>
                                  <p:childTnLst>
                                    <p:set>
                                      <p:cBhvr>
                                        <p:cTn dur="1" fill="hold" id="66">
                                          <p:stCondLst>
                                            <p:cond delay="0"/>
                                          </p:stCondLst>
                                        </p:cTn>
                                        <p:tgtEl>
                                          <p:spTgt spid="30"/>
                                        </p:tgtEl>
                                        <p:attrNameLst>
                                          <p:attrName>style.visibility</p:attrName>
                                        </p:attrNameLst>
                                      </p:cBhvr>
                                      <p:to>
                                        <p:strVal val="visible"/>
                                      </p:to>
                                    </p:set>
                                    <p:anim calcmode="lin" valueType="num">
                                      <p:cBhvr>
                                        <p:cTn dur="1000" fill="hold" id="67"/>
                                        <p:tgtEl>
                                          <p:spTgt spid="30"/>
                                        </p:tgtEl>
                                        <p:attrNameLst>
                                          <p:attrName>ppt_x</p:attrName>
                                        </p:attrNameLst>
                                      </p:cBhvr>
                                      <p:tavLst>
                                        <p:tav tm="0">
                                          <p:val>
                                            <p:strVal val="#ppt_x-.2"/>
                                          </p:val>
                                        </p:tav>
                                        <p:tav tm="100000">
                                          <p:val>
                                            <p:strVal val="#ppt_x"/>
                                          </p:val>
                                        </p:tav>
                                      </p:tavLst>
                                    </p:anim>
                                    <p:anim calcmode="lin" valueType="num">
                                      <p:cBhvr>
                                        <p:cTn dur="1000" fill="hold" id="68"/>
                                        <p:tgtEl>
                                          <p:spTgt spid="30"/>
                                        </p:tgtEl>
                                        <p:attrNameLst>
                                          <p:attrName>ppt_y</p:attrName>
                                        </p:attrNameLst>
                                      </p:cBhvr>
                                      <p:tavLst>
                                        <p:tav tm="0">
                                          <p:val>
                                            <p:strVal val="#ppt_y"/>
                                          </p:val>
                                        </p:tav>
                                        <p:tav tm="100000">
                                          <p:val>
                                            <p:strVal val="#ppt_y"/>
                                          </p:val>
                                        </p:tav>
                                      </p:tavLst>
                                    </p:anim>
                                    <p:animEffect filter="wipe(right)" prLst="gradientSize: 0.1" transition="in">
                                      <p:cBhvr>
                                        <p:cTn dur="1000" id="6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30"/>
      <p:bldP grpId="0" spid="3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Freeform 5"/>
          <p:cNvSpPr/>
          <p:nvPr/>
        </p:nvSpPr>
        <p:spPr bwMode="auto">
          <a:xfrm>
            <a:off x="2873412" y="1356561"/>
            <a:ext cx="3583781" cy="3131344"/>
          </a:xfrm>
          <a:custGeom>
            <a:gdLst>
              <a:gd fmla="*/ 1199 w 1271" name="T0"/>
              <a:gd fmla="*/ 584 h 1110" name="T1"/>
              <a:gd fmla="*/ 1228 w 1271" name="T2"/>
              <a:gd fmla="*/ 364 h 1110" name="T3"/>
              <a:gd fmla="*/ 1070 w 1271" name="T4"/>
              <a:gd fmla="*/ 234 h 1110" name="T5"/>
              <a:gd fmla="*/ 845 w 1271" name="T6"/>
              <a:gd fmla="*/ 20 h 1110" name="T7"/>
              <a:gd fmla="*/ 602 w 1271" name="T8"/>
              <a:gd fmla="*/ 58 h 1110" name="T9"/>
              <a:gd fmla="*/ 468 w 1271" name="T10"/>
              <a:gd fmla="*/ 46 h 1110" name="T11"/>
              <a:gd fmla="*/ 381 w 1271" name="T12"/>
              <a:gd fmla="*/ 111 h 1110" name="T13"/>
              <a:gd fmla="*/ 197 w 1271" name="T14"/>
              <a:gd fmla="*/ 161 h 1110" name="T15"/>
              <a:gd fmla="*/ 107 w 1271" name="T16"/>
              <a:gd fmla="*/ 317 h 1110" name="T17"/>
              <a:gd fmla="*/ 4 w 1271" name="T18"/>
              <a:gd fmla="*/ 432 h 1110" name="T19"/>
              <a:gd fmla="*/ 33 w 1271" name="T20"/>
              <a:gd fmla="*/ 534 h 1110" name="T21"/>
              <a:gd fmla="*/ 38 w 1271" name="T22"/>
              <a:gd fmla="*/ 669 h 1110" name="T23"/>
              <a:gd fmla="*/ 319 w 1271" name="T24"/>
              <a:gd fmla="*/ 771 h 1110" name="T25"/>
              <a:gd fmla="*/ 344 w 1271" name="T26"/>
              <a:gd fmla="*/ 758 h 1110" name="T27"/>
              <a:gd fmla="*/ 349 w 1271" name="T28"/>
              <a:gd fmla="*/ 772 h 1110" name="T29"/>
              <a:gd fmla="*/ 629 w 1271" name="T30"/>
              <a:gd fmla="*/ 874 h 1110" name="T31"/>
              <a:gd fmla="*/ 641 w 1271" name="T32"/>
              <a:gd fmla="*/ 869 h 1110" name="T33"/>
              <a:gd fmla="*/ 768 w 1271" name="T34"/>
              <a:gd fmla="*/ 901 h 1110" name="T35"/>
              <a:gd fmla="*/ 790 w 1271" name="T36"/>
              <a:gd fmla="*/ 955 h 1110" name="T37"/>
              <a:gd fmla="*/ 1000 w 1271" name="T38"/>
              <a:gd fmla="*/ 1110 h 1110" name="T39"/>
              <a:gd fmla="*/ 1037 w 1271" name="T40"/>
              <a:gd fmla="*/ 1077 h 1110" name="T41"/>
              <a:gd fmla="*/ 1035 w 1271" name="T42"/>
              <a:gd fmla="*/ 1075 h 1110" name="T43"/>
              <a:gd fmla="*/ 906 w 1271" name="T44"/>
              <a:gd fmla="*/ 900 h 1110" name="T45"/>
              <a:gd fmla="*/ 906 w 1271" name="T46"/>
              <a:gd fmla="*/ 893 h 1110" name="T47"/>
              <a:gd fmla="*/ 1106 w 1271" name="T48"/>
              <a:gd fmla="*/ 903 h 1110" name="T49"/>
              <a:gd fmla="*/ 1227 w 1271" name="T50"/>
              <a:gd fmla="*/ 631 h 1110" name="T51"/>
              <a:gd fmla="*/ 1199 w 1271" name="T52"/>
              <a:gd fmla="*/ 584 h 111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10" w="1271">
                <a:moveTo>
                  <a:pt x="1199" y="584"/>
                </a:moveTo>
                <a:cubicBezTo>
                  <a:pt x="1248" y="533"/>
                  <a:pt x="1262" y="445"/>
                  <a:pt x="1228" y="364"/>
                </a:cubicBezTo>
                <a:cubicBezTo>
                  <a:pt x="1197" y="291"/>
                  <a:pt x="1134" y="242"/>
                  <a:pt x="1070" y="234"/>
                </a:cubicBezTo>
                <a:cubicBezTo>
                  <a:pt x="1083" y="143"/>
                  <a:pt x="984" y="49"/>
                  <a:pt x="845" y="20"/>
                </a:cubicBezTo>
                <a:cubicBezTo>
                  <a:pt x="749" y="0"/>
                  <a:pt x="657" y="17"/>
                  <a:pt x="602" y="58"/>
                </a:cubicBezTo>
                <a:cubicBezTo>
                  <a:pt x="563" y="37"/>
                  <a:pt x="515" y="31"/>
                  <a:pt x="468" y="46"/>
                </a:cubicBezTo>
                <a:cubicBezTo>
                  <a:pt x="431" y="58"/>
                  <a:pt x="401" y="81"/>
                  <a:pt x="381" y="111"/>
                </a:cubicBezTo>
                <a:cubicBezTo>
                  <a:pt x="323" y="99"/>
                  <a:pt x="254" y="115"/>
                  <a:pt x="197" y="161"/>
                </a:cubicBezTo>
                <a:cubicBezTo>
                  <a:pt x="144" y="203"/>
                  <a:pt x="113" y="261"/>
                  <a:pt x="107" y="317"/>
                </a:cubicBezTo>
                <a:cubicBezTo>
                  <a:pt x="54" y="331"/>
                  <a:pt x="12" y="375"/>
                  <a:pt x="4" y="432"/>
                </a:cubicBezTo>
                <a:cubicBezTo>
                  <a:pt x="0" y="470"/>
                  <a:pt x="11" y="506"/>
                  <a:pt x="33" y="534"/>
                </a:cubicBezTo>
                <a:cubicBezTo>
                  <a:pt x="19" y="577"/>
                  <a:pt x="19" y="625"/>
                  <a:pt x="38" y="669"/>
                </a:cubicBezTo>
                <a:cubicBezTo>
                  <a:pt x="82" y="772"/>
                  <a:pt x="208" y="818"/>
                  <a:pt x="319" y="771"/>
                </a:cubicBezTo>
                <a:cubicBezTo>
                  <a:pt x="327" y="767"/>
                  <a:pt x="336" y="763"/>
                  <a:pt x="344" y="758"/>
                </a:cubicBezTo>
                <a:cubicBezTo>
                  <a:pt x="345" y="763"/>
                  <a:pt x="347" y="768"/>
                  <a:pt x="349" y="772"/>
                </a:cubicBezTo>
                <a:cubicBezTo>
                  <a:pt x="393" y="876"/>
                  <a:pt x="519" y="921"/>
                  <a:pt x="629" y="874"/>
                </a:cubicBezTo>
                <a:cubicBezTo>
                  <a:pt x="633" y="872"/>
                  <a:pt x="637" y="870"/>
                  <a:pt x="641" y="869"/>
                </a:cubicBezTo>
                <a:cubicBezTo>
                  <a:pt x="671" y="902"/>
                  <a:pt x="721" y="915"/>
                  <a:pt x="768" y="901"/>
                </a:cubicBezTo>
                <a:cubicBezTo>
                  <a:pt x="773" y="919"/>
                  <a:pt x="781" y="937"/>
                  <a:pt x="790" y="955"/>
                </a:cubicBezTo>
                <a:cubicBezTo>
                  <a:pt x="837" y="1044"/>
                  <a:pt x="918" y="1100"/>
                  <a:pt x="1000" y="1110"/>
                </a:cubicBezTo>
                <a:cubicBezTo>
                  <a:pt x="1037" y="1077"/>
                  <a:pt x="1037" y="1077"/>
                  <a:pt x="1037" y="1077"/>
                </a:cubicBezTo>
                <a:cubicBezTo>
                  <a:pt x="1036" y="1076"/>
                  <a:pt x="1036" y="1076"/>
                  <a:pt x="1035" y="1075"/>
                </a:cubicBezTo>
                <a:cubicBezTo>
                  <a:pt x="961" y="1052"/>
                  <a:pt x="906" y="983"/>
                  <a:pt x="906" y="900"/>
                </a:cubicBezTo>
                <a:cubicBezTo>
                  <a:pt x="906" y="898"/>
                  <a:pt x="906" y="895"/>
                  <a:pt x="906" y="893"/>
                </a:cubicBezTo>
                <a:cubicBezTo>
                  <a:pt x="963" y="926"/>
                  <a:pt x="1037" y="933"/>
                  <a:pt x="1106" y="903"/>
                </a:cubicBezTo>
                <a:cubicBezTo>
                  <a:pt x="1217" y="856"/>
                  <a:pt x="1271" y="734"/>
                  <a:pt x="1227" y="631"/>
                </a:cubicBezTo>
                <a:cubicBezTo>
                  <a:pt x="1220" y="614"/>
                  <a:pt x="1210" y="598"/>
                  <a:pt x="1199" y="584"/>
                </a:cubicBezTo>
                <a:close/>
              </a:path>
            </a:pathLst>
          </a:custGeom>
          <a:gradFill>
            <a:gsLst>
              <a:gs pos="0">
                <a:schemeClr val="bg1"/>
              </a:gs>
              <a:gs pos="100000">
                <a:schemeClr val="bg1">
                  <a:lumMod val="95000"/>
                </a:schemeClr>
              </a:gs>
            </a:gsLst>
            <a:lin ang="5400000" scaled="1"/>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12" name="Freeform 6"/>
          <p:cNvSpPr/>
          <p:nvPr/>
        </p:nvSpPr>
        <p:spPr bwMode="auto">
          <a:xfrm>
            <a:off x="3586597" y="2434077"/>
            <a:ext cx="2870597" cy="2053829"/>
          </a:xfrm>
          <a:custGeom>
            <a:gdLst>
              <a:gd fmla="*/ 853 w 1018" name="T0"/>
              <a:gd fmla="*/ 521 h 728" name="T1"/>
              <a:gd fmla="*/ 974 w 1018" name="T2"/>
              <a:gd fmla="*/ 249 h 728" name="T3"/>
              <a:gd fmla="*/ 946 w 1018" name="T4"/>
              <a:gd fmla="*/ 202 h 728" name="T5"/>
              <a:gd fmla="*/ 991 w 1018" name="T6"/>
              <a:gd fmla="*/ 109 h 728" name="T7"/>
              <a:gd fmla="*/ 580 w 1018" name="T8"/>
              <a:gd fmla="*/ 104 h 728" name="T9"/>
              <a:gd fmla="*/ 524 w 1018" name="T10"/>
              <a:gd fmla="*/ 257 h 728" name="T11"/>
              <a:gd fmla="*/ 505 w 1018" name="T12"/>
              <a:gd fmla="*/ 253 h 728" name="T13"/>
              <a:gd fmla="*/ 0 w 1018" name="T14"/>
              <a:gd fmla="*/ 406 h 728" name="T15"/>
              <a:gd fmla="*/ 66 w 1018" name="T16"/>
              <a:gd fmla="*/ 389 h 728" name="T17"/>
              <a:gd fmla="*/ 91 w 1018" name="T18"/>
              <a:gd fmla="*/ 376 h 728" name="T19"/>
              <a:gd fmla="*/ 96 w 1018" name="T20"/>
              <a:gd fmla="*/ 390 h 728" name="T21"/>
              <a:gd fmla="*/ 376 w 1018" name="T22"/>
              <a:gd fmla="*/ 492 h 728" name="T23"/>
              <a:gd fmla="*/ 388 w 1018" name="T24"/>
              <a:gd fmla="*/ 487 h 728" name="T25"/>
              <a:gd fmla="*/ 515 w 1018" name="T26"/>
              <a:gd fmla="*/ 519 h 728" name="T27"/>
              <a:gd fmla="*/ 537 w 1018" name="T28"/>
              <a:gd fmla="*/ 573 h 728" name="T29"/>
              <a:gd fmla="*/ 747 w 1018" name="T30"/>
              <a:gd fmla="*/ 728 h 728" name="T31"/>
              <a:gd fmla="*/ 784 w 1018" name="T32"/>
              <a:gd fmla="*/ 695 h 728" name="T33"/>
              <a:gd fmla="*/ 782 w 1018" name="T34"/>
              <a:gd fmla="*/ 693 h 728" name="T35"/>
              <a:gd fmla="*/ 653 w 1018" name="T36"/>
              <a:gd fmla="*/ 518 h 728" name="T37"/>
              <a:gd fmla="*/ 653 w 1018" name="T38"/>
              <a:gd fmla="*/ 511 h 728" name="T39"/>
              <a:gd fmla="*/ 853 w 1018" name="T40"/>
              <a:gd fmla="*/ 521 h 72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28" w="1018">
                <a:moveTo>
                  <a:pt x="853" y="521"/>
                </a:moveTo>
                <a:cubicBezTo>
                  <a:pt x="964" y="474"/>
                  <a:pt x="1018" y="352"/>
                  <a:pt x="974" y="249"/>
                </a:cubicBezTo>
                <a:cubicBezTo>
                  <a:pt x="967" y="232"/>
                  <a:pt x="957" y="216"/>
                  <a:pt x="946" y="202"/>
                </a:cubicBezTo>
                <a:cubicBezTo>
                  <a:pt x="969" y="178"/>
                  <a:pt x="985" y="145"/>
                  <a:pt x="991" y="109"/>
                </a:cubicBezTo>
                <a:cubicBezTo>
                  <a:pt x="850" y="5"/>
                  <a:pt x="673" y="0"/>
                  <a:pt x="580" y="104"/>
                </a:cubicBezTo>
                <a:cubicBezTo>
                  <a:pt x="542" y="146"/>
                  <a:pt x="524" y="200"/>
                  <a:pt x="524" y="257"/>
                </a:cubicBezTo>
                <a:cubicBezTo>
                  <a:pt x="517" y="256"/>
                  <a:pt x="511" y="254"/>
                  <a:pt x="505" y="253"/>
                </a:cubicBezTo>
                <a:cubicBezTo>
                  <a:pt x="294" y="202"/>
                  <a:pt x="90" y="269"/>
                  <a:pt x="0" y="406"/>
                </a:cubicBezTo>
                <a:cubicBezTo>
                  <a:pt x="22" y="404"/>
                  <a:pt x="44" y="398"/>
                  <a:pt x="66" y="389"/>
                </a:cubicBezTo>
                <a:cubicBezTo>
                  <a:pt x="74" y="385"/>
                  <a:pt x="83" y="381"/>
                  <a:pt x="91" y="376"/>
                </a:cubicBezTo>
                <a:cubicBezTo>
                  <a:pt x="92" y="381"/>
                  <a:pt x="94" y="386"/>
                  <a:pt x="96" y="390"/>
                </a:cubicBezTo>
                <a:cubicBezTo>
                  <a:pt x="140" y="494"/>
                  <a:pt x="266" y="539"/>
                  <a:pt x="376" y="492"/>
                </a:cubicBezTo>
                <a:cubicBezTo>
                  <a:pt x="380" y="490"/>
                  <a:pt x="384" y="488"/>
                  <a:pt x="388" y="487"/>
                </a:cubicBezTo>
                <a:cubicBezTo>
                  <a:pt x="418" y="520"/>
                  <a:pt x="468" y="533"/>
                  <a:pt x="515" y="519"/>
                </a:cubicBezTo>
                <a:cubicBezTo>
                  <a:pt x="520" y="537"/>
                  <a:pt x="528" y="555"/>
                  <a:pt x="537" y="573"/>
                </a:cubicBezTo>
                <a:cubicBezTo>
                  <a:pt x="584" y="662"/>
                  <a:pt x="665" y="718"/>
                  <a:pt x="747" y="728"/>
                </a:cubicBezTo>
                <a:cubicBezTo>
                  <a:pt x="784" y="695"/>
                  <a:pt x="784" y="695"/>
                  <a:pt x="784" y="695"/>
                </a:cubicBezTo>
                <a:cubicBezTo>
                  <a:pt x="783" y="694"/>
                  <a:pt x="783" y="694"/>
                  <a:pt x="782" y="693"/>
                </a:cubicBezTo>
                <a:cubicBezTo>
                  <a:pt x="708" y="670"/>
                  <a:pt x="653" y="601"/>
                  <a:pt x="653" y="518"/>
                </a:cubicBezTo>
                <a:cubicBezTo>
                  <a:pt x="653" y="516"/>
                  <a:pt x="653" y="513"/>
                  <a:pt x="653" y="511"/>
                </a:cubicBezTo>
                <a:cubicBezTo>
                  <a:pt x="710" y="544"/>
                  <a:pt x="784" y="551"/>
                  <a:pt x="853" y="521"/>
                </a:cubicBezTo>
                <a:close/>
              </a:path>
            </a:pathLst>
          </a:custGeom>
          <a:solidFill>
            <a:srgbClr val="123E61"/>
          </a:solidFill>
          <a:ln w="19050">
            <a:noFill/>
            <a:round/>
          </a:ln>
          <a:effectLst/>
        </p:spPr>
        <p:txBody>
          <a:bodyPr anchor="t" anchorCtr="0" bIns="34290" compatLnSpc="1" lIns="68580" numCol="1" rIns="68580" tIns="34290" vert="horz" wrap="square">
            <a:prstTxWarp prst="textNoShape">
              <a:avLst/>
            </a:prstTxWarp>
          </a:bodyPr>
          <a:lstStyle/>
          <a:p>
            <a:endParaRPr altLang="en-US" lang="zh-CN" sz="1350">
              <a:latin charset="-122" panose="020b0503020204020204" pitchFamily="34" typeface="微软雅黑"/>
              <a:ea charset="-122" panose="020b0503020204020204" pitchFamily="34" typeface="微软雅黑"/>
              <a:cs typeface="+mn-ea"/>
              <a:sym typeface="+mn-lt"/>
            </a:endParaRPr>
          </a:p>
        </p:txBody>
      </p:sp>
      <p:sp>
        <p:nvSpPr>
          <p:cNvPr id="13" name="Freeform 7"/>
          <p:cNvSpPr/>
          <p:nvPr/>
        </p:nvSpPr>
        <p:spPr bwMode="auto">
          <a:xfrm>
            <a:off x="4311686" y="1356561"/>
            <a:ext cx="2120504" cy="2202656"/>
          </a:xfrm>
          <a:custGeom>
            <a:gdLst>
              <a:gd fmla="*/ 717 w 752" name="T0"/>
              <a:gd fmla="*/ 631 h 781" name="T1"/>
              <a:gd fmla="*/ 689 w 752" name="T2"/>
              <a:gd fmla="*/ 584 h 781" name="T3"/>
              <a:gd fmla="*/ 718 w 752" name="T4"/>
              <a:gd fmla="*/ 364 h 781" name="T5"/>
              <a:gd fmla="*/ 560 w 752" name="T6"/>
              <a:gd fmla="*/ 234 h 781" name="T7"/>
              <a:gd fmla="*/ 335 w 752" name="T8"/>
              <a:gd fmla="*/ 20 h 781" name="T9"/>
              <a:gd fmla="*/ 92 w 752" name="T10"/>
              <a:gd fmla="*/ 58 h 781" name="T11"/>
              <a:gd fmla="*/ 36 w 752" name="T12"/>
              <a:gd fmla="*/ 145 h 781" name="T13"/>
              <a:gd fmla="*/ 233 w 752" name="T14"/>
              <a:gd fmla="*/ 449 h 781" name="T15"/>
              <a:gd fmla="*/ 362 w 752" name="T16"/>
              <a:gd fmla="*/ 457 h 781" name="T17"/>
              <a:gd fmla="*/ 405 w 752" name="T18"/>
              <a:gd fmla="*/ 613 h 781" name="T19"/>
              <a:gd fmla="*/ 488 w 752" name="T20"/>
              <a:gd fmla="*/ 667 h 781" name="T21"/>
              <a:gd fmla="*/ 589 w 752" name="T22"/>
              <a:gd fmla="*/ 776 h 781" name="T23"/>
              <a:gd fmla="*/ 732 w 752" name="T24"/>
              <a:gd fmla="*/ 688 h 781" name="T25"/>
              <a:gd fmla="*/ 717 w 752" name="T26"/>
              <a:gd fmla="*/ 631 h 78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1" w="752">
                <a:moveTo>
                  <a:pt x="717" y="631"/>
                </a:moveTo>
                <a:cubicBezTo>
                  <a:pt x="710" y="614"/>
                  <a:pt x="700" y="598"/>
                  <a:pt x="689" y="584"/>
                </a:cubicBezTo>
                <a:cubicBezTo>
                  <a:pt x="738" y="533"/>
                  <a:pt x="752" y="445"/>
                  <a:pt x="718" y="364"/>
                </a:cubicBezTo>
                <a:cubicBezTo>
                  <a:pt x="687" y="291"/>
                  <a:pt x="624" y="242"/>
                  <a:pt x="560" y="234"/>
                </a:cubicBezTo>
                <a:cubicBezTo>
                  <a:pt x="573" y="143"/>
                  <a:pt x="474" y="49"/>
                  <a:pt x="335" y="20"/>
                </a:cubicBezTo>
                <a:cubicBezTo>
                  <a:pt x="239" y="0"/>
                  <a:pt x="147" y="17"/>
                  <a:pt x="92" y="58"/>
                </a:cubicBezTo>
                <a:cubicBezTo>
                  <a:pt x="91" y="57"/>
                  <a:pt x="46" y="111"/>
                  <a:pt x="36" y="145"/>
                </a:cubicBezTo>
                <a:cubicBezTo>
                  <a:pt x="0" y="272"/>
                  <a:pt x="88" y="408"/>
                  <a:pt x="233" y="449"/>
                </a:cubicBezTo>
                <a:cubicBezTo>
                  <a:pt x="277" y="462"/>
                  <a:pt x="321" y="464"/>
                  <a:pt x="362" y="457"/>
                </a:cubicBezTo>
                <a:cubicBezTo>
                  <a:pt x="354" y="514"/>
                  <a:pt x="368" y="570"/>
                  <a:pt x="405" y="613"/>
                </a:cubicBezTo>
                <a:cubicBezTo>
                  <a:pt x="428" y="639"/>
                  <a:pt x="457" y="657"/>
                  <a:pt x="488" y="667"/>
                </a:cubicBezTo>
                <a:cubicBezTo>
                  <a:pt x="480" y="729"/>
                  <a:pt x="524" y="773"/>
                  <a:pt x="589" y="776"/>
                </a:cubicBezTo>
                <a:cubicBezTo>
                  <a:pt x="702" y="781"/>
                  <a:pt x="729" y="688"/>
                  <a:pt x="732" y="688"/>
                </a:cubicBezTo>
                <a:cubicBezTo>
                  <a:pt x="730" y="669"/>
                  <a:pt x="725" y="650"/>
                  <a:pt x="717" y="631"/>
                </a:cubicBezTo>
                <a:close/>
              </a:path>
            </a:pathLst>
          </a:custGeom>
          <a:gradFill>
            <a:gsLst>
              <a:gs pos="0">
                <a:schemeClr val="bg1"/>
              </a:gs>
              <a:gs pos="100000">
                <a:schemeClr val="bg1">
                  <a:lumMod val="95000"/>
                </a:schemeClr>
              </a:gs>
            </a:gsLst>
            <a:lin ang="5400000" scaled="1"/>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14436A"/>
              </a:solidFill>
              <a:latin charset="-122" panose="020b0503020204020204" pitchFamily="34" typeface="微软雅黑"/>
              <a:ea charset="-122" panose="020b0503020204020204" pitchFamily="34" typeface="微软雅黑"/>
              <a:cs typeface="+mn-ea"/>
              <a:sym typeface="+mn-lt"/>
            </a:endParaRPr>
          </a:p>
        </p:txBody>
      </p:sp>
      <p:sp>
        <p:nvSpPr>
          <p:cNvPr id="14" name="Freeform 8"/>
          <p:cNvSpPr/>
          <p:nvPr/>
        </p:nvSpPr>
        <p:spPr bwMode="auto">
          <a:xfrm>
            <a:off x="2873411" y="2240004"/>
            <a:ext cx="1168004" cy="1423988"/>
          </a:xfrm>
          <a:custGeom>
            <a:gdLst>
              <a:gd fmla="*/ 377 w 414" name="T0"/>
              <a:gd fmla="*/ 214 h 505" name="T1"/>
              <a:gd fmla="*/ 374 w 414" name="T2"/>
              <a:gd fmla="*/ 69 h 505" name="T3"/>
              <a:gd fmla="*/ 248 w 414" name="T4"/>
              <a:gd fmla="*/ 48 h 505" name="T5"/>
              <a:gd fmla="*/ 132 w 414" name="T6"/>
              <a:gd fmla="*/ 0 h 505" name="T7"/>
              <a:gd fmla="*/ 107 w 414" name="T8"/>
              <a:gd fmla="*/ 4 h 505" name="T9"/>
              <a:gd fmla="*/ 4 w 414" name="T10"/>
              <a:gd fmla="*/ 119 h 505" name="T11"/>
              <a:gd fmla="*/ 33 w 414" name="T12"/>
              <a:gd fmla="*/ 221 h 505" name="T13"/>
              <a:gd fmla="*/ 38 w 414" name="T14"/>
              <a:gd fmla="*/ 356 h 505" name="T15"/>
              <a:gd fmla="*/ 319 w 414" name="T16"/>
              <a:gd fmla="*/ 458 h 505" name="T17"/>
              <a:gd fmla="*/ 344 w 414" name="T18"/>
              <a:gd fmla="*/ 445 h 505" name="T19"/>
              <a:gd fmla="*/ 398 w 414" name="T20"/>
              <a:gd fmla="*/ 307 h 505" name="T21"/>
              <a:gd fmla="*/ 377 w 414" name="T22"/>
              <a:gd fmla="*/ 214 h 50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05" w="413">
                <a:moveTo>
                  <a:pt x="377" y="214"/>
                </a:moveTo>
                <a:cubicBezTo>
                  <a:pt x="414" y="173"/>
                  <a:pt x="413" y="110"/>
                  <a:pt x="374" y="69"/>
                </a:cubicBezTo>
                <a:cubicBezTo>
                  <a:pt x="340" y="34"/>
                  <a:pt x="289" y="27"/>
                  <a:pt x="248" y="48"/>
                </a:cubicBezTo>
                <a:cubicBezTo>
                  <a:pt x="218" y="18"/>
                  <a:pt x="177" y="0"/>
                  <a:pt x="132" y="0"/>
                </a:cubicBezTo>
                <a:cubicBezTo>
                  <a:pt x="124" y="0"/>
                  <a:pt x="107" y="3"/>
                  <a:pt x="107" y="4"/>
                </a:cubicBezTo>
                <a:cubicBezTo>
                  <a:pt x="54" y="18"/>
                  <a:pt x="12" y="62"/>
                  <a:pt x="4" y="119"/>
                </a:cubicBezTo>
                <a:cubicBezTo>
                  <a:pt x="0" y="157"/>
                  <a:pt x="11" y="193"/>
                  <a:pt x="33" y="221"/>
                </a:cubicBezTo>
                <a:cubicBezTo>
                  <a:pt x="19" y="264"/>
                  <a:pt x="19" y="312"/>
                  <a:pt x="38" y="356"/>
                </a:cubicBezTo>
                <a:cubicBezTo>
                  <a:pt x="82" y="459"/>
                  <a:pt x="208" y="505"/>
                  <a:pt x="319" y="458"/>
                </a:cubicBezTo>
                <a:cubicBezTo>
                  <a:pt x="327" y="454"/>
                  <a:pt x="336" y="450"/>
                  <a:pt x="344" y="445"/>
                </a:cubicBezTo>
                <a:cubicBezTo>
                  <a:pt x="344" y="446"/>
                  <a:pt x="404" y="390"/>
                  <a:pt x="398" y="307"/>
                </a:cubicBezTo>
                <a:cubicBezTo>
                  <a:pt x="396" y="273"/>
                  <a:pt x="390" y="242"/>
                  <a:pt x="377" y="214"/>
                </a:cubicBezTo>
                <a:close/>
              </a:path>
            </a:pathLst>
          </a:custGeom>
          <a:gradFill>
            <a:gsLst>
              <a:gs pos="0">
                <a:schemeClr val="bg1"/>
              </a:gs>
              <a:gs pos="100000">
                <a:schemeClr val="bg1">
                  <a:lumMod val="95000"/>
                </a:schemeClr>
              </a:gs>
            </a:gsLst>
            <a:lin ang="5400000" scaled="1"/>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35" name="矩形 34"/>
          <p:cNvSpPr/>
          <p:nvPr/>
        </p:nvSpPr>
        <p:spPr>
          <a:xfrm>
            <a:off x="4806833" y="3326602"/>
            <a:ext cx="672857" cy="640080"/>
          </a:xfrm>
          <a:prstGeom prst="rect">
            <a:avLst/>
          </a:prstGeom>
        </p:spPr>
        <p:txBody>
          <a:bodyPr wrap="square">
            <a:spAutoFit/>
          </a:bodyPr>
          <a:lstStyle/>
          <a:p>
            <a:pPr algn="ctr"/>
            <a:r>
              <a:rPr altLang="zh-CN" b="1" lang="en-US">
                <a:solidFill>
                  <a:prstClr val="white"/>
                </a:solidFill>
                <a:latin charset="-122" panose="020b0503020204020204" pitchFamily="34" typeface="微软雅黑"/>
                <a:ea charset="-122" panose="020b0503020204020204" pitchFamily="34" typeface="微软雅黑"/>
                <a:cs typeface="+mn-ea"/>
                <a:sym typeface="+mn-lt"/>
              </a:rPr>
              <a:t>03%</a:t>
            </a:r>
          </a:p>
        </p:txBody>
      </p:sp>
      <p:sp>
        <p:nvSpPr>
          <p:cNvPr id="36" name="矩形 35"/>
          <p:cNvSpPr/>
          <p:nvPr/>
        </p:nvSpPr>
        <p:spPr>
          <a:xfrm>
            <a:off x="3783121" y="2004378"/>
            <a:ext cx="672857" cy="640080"/>
          </a:xfrm>
          <a:prstGeom prst="rect">
            <a:avLst/>
          </a:prstGeom>
        </p:spPr>
        <p:txBody>
          <a:bodyPr wrap="square">
            <a:spAutoFit/>
          </a:bodyPr>
          <a:lstStyle/>
          <a:p>
            <a:pPr algn="ctr"/>
            <a:r>
              <a:rPr altLang="zh-CN" b="1" lang="en-US">
                <a:solidFill>
                  <a:srgbClr val="14436A"/>
                </a:solidFill>
                <a:latin charset="-122" panose="020b0503020204020204" pitchFamily="34" typeface="微软雅黑"/>
                <a:ea charset="-122" panose="020b0503020204020204" pitchFamily="34" typeface="微软雅黑"/>
                <a:cs typeface="+mn-ea"/>
                <a:sym typeface="+mn-lt"/>
              </a:rPr>
              <a:t>01%</a:t>
            </a:r>
          </a:p>
        </p:txBody>
      </p:sp>
      <p:sp>
        <p:nvSpPr>
          <p:cNvPr id="37" name="矩形 36"/>
          <p:cNvSpPr/>
          <p:nvPr/>
        </p:nvSpPr>
        <p:spPr>
          <a:xfrm>
            <a:off x="3167266" y="2779877"/>
            <a:ext cx="672857" cy="640080"/>
          </a:xfrm>
          <a:prstGeom prst="rect">
            <a:avLst/>
          </a:prstGeom>
        </p:spPr>
        <p:txBody>
          <a:bodyPr wrap="square">
            <a:spAutoFit/>
          </a:bodyPr>
          <a:lstStyle/>
          <a:p>
            <a:pPr algn="ctr"/>
            <a:r>
              <a:rPr altLang="zh-CN" b="1" lang="en-US">
                <a:solidFill>
                  <a:srgbClr val="14436A"/>
                </a:solidFill>
                <a:latin charset="-122" panose="020b0503020204020204" pitchFamily="34" typeface="微软雅黑"/>
                <a:ea charset="-122" panose="020b0503020204020204" pitchFamily="34" typeface="微软雅黑"/>
                <a:cs typeface="+mn-ea"/>
                <a:sym typeface="+mn-lt"/>
              </a:rPr>
              <a:t>02%</a:t>
            </a:r>
          </a:p>
        </p:txBody>
      </p:sp>
      <p:sp>
        <p:nvSpPr>
          <p:cNvPr id="38" name="矩形 37"/>
          <p:cNvSpPr/>
          <p:nvPr/>
        </p:nvSpPr>
        <p:spPr>
          <a:xfrm>
            <a:off x="5214638" y="2066880"/>
            <a:ext cx="672857" cy="640080"/>
          </a:xfrm>
          <a:prstGeom prst="rect">
            <a:avLst/>
          </a:prstGeom>
        </p:spPr>
        <p:txBody>
          <a:bodyPr wrap="square">
            <a:spAutoFit/>
          </a:bodyPr>
          <a:lstStyle/>
          <a:p>
            <a:pPr algn="ctr"/>
            <a:r>
              <a:rPr altLang="zh-CN" b="1" lang="en-US">
                <a:solidFill>
                  <a:srgbClr val="14436A"/>
                </a:solidFill>
                <a:latin charset="-122" panose="020b0503020204020204" pitchFamily="34" typeface="微软雅黑"/>
                <a:ea charset="-122" panose="020b0503020204020204" pitchFamily="34" typeface="微软雅黑"/>
                <a:cs typeface="+mn-ea"/>
                <a:sym typeface="+mn-lt"/>
              </a:rPr>
              <a:t>04%</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6" name="Rectangle 89"/>
          <p:cNvSpPr/>
          <p:nvPr/>
        </p:nvSpPr>
        <p:spPr>
          <a:xfrm>
            <a:off x="6457193" y="1461984"/>
            <a:ext cx="2137279" cy="1115568"/>
          </a:xfrm>
          <a:prstGeom prst="rect">
            <a:avLst/>
          </a:prstGeom>
        </p:spPr>
        <p:txBody>
          <a:bodyPr wrap="square">
            <a:spAutoFit/>
          </a:bodyPr>
          <a:lstStyle/>
          <a:p>
            <a:pP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添加标题</a:t>
            </a:r>
          </a:p>
          <a:p>
            <a:pP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7" name="Rectangle 89"/>
          <p:cNvSpPr/>
          <p:nvPr/>
        </p:nvSpPr>
        <p:spPr>
          <a:xfrm>
            <a:off x="750765" y="1342166"/>
            <a:ext cx="2197759" cy="1115568"/>
          </a:xfrm>
          <a:prstGeom prst="rect">
            <a:avLst/>
          </a:prstGeom>
        </p:spPr>
        <p:txBody>
          <a:bodyPr wrap="square">
            <a:spAutoFit/>
          </a:bodyPr>
          <a:lstStyle/>
          <a:p>
            <a:pPr algn="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添加标题</a:t>
            </a:r>
          </a:p>
          <a:p>
            <a:pPr algn="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8" name="Rectangle 89"/>
          <p:cNvSpPr/>
          <p:nvPr/>
        </p:nvSpPr>
        <p:spPr>
          <a:xfrm>
            <a:off x="6467170" y="3767708"/>
            <a:ext cx="2137279" cy="1115568"/>
          </a:xfrm>
          <a:prstGeom prst="rect">
            <a:avLst/>
          </a:prstGeom>
        </p:spPr>
        <p:txBody>
          <a:bodyPr wrap="square">
            <a:spAutoFit/>
          </a:bodyPr>
          <a:lstStyle/>
          <a:p>
            <a:pP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添加标题</a:t>
            </a:r>
          </a:p>
          <a:p>
            <a:pP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9" name="Rectangle 89"/>
          <p:cNvSpPr/>
          <p:nvPr/>
        </p:nvSpPr>
        <p:spPr>
          <a:xfrm>
            <a:off x="747127" y="3695934"/>
            <a:ext cx="2089747" cy="1115568"/>
          </a:xfrm>
          <a:prstGeom prst="rect">
            <a:avLst/>
          </a:prstGeom>
        </p:spPr>
        <p:txBody>
          <a:bodyPr wrap="square">
            <a:spAutoFit/>
          </a:bodyPr>
          <a:lstStyle/>
          <a:p>
            <a:pPr algn="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添加标题</a:t>
            </a:r>
          </a:p>
          <a:p>
            <a:pPr algn="r">
              <a:lnSpc>
                <a:spcPct val="120000"/>
              </a:lnSpc>
              <a:spcBef>
                <a:spcPct val="0"/>
              </a:spcBef>
              <a:buNone/>
            </a:pPr>
            <a:r>
              <a:rPr altLang="en-US" lang="zh-CN" sz="1400">
                <a:solidFill>
                  <a:srgbClr val="123E61"/>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a:t>
            </a:r>
          </a:p>
        </p:txBody>
      </p:sp>
    </p:spTree>
    <p:extLst>
      <p:ext uri="{BB962C8B-B14F-4D97-AF65-F5344CB8AC3E}">
        <p14:creationId val="290517490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2000"/>
                                  </p:stCondLst>
                                  <p:childTnLst>
                                    <p:set>
                                      <p:cBhvr>
                                        <p:cTn dur="1" fill="hold" id="6">
                                          <p:stCondLst>
                                            <p:cond delay="0"/>
                                          </p:stCondLst>
                                        </p:cTn>
                                        <p:tgtEl>
                                          <p:spTgt spid="11"/>
                                        </p:tgtEl>
                                        <p:attrNameLst>
                                          <p:attrName>style.visibility</p:attrName>
                                        </p:attrNameLst>
                                      </p:cBhvr>
                                      <p:to>
                                        <p:strVal val="visible"/>
                                      </p:to>
                                    </p:set>
                                    <p:anim calcmode="lin" valueType="num">
                                      <p:cBhvr>
                                        <p:cTn dur="1000" fill="hold" id="7"/>
                                        <p:tgtEl>
                                          <p:spTgt spid="11"/>
                                        </p:tgtEl>
                                        <p:attrNameLst>
                                          <p:attrName>ppt_w</p:attrName>
                                        </p:attrNameLst>
                                      </p:cBhvr>
                                      <p:tavLst>
                                        <p:tav tm="0">
                                          <p:val>
                                            <p:strVal val="#ppt_w+.3"/>
                                          </p:val>
                                        </p:tav>
                                        <p:tav tm="100000">
                                          <p:val>
                                            <p:strVal val="#ppt_w"/>
                                          </p:val>
                                        </p:tav>
                                      </p:tavLst>
                                    </p:anim>
                                    <p:anim calcmode="lin" valueType="num">
                                      <p:cBhvr>
                                        <p:cTn dur="1000" fill="hold" id="8"/>
                                        <p:tgtEl>
                                          <p:spTgt spid="11"/>
                                        </p:tgtEl>
                                        <p:attrNameLst>
                                          <p:attrName>ppt_h</p:attrName>
                                        </p:attrNameLst>
                                      </p:cBhvr>
                                      <p:tavLst>
                                        <p:tav tm="0">
                                          <p:val>
                                            <p:strVal val="#ppt_h"/>
                                          </p:val>
                                        </p:tav>
                                        <p:tav tm="100000">
                                          <p:val>
                                            <p:strVal val="#ppt_h"/>
                                          </p:val>
                                        </p:tav>
                                      </p:tavLst>
                                    </p:anim>
                                    <p:animEffect filter="fade" transition="in">
                                      <p:cBhvr>
                                        <p:cTn dur="1000" id="9"/>
                                        <p:tgtEl>
                                          <p:spTgt spid="11"/>
                                        </p:tgtEl>
                                      </p:cBhvr>
                                    </p:animEffect>
                                  </p:childTnLst>
                                </p:cTn>
                              </p:par>
                              <p:par>
                                <p:cTn decel="100000" fill="hold" grpId="0" id="10" nodeType="withEffect" presetClass="entr" presetID="50" presetSubtype="0">
                                  <p:stCondLst>
                                    <p:cond delay="2000"/>
                                  </p:stCondLst>
                                  <p:childTnLst>
                                    <p:set>
                                      <p:cBhvr>
                                        <p:cTn dur="1" fill="hold" id="11">
                                          <p:stCondLst>
                                            <p:cond delay="0"/>
                                          </p:stCondLst>
                                        </p:cTn>
                                        <p:tgtEl>
                                          <p:spTgt spid="14"/>
                                        </p:tgtEl>
                                        <p:attrNameLst>
                                          <p:attrName>style.visibility</p:attrName>
                                        </p:attrNameLst>
                                      </p:cBhvr>
                                      <p:to>
                                        <p:strVal val="visible"/>
                                      </p:to>
                                    </p:set>
                                    <p:anim calcmode="lin" valueType="num">
                                      <p:cBhvr>
                                        <p:cTn dur="1000" fill="hold" id="12"/>
                                        <p:tgtEl>
                                          <p:spTgt spid="14"/>
                                        </p:tgtEl>
                                        <p:attrNameLst>
                                          <p:attrName>ppt_w</p:attrName>
                                        </p:attrNameLst>
                                      </p:cBhvr>
                                      <p:tavLst>
                                        <p:tav tm="0">
                                          <p:val>
                                            <p:strVal val="#ppt_w+.3"/>
                                          </p:val>
                                        </p:tav>
                                        <p:tav tm="100000">
                                          <p:val>
                                            <p:strVal val="#ppt_w"/>
                                          </p:val>
                                        </p:tav>
                                      </p:tavLst>
                                    </p:anim>
                                    <p:anim calcmode="lin" valueType="num">
                                      <p:cBhvr>
                                        <p:cTn dur="1000" fill="hold" id="13"/>
                                        <p:tgtEl>
                                          <p:spTgt spid="14"/>
                                        </p:tgtEl>
                                        <p:attrNameLst>
                                          <p:attrName>ppt_h</p:attrName>
                                        </p:attrNameLst>
                                      </p:cBhvr>
                                      <p:tavLst>
                                        <p:tav tm="0">
                                          <p:val>
                                            <p:strVal val="#ppt_h"/>
                                          </p:val>
                                        </p:tav>
                                        <p:tav tm="100000">
                                          <p:val>
                                            <p:strVal val="#ppt_h"/>
                                          </p:val>
                                        </p:tav>
                                      </p:tavLst>
                                    </p:anim>
                                    <p:animEffect filter="fade" transition="in">
                                      <p:cBhvr>
                                        <p:cTn dur="1000" id="14"/>
                                        <p:tgtEl>
                                          <p:spTgt spid="14"/>
                                        </p:tgtEl>
                                      </p:cBhvr>
                                    </p:animEffect>
                                  </p:childTnLst>
                                </p:cTn>
                              </p:par>
                              <p:par>
                                <p:cTn decel="100000" fill="hold" grpId="0" id="15" nodeType="withEffect" presetClass="entr" presetID="50" presetSubtype="0">
                                  <p:stCondLst>
                                    <p:cond delay="2000"/>
                                  </p:stCondLst>
                                  <p:childTnLst>
                                    <p:set>
                                      <p:cBhvr>
                                        <p:cTn dur="1" fill="hold" id="16">
                                          <p:stCondLst>
                                            <p:cond delay="0"/>
                                          </p:stCondLst>
                                        </p:cTn>
                                        <p:tgtEl>
                                          <p:spTgt spid="12"/>
                                        </p:tgtEl>
                                        <p:attrNameLst>
                                          <p:attrName>style.visibility</p:attrName>
                                        </p:attrNameLst>
                                      </p:cBhvr>
                                      <p:to>
                                        <p:strVal val="visible"/>
                                      </p:to>
                                    </p:set>
                                    <p:anim calcmode="lin" valueType="num">
                                      <p:cBhvr>
                                        <p:cTn dur="1000" fill="hold" id="17"/>
                                        <p:tgtEl>
                                          <p:spTgt spid="12"/>
                                        </p:tgtEl>
                                        <p:attrNameLst>
                                          <p:attrName>ppt_w</p:attrName>
                                        </p:attrNameLst>
                                      </p:cBhvr>
                                      <p:tavLst>
                                        <p:tav tm="0">
                                          <p:val>
                                            <p:strVal val="#ppt_w+.3"/>
                                          </p:val>
                                        </p:tav>
                                        <p:tav tm="100000">
                                          <p:val>
                                            <p:strVal val="#ppt_w"/>
                                          </p:val>
                                        </p:tav>
                                      </p:tavLst>
                                    </p:anim>
                                    <p:anim calcmode="lin" valueType="num">
                                      <p:cBhvr>
                                        <p:cTn dur="1000" fill="hold" id="18"/>
                                        <p:tgtEl>
                                          <p:spTgt spid="12"/>
                                        </p:tgtEl>
                                        <p:attrNameLst>
                                          <p:attrName>ppt_h</p:attrName>
                                        </p:attrNameLst>
                                      </p:cBhvr>
                                      <p:tavLst>
                                        <p:tav tm="0">
                                          <p:val>
                                            <p:strVal val="#ppt_h"/>
                                          </p:val>
                                        </p:tav>
                                        <p:tav tm="100000">
                                          <p:val>
                                            <p:strVal val="#ppt_h"/>
                                          </p:val>
                                        </p:tav>
                                      </p:tavLst>
                                    </p:anim>
                                    <p:animEffect filter="fade" transition="in">
                                      <p:cBhvr>
                                        <p:cTn dur="1000" id="19"/>
                                        <p:tgtEl>
                                          <p:spTgt spid="12"/>
                                        </p:tgtEl>
                                      </p:cBhvr>
                                    </p:animEffect>
                                  </p:childTnLst>
                                </p:cTn>
                              </p:par>
                              <p:par>
                                <p:cTn decel="100000" fill="hold" grpId="0" id="20" nodeType="withEffect" presetClass="entr" presetID="50" presetSubtype="0">
                                  <p:stCondLst>
                                    <p:cond delay="2000"/>
                                  </p:stCondLst>
                                  <p:childTnLst>
                                    <p:set>
                                      <p:cBhvr>
                                        <p:cTn dur="1" fill="hold" id="21">
                                          <p:stCondLst>
                                            <p:cond delay="0"/>
                                          </p:stCondLst>
                                        </p:cTn>
                                        <p:tgtEl>
                                          <p:spTgt spid="13"/>
                                        </p:tgtEl>
                                        <p:attrNameLst>
                                          <p:attrName>style.visibility</p:attrName>
                                        </p:attrNameLst>
                                      </p:cBhvr>
                                      <p:to>
                                        <p:strVal val="visible"/>
                                      </p:to>
                                    </p:set>
                                    <p:anim calcmode="lin" valueType="num">
                                      <p:cBhvr>
                                        <p:cTn dur="1000" fill="hold" id="22"/>
                                        <p:tgtEl>
                                          <p:spTgt spid="13"/>
                                        </p:tgtEl>
                                        <p:attrNameLst>
                                          <p:attrName>ppt_w</p:attrName>
                                        </p:attrNameLst>
                                      </p:cBhvr>
                                      <p:tavLst>
                                        <p:tav tm="0">
                                          <p:val>
                                            <p:strVal val="#ppt_w+.3"/>
                                          </p:val>
                                        </p:tav>
                                        <p:tav tm="100000">
                                          <p:val>
                                            <p:strVal val="#ppt_w"/>
                                          </p:val>
                                        </p:tav>
                                      </p:tavLst>
                                    </p:anim>
                                    <p:anim calcmode="lin" valueType="num">
                                      <p:cBhvr>
                                        <p:cTn dur="1000" fill="hold" id="23"/>
                                        <p:tgtEl>
                                          <p:spTgt spid="13"/>
                                        </p:tgtEl>
                                        <p:attrNameLst>
                                          <p:attrName>ppt_h</p:attrName>
                                        </p:attrNameLst>
                                      </p:cBhvr>
                                      <p:tavLst>
                                        <p:tav tm="0">
                                          <p:val>
                                            <p:strVal val="#ppt_h"/>
                                          </p:val>
                                        </p:tav>
                                        <p:tav tm="100000">
                                          <p:val>
                                            <p:strVal val="#ppt_h"/>
                                          </p:val>
                                        </p:tav>
                                      </p:tavLst>
                                    </p:anim>
                                    <p:animEffect filter="fade" transition="in">
                                      <p:cBhvr>
                                        <p:cTn dur="1000" id="24"/>
                                        <p:tgtEl>
                                          <p:spTgt spid="13"/>
                                        </p:tgtEl>
                                      </p:cBhvr>
                                    </p:animEffect>
                                  </p:childTnLst>
                                </p:cTn>
                              </p:par>
                              <p:par>
                                <p:cTn fill="hold" grpId="0" id="25" nodeType="withEffect" presetClass="entr" presetID="53" presetSubtype="0">
                                  <p:stCondLst>
                                    <p:cond delay="2750"/>
                                  </p:stCondLst>
                                  <p:childTnLst>
                                    <p:set>
                                      <p:cBhvr>
                                        <p:cTn dur="1" fill="hold" id="26">
                                          <p:stCondLst>
                                            <p:cond delay="0"/>
                                          </p:stCondLst>
                                        </p:cTn>
                                        <p:tgtEl>
                                          <p:spTgt spid="36"/>
                                        </p:tgtEl>
                                        <p:attrNameLst>
                                          <p:attrName>style.visibility</p:attrName>
                                        </p:attrNameLst>
                                      </p:cBhvr>
                                      <p:to>
                                        <p:strVal val="visible"/>
                                      </p:to>
                                    </p:set>
                                    <p:anim calcmode="lin" valueType="num">
                                      <p:cBhvr>
                                        <p:cTn dur="500" fill="hold" id="27"/>
                                        <p:tgtEl>
                                          <p:spTgt spid="36"/>
                                        </p:tgtEl>
                                        <p:attrNameLst>
                                          <p:attrName>ppt_w</p:attrName>
                                        </p:attrNameLst>
                                      </p:cBhvr>
                                      <p:tavLst>
                                        <p:tav tm="0">
                                          <p:val>
                                            <p:fltVal val="0"/>
                                          </p:val>
                                        </p:tav>
                                        <p:tav tm="100000">
                                          <p:val>
                                            <p:strVal val="#ppt_w"/>
                                          </p:val>
                                        </p:tav>
                                      </p:tavLst>
                                    </p:anim>
                                    <p:anim calcmode="lin" valueType="num">
                                      <p:cBhvr>
                                        <p:cTn dur="500" fill="hold" id="28"/>
                                        <p:tgtEl>
                                          <p:spTgt spid="36"/>
                                        </p:tgtEl>
                                        <p:attrNameLst>
                                          <p:attrName>ppt_h</p:attrName>
                                        </p:attrNameLst>
                                      </p:cBhvr>
                                      <p:tavLst>
                                        <p:tav tm="0">
                                          <p:val>
                                            <p:fltVal val="0"/>
                                          </p:val>
                                        </p:tav>
                                        <p:tav tm="100000">
                                          <p:val>
                                            <p:strVal val="#ppt_h"/>
                                          </p:val>
                                        </p:tav>
                                      </p:tavLst>
                                    </p:anim>
                                    <p:animEffect filter="fade" transition="in">
                                      <p:cBhvr>
                                        <p:cTn dur="500" id="29"/>
                                        <p:tgtEl>
                                          <p:spTgt spid="36"/>
                                        </p:tgtEl>
                                      </p:cBhvr>
                                    </p:animEffect>
                                  </p:childTnLst>
                                </p:cTn>
                              </p:par>
                              <p:par>
                                <p:cTn fill="hold" grpId="0" id="30" nodeType="withEffect" presetClass="entr" presetID="53" presetSubtype="0">
                                  <p:stCondLst>
                                    <p:cond delay="2750"/>
                                  </p:stCondLst>
                                  <p:childTnLst>
                                    <p:set>
                                      <p:cBhvr>
                                        <p:cTn dur="1" fill="hold" id="31">
                                          <p:stCondLst>
                                            <p:cond delay="0"/>
                                          </p:stCondLst>
                                        </p:cTn>
                                        <p:tgtEl>
                                          <p:spTgt spid="37"/>
                                        </p:tgtEl>
                                        <p:attrNameLst>
                                          <p:attrName>style.visibility</p:attrName>
                                        </p:attrNameLst>
                                      </p:cBhvr>
                                      <p:to>
                                        <p:strVal val="visible"/>
                                      </p:to>
                                    </p:set>
                                    <p:anim calcmode="lin" valueType="num">
                                      <p:cBhvr>
                                        <p:cTn dur="500" fill="hold" id="32"/>
                                        <p:tgtEl>
                                          <p:spTgt spid="37"/>
                                        </p:tgtEl>
                                        <p:attrNameLst>
                                          <p:attrName>ppt_w</p:attrName>
                                        </p:attrNameLst>
                                      </p:cBhvr>
                                      <p:tavLst>
                                        <p:tav tm="0">
                                          <p:val>
                                            <p:fltVal val="0"/>
                                          </p:val>
                                        </p:tav>
                                        <p:tav tm="100000">
                                          <p:val>
                                            <p:strVal val="#ppt_w"/>
                                          </p:val>
                                        </p:tav>
                                      </p:tavLst>
                                    </p:anim>
                                    <p:anim calcmode="lin" valueType="num">
                                      <p:cBhvr>
                                        <p:cTn dur="500" fill="hold" id="33"/>
                                        <p:tgtEl>
                                          <p:spTgt spid="37"/>
                                        </p:tgtEl>
                                        <p:attrNameLst>
                                          <p:attrName>ppt_h</p:attrName>
                                        </p:attrNameLst>
                                      </p:cBhvr>
                                      <p:tavLst>
                                        <p:tav tm="0">
                                          <p:val>
                                            <p:fltVal val="0"/>
                                          </p:val>
                                        </p:tav>
                                        <p:tav tm="100000">
                                          <p:val>
                                            <p:strVal val="#ppt_h"/>
                                          </p:val>
                                        </p:tav>
                                      </p:tavLst>
                                    </p:anim>
                                    <p:animEffect filter="fade" transition="in">
                                      <p:cBhvr>
                                        <p:cTn dur="500" id="34"/>
                                        <p:tgtEl>
                                          <p:spTgt spid="37"/>
                                        </p:tgtEl>
                                      </p:cBhvr>
                                    </p:animEffect>
                                  </p:childTnLst>
                                </p:cTn>
                              </p:par>
                              <p:par>
                                <p:cTn fill="hold" grpId="0" id="35" nodeType="withEffect" presetClass="entr" presetID="53" presetSubtype="0">
                                  <p:stCondLst>
                                    <p:cond delay="2750"/>
                                  </p:stCondLst>
                                  <p:childTnLst>
                                    <p:set>
                                      <p:cBhvr>
                                        <p:cTn dur="1" fill="hold" id="36">
                                          <p:stCondLst>
                                            <p:cond delay="0"/>
                                          </p:stCondLst>
                                        </p:cTn>
                                        <p:tgtEl>
                                          <p:spTgt spid="35"/>
                                        </p:tgtEl>
                                        <p:attrNameLst>
                                          <p:attrName>style.visibility</p:attrName>
                                        </p:attrNameLst>
                                      </p:cBhvr>
                                      <p:to>
                                        <p:strVal val="visible"/>
                                      </p:to>
                                    </p:set>
                                    <p:anim calcmode="lin" valueType="num">
                                      <p:cBhvr>
                                        <p:cTn dur="500" fill="hold" id="37"/>
                                        <p:tgtEl>
                                          <p:spTgt spid="35"/>
                                        </p:tgtEl>
                                        <p:attrNameLst>
                                          <p:attrName>ppt_w</p:attrName>
                                        </p:attrNameLst>
                                      </p:cBhvr>
                                      <p:tavLst>
                                        <p:tav tm="0">
                                          <p:val>
                                            <p:fltVal val="0"/>
                                          </p:val>
                                        </p:tav>
                                        <p:tav tm="100000">
                                          <p:val>
                                            <p:strVal val="#ppt_w"/>
                                          </p:val>
                                        </p:tav>
                                      </p:tavLst>
                                    </p:anim>
                                    <p:anim calcmode="lin" valueType="num">
                                      <p:cBhvr>
                                        <p:cTn dur="500" fill="hold" id="38"/>
                                        <p:tgtEl>
                                          <p:spTgt spid="35"/>
                                        </p:tgtEl>
                                        <p:attrNameLst>
                                          <p:attrName>ppt_h</p:attrName>
                                        </p:attrNameLst>
                                      </p:cBhvr>
                                      <p:tavLst>
                                        <p:tav tm="0">
                                          <p:val>
                                            <p:fltVal val="0"/>
                                          </p:val>
                                        </p:tav>
                                        <p:tav tm="100000">
                                          <p:val>
                                            <p:strVal val="#ppt_h"/>
                                          </p:val>
                                        </p:tav>
                                      </p:tavLst>
                                    </p:anim>
                                    <p:animEffect filter="fade" transition="in">
                                      <p:cBhvr>
                                        <p:cTn dur="500" id="39"/>
                                        <p:tgtEl>
                                          <p:spTgt spid="35"/>
                                        </p:tgtEl>
                                      </p:cBhvr>
                                    </p:animEffect>
                                  </p:childTnLst>
                                </p:cTn>
                              </p:par>
                              <p:par>
                                <p:cTn fill="hold" grpId="0" id="40" nodeType="withEffect" presetClass="entr" presetID="53" presetSubtype="0">
                                  <p:stCondLst>
                                    <p:cond delay="2750"/>
                                  </p:stCondLst>
                                  <p:childTnLst>
                                    <p:set>
                                      <p:cBhvr>
                                        <p:cTn dur="1" fill="hold" id="41">
                                          <p:stCondLst>
                                            <p:cond delay="0"/>
                                          </p:stCondLst>
                                        </p:cTn>
                                        <p:tgtEl>
                                          <p:spTgt spid="38"/>
                                        </p:tgtEl>
                                        <p:attrNameLst>
                                          <p:attrName>style.visibility</p:attrName>
                                        </p:attrNameLst>
                                      </p:cBhvr>
                                      <p:to>
                                        <p:strVal val="visible"/>
                                      </p:to>
                                    </p:set>
                                    <p:anim calcmode="lin" valueType="num">
                                      <p:cBhvr>
                                        <p:cTn dur="500" fill="hold" id="42"/>
                                        <p:tgtEl>
                                          <p:spTgt spid="38"/>
                                        </p:tgtEl>
                                        <p:attrNameLst>
                                          <p:attrName>ppt_w</p:attrName>
                                        </p:attrNameLst>
                                      </p:cBhvr>
                                      <p:tavLst>
                                        <p:tav tm="0">
                                          <p:val>
                                            <p:fltVal val="0"/>
                                          </p:val>
                                        </p:tav>
                                        <p:tav tm="100000">
                                          <p:val>
                                            <p:strVal val="#ppt_w"/>
                                          </p:val>
                                        </p:tav>
                                      </p:tavLst>
                                    </p:anim>
                                    <p:anim calcmode="lin" valueType="num">
                                      <p:cBhvr>
                                        <p:cTn dur="500" fill="hold" id="43"/>
                                        <p:tgtEl>
                                          <p:spTgt spid="38"/>
                                        </p:tgtEl>
                                        <p:attrNameLst>
                                          <p:attrName>ppt_h</p:attrName>
                                        </p:attrNameLst>
                                      </p:cBhvr>
                                      <p:tavLst>
                                        <p:tav tm="0">
                                          <p:val>
                                            <p:fltVal val="0"/>
                                          </p:val>
                                        </p:tav>
                                        <p:tav tm="100000">
                                          <p:val>
                                            <p:strVal val="#ppt_h"/>
                                          </p:val>
                                        </p:tav>
                                      </p:tavLst>
                                    </p:anim>
                                    <p:animEffect filter="fade" transition="in">
                                      <p:cBhvr>
                                        <p:cTn dur="500" id="44"/>
                                        <p:tgtEl>
                                          <p:spTgt spid="38"/>
                                        </p:tgtEl>
                                      </p:cBhvr>
                                    </p:animEffect>
                                  </p:childTnLst>
                                </p:cTn>
                              </p:par>
                              <p:par>
                                <p:cTn fill="hold" grpId="0" id="45" nodeType="withEffect" presetClass="entr" presetID="22" presetSubtype="2">
                                  <p:stCondLst>
                                    <p:cond delay="4250"/>
                                  </p:stCondLst>
                                  <p:childTnLst>
                                    <p:set>
                                      <p:cBhvr>
                                        <p:cTn dur="1" fill="hold" id="46">
                                          <p:stCondLst>
                                            <p:cond delay="0"/>
                                          </p:stCondLst>
                                        </p:cTn>
                                        <p:tgtEl>
                                          <p:spTgt spid="47"/>
                                        </p:tgtEl>
                                        <p:attrNameLst>
                                          <p:attrName>style.visibility</p:attrName>
                                        </p:attrNameLst>
                                      </p:cBhvr>
                                      <p:to>
                                        <p:strVal val="visible"/>
                                      </p:to>
                                    </p:set>
                                    <p:animEffect filter="wipe(right)" transition="in">
                                      <p:cBhvr>
                                        <p:cTn dur="1000" id="47"/>
                                        <p:tgtEl>
                                          <p:spTgt spid="47"/>
                                        </p:tgtEl>
                                      </p:cBhvr>
                                    </p:animEffect>
                                  </p:childTnLst>
                                </p:cTn>
                              </p:par>
                              <p:par>
                                <p:cTn fill="hold" grpId="0" id="48" nodeType="withEffect" presetClass="entr" presetID="22" presetSubtype="2">
                                  <p:stCondLst>
                                    <p:cond delay="4250"/>
                                  </p:stCondLst>
                                  <p:childTnLst>
                                    <p:set>
                                      <p:cBhvr>
                                        <p:cTn dur="1" fill="hold" id="49">
                                          <p:stCondLst>
                                            <p:cond delay="0"/>
                                          </p:stCondLst>
                                        </p:cTn>
                                        <p:tgtEl>
                                          <p:spTgt spid="49"/>
                                        </p:tgtEl>
                                        <p:attrNameLst>
                                          <p:attrName>style.visibility</p:attrName>
                                        </p:attrNameLst>
                                      </p:cBhvr>
                                      <p:to>
                                        <p:strVal val="visible"/>
                                      </p:to>
                                    </p:set>
                                    <p:animEffect filter="wipe(right)" transition="in">
                                      <p:cBhvr>
                                        <p:cTn dur="1000" id="50"/>
                                        <p:tgtEl>
                                          <p:spTgt spid="49"/>
                                        </p:tgtEl>
                                      </p:cBhvr>
                                    </p:animEffect>
                                  </p:childTnLst>
                                </p:cTn>
                              </p:par>
                              <p:par>
                                <p:cTn fill="hold" grpId="0" id="51" nodeType="withEffect" presetClass="entr" presetID="22" presetSubtype="8">
                                  <p:stCondLst>
                                    <p:cond delay="4250"/>
                                  </p:stCondLst>
                                  <p:childTnLst>
                                    <p:set>
                                      <p:cBhvr>
                                        <p:cTn dur="1" fill="hold" id="52">
                                          <p:stCondLst>
                                            <p:cond delay="0"/>
                                          </p:stCondLst>
                                        </p:cTn>
                                        <p:tgtEl>
                                          <p:spTgt spid="46"/>
                                        </p:tgtEl>
                                        <p:attrNameLst>
                                          <p:attrName>style.visibility</p:attrName>
                                        </p:attrNameLst>
                                      </p:cBhvr>
                                      <p:to>
                                        <p:strVal val="visible"/>
                                      </p:to>
                                    </p:set>
                                    <p:animEffect filter="wipe(left)" transition="in">
                                      <p:cBhvr>
                                        <p:cTn dur="1000" id="53"/>
                                        <p:tgtEl>
                                          <p:spTgt spid="46"/>
                                        </p:tgtEl>
                                      </p:cBhvr>
                                    </p:animEffect>
                                  </p:childTnLst>
                                </p:cTn>
                              </p:par>
                              <p:par>
                                <p:cTn fill="hold" grpId="0" id="54" nodeType="withEffect" presetClass="entr" presetID="22" presetSubtype="8">
                                  <p:stCondLst>
                                    <p:cond delay="4250"/>
                                  </p:stCondLst>
                                  <p:childTnLst>
                                    <p:set>
                                      <p:cBhvr>
                                        <p:cTn dur="1" fill="hold" id="55">
                                          <p:stCondLst>
                                            <p:cond delay="0"/>
                                          </p:stCondLst>
                                        </p:cTn>
                                        <p:tgtEl>
                                          <p:spTgt spid="48"/>
                                        </p:tgtEl>
                                        <p:attrNameLst>
                                          <p:attrName>style.visibility</p:attrName>
                                        </p:attrNameLst>
                                      </p:cBhvr>
                                      <p:to>
                                        <p:strVal val="visible"/>
                                      </p:to>
                                    </p:set>
                                    <p:animEffect filter="wipe(left)" transition="in">
                                      <p:cBhvr>
                                        <p:cTn dur="1000" id="56"/>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35"/>
      <p:bldP grpId="0" spid="36"/>
      <p:bldP grpId="0" spid="37"/>
      <p:bldP grpId="0" spid="38"/>
      <p:bldP grpId="0" spid="46"/>
      <p:bldP grpId="0" spid="47"/>
      <p:bldP grpId="0" spid="48"/>
      <p:bldP grpId="0" spid="4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491880" y="252678"/>
            <a:ext cx="2059352" cy="2059073"/>
            <a:chOff x="3203848" y="-92546"/>
            <a:chExt cx="2059352" cy="2059073"/>
          </a:xfrm>
        </p:grpSpPr>
        <p:pic>
          <p:nvPicPr>
            <p:cNvPr descr="C:\Users\Administrator\Desktop\微立体创业计划\002.png" id="4" name="Picture 3"/>
            <p:cNvPicPr>
              <a:picLocks noChangeArrowheads="1" noChangeAspect="1"/>
            </p:cNvPicPr>
            <p:nvPr/>
          </p:nvPicPr>
          <p:blipFill>
            <a:blip r:embed="rId3">
              <a:extLst>
                <a:ext uri="{28A0092B-C50C-407E-A947-70E740481C1C}">
                  <a14:useLocalDpi val="0"/>
                </a:ext>
              </a:extLst>
            </a:blip>
            <a:stretch>
              <a:fillRect/>
            </a:stretch>
          </p:blipFill>
          <p:spPr bwMode="auto">
            <a:xfrm>
              <a:off x="3203848" y="-92546"/>
              <a:ext cx="2059352" cy="205907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5" name="TextBox 10"/>
            <p:cNvSpPr txBox="1"/>
            <p:nvPr/>
          </p:nvSpPr>
          <p:spPr>
            <a:xfrm>
              <a:off x="3426802" y="439314"/>
              <a:ext cx="1584176" cy="701040"/>
            </a:xfrm>
            <a:prstGeom prst="rect">
              <a:avLst/>
            </a:prstGeom>
            <a:noFill/>
          </p:spPr>
          <p:txBody>
            <a:bodyPr rtlCol="0" wrap="square">
              <a:spAutoFit/>
            </a:bodyPr>
            <a:lstStyle/>
            <a:p>
              <a:pPr algn="ctr"/>
              <a:r>
                <a:rPr altLang="en-US" b="1" lang="zh-CN" smtClean="0" sz="4000">
                  <a:solidFill>
                    <a:srgbClr val="123E61"/>
                  </a:solidFill>
                  <a:latin charset="-122" panose="020b0503020204020204" pitchFamily="34" typeface="微软雅黑"/>
                  <a:ea charset="-122" panose="020b0503020204020204" pitchFamily="34" typeface="微软雅黑"/>
                  <a:cs typeface="+mn-ea"/>
                  <a:sym typeface="+mn-lt"/>
                </a:rPr>
                <a:t>目录</a:t>
              </a:r>
            </a:p>
          </p:txBody>
        </p:sp>
        <p:sp>
          <p:nvSpPr>
            <p:cNvPr id="40" name="TextBox 10"/>
            <p:cNvSpPr txBox="1"/>
            <p:nvPr/>
          </p:nvSpPr>
          <p:spPr>
            <a:xfrm>
              <a:off x="3435328" y="1039188"/>
              <a:ext cx="1584176" cy="335280"/>
            </a:xfrm>
            <a:prstGeom prst="rect">
              <a:avLst/>
            </a:prstGeom>
            <a:noFill/>
          </p:spPr>
          <p:txBody>
            <a:bodyPr rtlCol="0" wrap="square">
              <a:spAutoFit/>
            </a:bodyPr>
            <a:lstStyle/>
            <a:p>
              <a:pPr algn="ctr"/>
              <a:r>
                <a:rPr altLang="zh-CN" b="1" lang="en-US" smtClean="0" sz="1600">
                  <a:solidFill>
                    <a:srgbClr val="123E61"/>
                  </a:solidFill>
                  <a:latin charset="-122" panose="020b0503020204020204" pitchFamily="34" typeface="微软雅黑"/>
                  <a:ea charset="-122" panose="020b0503020204020204" pitchFamily="34" typeface="微软雅黑"/>
                  <a:cs typeface="+mn-ea"/>
                  <a:sym typeface="+mn-lt"/>
                </a:rPr>
                <a:t>CONTENTS</a:t>
              </a:r>
            </a:p>
          </p:txBody>
        </p:sp>
      </p:grpSp>
      <p:pic>
        <p:nvPicPr>
          <p:cNvPr descr="C:\Users\Administrator\Desktop\微立体创业计划\002.png" id="6" name="Picture 3"/>
          <p:cNvPicPr>
            <a:picLocks noChangeArrowheads="1" noChangeAspect="1"/>
          </p:cNvPicPr>
          <p:nvPr/>
        </p:nvPicPr>
        <p:blipFill>
          <a:blip r:embed="rId4">
            <a:extLst>
              <a:ext uri="{28A0092B-C50C-407E-A947-70E740481C1C}">
                <a14:useLocalDpi val="0"/>
              </a:ext>
            </a:extLst>
          </a:blip>
          <a:stretch>
            <a:fillRect/>
          </a:stretch>
        </p:blipFill>
        <p:spPr bwMode="auto">
          <a:xfrm>
            <a:off x="3419872" y="1567558"/>
            <a:ext cx="510103" cy="510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7" name="Picture 3"/>
          <p:cNvPicPr>
            <a:picLocks noChangeArrowheads="1" noChangeAspect="1"/>
          </p:cNvPicPr>
          <p:nvPr/>
        </p:nvPicPr>
        <p:blipFill>
          <a:blip r:embed="rId5">
            <a:extLst>
              <a:ext uri="{28A0092B-C50C-407E-A947-70E740481C1C}">
                <a14:useLocalDpi val="0"/>
              </a:ext>
            </a:extLst>
          </a:blip>
          <a:stretch>
            <a:fillRect/>
          </a:stretch>
        </p:blipFill>
        <p:spPr bwMode="auto">
          <a:xfrm>
            <a:off x="4119475" y="1939159"/>
            <a:ext cx="344102" cy="344102"/>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8" name="Picture 3"/>
          <p:cNvPicPr>
            <a:picLocks noChangeArrowheads="1" noChangeAspect="1"/>
          </p:cNvPicPr>
          <p:nvPr/>
        </p:nvPicPr>
        <p:blipFill>
          <a:blip r:embed="rId6">
            <a:extLst>
              <a:ext uri="{28A0092B-C50C-407E-A947-70E740481C1C}">
                <a14:useLocalDpi val="0"/>
              </a:ext>
            </a:extLst>
          </a:blip>
          <a:stretch>
            <a:fillRect/>
          </a:stretch>
        </p:blipFill>
        <p:spPr bwMode="auto">
          <a:xfrm>
            <a:off x="5292079" y="1327026"/>
            <a:ext cx="570165" cy="570165"/>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 name="Picture 3"/>
          <p:cNvPicPr>
            <a:picLocks noChangeArrowheads="1" noChangeAspect="1"/>
          </p:cNvPicPr>
          <p:nvPr/>
        </p:nvPicPr>
        <p:blipFill>
          <a:blip r:embed="rId7">
            <a:extLst>
              <a:ext uri="{28A0092B-C50C-407E-A947-70E740481C1C}">
                <a14:useLocalDpi val="0"/>
              </a:ext>
            </a:extLst>
          </a:blip>
          <a:stretch>
            <a:fillRect/>
          </a:stretch>
        </p:blipFill>
        <p:spPr bwMode="auto">
          <a:xfrm>
            <a:off x="4702221" y="1773651"/>
            <a:ext cx="298998" cy="298998"/>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10" name="Picture 3"/>
          <p:cNvPicPr>
            <a:picLocks noChangeArrowheads="1" noChangeAspect="1"/>
          </p:cNvPicPr>
          <p:nvPr/>
        </p:nvPicPr>
        <p:blipFill>
          <a:blip r:embed="rId8">
            <a:extLst>
              <a:ext uri="{28A0092B-C50C-407E-A947-70E740481C1C}">
                <a14:useLocalDpi val="0"/>
              </a:ext>
            </a:extLst>
          </a:blip>
          <a:stretch>
            <a:fillRect/>
          </a:stretch>
        </p:blipFill>
        <p:spPr bwMode="auto">
          <a:xfrm>
            <a:off x="5137593" y="1907046"/>
            <a:ext cx="244615" cy="244615"/>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grpSp>
        <p:nvGrpSpPr>
          <p:cNvPr id="11" name="组合 10"/>
          <p:cNvGrpSpPr/>
          <p:nvPr/>
        </p:nvGrpSpPr>
        <p:grpSpPr>
          <a:xfrm>
            <a:off x="1238868" y="3097788"/>
            <a:ext cx="522572" cy="522572"/>
            <a:chOff x="6501056" y="1873013"/>
            <a:chExt cx="696763" cy="696763"/>
          </a:xfrm>
          <a:effectLst>
            <a:outerShdw algn="tl" blurRad="50800" dir="2700000" dist="38100" rotWithShape="0">
              <a:prstClr val="black">
                <a:alpha val="40000"/>
              </a:prstClr>
            </a:outerShdw>
          </a:effectLst>
        </p:grpSpPr>
        <p:sp>
          <p:nvSpPr>
            <p:cNvPr id="12" name="矩形 11"/>
            <p:cNvSpPr/>
            <p:nvPr/>
          </p:nvSpPr>
          <p:spPr>
            <a:xfrm>
              <a:off x="6501056" y="1873013"/>
              <a:ext cx="696763" cy="69676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algn="br" blurRad="50800" dir="135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70">
                <a:latin charset="-122" panose="020b0503020204020204" pitchFamily="34" typeface="微软雅黑"/>
                <a:ea charset="-122" panose="020b0503020204020204" pitchFamily="34" typeface="微软雅黑"/>
                <a:cs typeface="+mn-ea"/>
                <a:sym typeface="+mn-lt"/>
              </a:endParaRPr>
            </a:p>
          </p:txBody>
        </p:sp>
        <p:grpSp>
          <p:nvGrpSpPr>
            <p:cNvPr id="13" name="组合 12"/>
            <p:cNvGrpSpPr>
              <a:grpSpLocks noChangeAspect="1"/>
            </p:cNvGrpSpPr>
            <p:nvPr/>
          </p:nvGrpSpPr>
          <p:grpSpPr>
            <a:xfrm>
              <a:off x="6616022" y="1996273"/>
              <a:ext cx="466830" cy="450243"/>
              <a:chOff x="7019925" y="5499100"/>
              <a:chExt cx="312738" cy="301626"/>
            </a:xfrm>
            <a:solidFill>
              <a:srgbClr val="BBBE2C"/>
            </a:solidFill>
          </p:grpSpPr>
          <p:sp>
            <p:nvSpPr>
              <p:cNvPr id="14" name="Freeform 252"/>
              <p:cNvSpPr/>
              <p:nvPr/>
            </p:nvSpPr>
            <p:spPr bwMode="auto">
              <a:xfrm>
                <a:off x="7069138" y="5567363"/>
                <a:ext cx="214313" cy="233363"/>
              </a:xfrm>
              <a:custGeom>
                <a:gdLst>
                  <a:gd fmla="*/ 0 w 57" name="T0"/>
                  <a:gd fmla="*/ 26 h 62" name="T1"/>
                  <a:gd fmla="*/ 0 w 57" name="T2"/>
                  <a:gd fmla="*/ 59 h 62" name="T3"/>
                  <a:gd fmla="*/ 2 w 57" name="T4"/>
                  <a:gd fmla="*/ 62 h 62" name="T5"/>
                  <a:gd fmla="*/ 4 w 57" name="T6"/>
                  <a:gd fmla="*/ 62 h 62" name="T7"/>
                  <a:gd fmla="*/ 19 w 57" name="T8"/>
                  <a:gd fmla="*/ 62 h 62" name="T9"/>
                  <a:gd fmla="*/ 21 w 57" name="T10"/>
                  <a:gd fmla="*/ 62 h 62" name="T11"/>
                  <a:gd fmla="*/ 21 w 57" name="T12"/>
                  <a:gd fmla="*/ 61 h 62" name="T13"/>
                  <a:gd fmla="*/ 21 w 57" name="T14"/>
                  <a:gd fmla="*/ 45 h 62" name="T15"/>
                  <a:gd fmla="*/ 36 w 57" name="T16"/>
                  <a:gd fmla="*/ 45 h 62" name="T17"/>
                  <a:gd fmla="*/ 36 w 57" name="T18"/>
                  <a:gd fmla="*/ 61 h 62" name="T19"/>
                  <a:gd fmla="*/ 37 w 57" name="T20"/>
                  <a:gd fmla="*/ 62 h 62" name="T21"/>
                  <a:gd fmla="*/ 38 w 57" name="T22"/>
                  <a:gd fmla="*/ 62 h 62" name="T23"/>
                  <a:gd fmla="*/ 53 w 57" name="T24"/>
                  <a:gd fmla="*/ 62 h 62" name="T25"/>
                  <a:gd fmla="*/ 56 w 57" name="T26"/>
                  <a:gd fmla="*/ 62 h 62" name="T27"/>
                  <a:gd fmla="*/ 57 w 57" name="T28"/>
                  <a:gd fmla="*/ 59 h 62" name="T29"/>
                  <a:gd fmla="*/ 57 w 57" name="T30"/>
                  <a:gd fmla="*/ 26 h 62" name="T31"/>
                  <a:gd fmla="*/ 29 w 57" name="T32"/>
                  <a:gd fmla="*/ 0 h 62" name="T33"/>
                  <a:gd fmla="*/ 0 w 57" name="T34"/>
                  <a:gd fmla="*/ 26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70">
                  <a:latin charset="-122" panose="020b0503020204020204" pitchFamily="34" typeface="微软雅黑"/>
                  <a:ea charset="-122" panose="020b0503020204020204" pitchFamily="34" typeface="微软雅黑"/>
                  <a:cs typeface="+mn-ea"/>
                  <a:sym typeface="+mn-lt"/>
                </a:endParaRPr>
              </a:p>
            </p:txBody>
          </p:sp>
          <p:sp>
            <p:nvSpPr>
              <p:cNvPr id="15" name="Freeform 253"/>
              <p:cNvSpPr/>
              <p:nvPr/>
            </p:nvSpPr>
            <p:spPr bwMode="auto">
              <a:xfrm>
                <a:off x="7019925" y="5499100"/>
                <a:ext cx="312738" cy="169863"/>
              </a:xfrm>
              <a:custGeom>
                <a:gdLst>
                  <a:gd fmla="*/ 81 w 83" name="T0"/>
                  <a:gd fmla="*/ 35 h 45" name="T1"/>
                  <a:gd fmla="*/ 68 w 83" name="T2"/>
                  <a:gd fmla="*/ 23 h 45" name="T3"/>
                  <a:gd fmla="*/ 68 w 83" name="T4"/>
                  <a:gd fmla="*/ 4 h 45" name="T5"/>
                  <a:gd fmla="*/ 66 w 83" name="T6"/>
                  <a:gd fmla="*/ 2 h 45" name="T7"/>
                  <a:gd fmla="*/ 61 w 83" name="T8"/>
                  <a:gd fmla="*/ 2 h 45" name="T9"/>
                  <a:gd fmla="*/ 59 w 83" name="T10"/>
                  <a:gd fmla="*/ 4 h 45" name="T11"/>
                  <a:gd fmla="*/ 59 w 83" name="T12"/>
                  <a:gd fmla="*/ 15 h 45" name="T13"/>
                  <a:gd fmla="*/ 45 w 83" name="T14"/>
                  <a:gd fmla="*/ 2 h 45" name="T15"/>
                  <a:gd fmla="*/ 38 w 83" name="T16"/>
                  <a:gd fmla="*/ 2 h 45" name="T17"/>
                  <a:gd fmla="*/ 2 w 83" name="T18"/>
                  <a:gd fmla="*/ 35 h 45" name="T19"/>
                  <a:gd fmla="*/ 2 w 83" name="T20"/>
                  <a:gd fmla="*/ 43 h 45" name="T21"/>
                  <a:gd fmla="*/ 6 w 83" name="T22"/>
                  <a:gd fmla="*/ 44 h 45" name="T23"/>
                  <a:gd fmla="*/ 10 w 83" name="T24"/>
                  <a:gd fmla="*/ 43 h 45" name="T25"/>
                  <a:gd fmla="*/ 42 w 83" name="T26"/>
                  <a:gd fmla="*/ 13 h 45" name="T27"/>
                  <a:gd fmla="*/ 74 w 83" name="T28"/>
                  <a:gd fmla="*/ 43 h 45" name="T29"/>
                  <a:gd fmla="*/ 81 w 83" name="T30"/>
                  <a:gd fmla="*/ 43 h 45" name="T31"/>
                  <a:gd fmla="*/ 81 w 83" name="T32"/>
                  <a:gd fmla="*/ 35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83">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70">
                  <a:latin charset="-122" panose="020b0503020204020204" pitchFamily="34" typeface="微软雅黑"/>
                  <a:ea charset="-122" panose="020b0503020204020204" pitchFamily="34" typeface="微软雅黑"/>
                  <a:cs typeface="+mn-ea"/>
                  <a:sym typeface="+mn-lt"/>
                </a:endParaRPr>
              </a:p>
            </p:txBody>
          </p:sp>
        </p:grpSp>
      </p:grpSp>
      <p:sp>
        <p:nvSpPr>
          <p:cNvPr id="16" name="TextBox 64"/>
          <p:cNvSpPr txBox="1"/>
          <p:nvPr/>
        </p:nvSpPr>
        <p:spPr>
          <a:xfrm>
            <a:off x="875497" y="3782742"/>
            <a:ext cx="1325880" cy="548640"/>
          </a:xfrm>
          <a:prstGeom prst="rect">
            <a:avLst/>
          </a:prstGeom>
          <a:noFill/>
        </p:spPr>
        <p:txBody>
          <a:bodyPr rtlCol="0" wrap="none">
            <a:spAutoFit/>
          </a:bodyPr>
          <a:lstStyle/>
          <a:p>
            <a:pPr algn="ctr"/>
            <a:r>
              <a:rPr altLang="zh-CN" lang="en-US" smtClean="0" sz="1500">
                <a:solidFill>
                  <a:srgbClr val="123E61"/>
                </a:solidFill>
                <a:latin charset="-122" panose="020b0503020204020204" pitchFamily="34" typeface="微软雅黑"/>
                <a:ea charset="-122" panose="020b0503020204020204" pitchFamily="34" typeface="微软雅黑"/>
                <a:cs typeface="+mn-ea"/>
                <a:sym typeface="+mn-lt"/>
              </a:rPr>
              <a:t>PART 01 </a:t>
            </a:r>
          </a:p>
          <a:p>
            <a:pPr algn="ctr"/>
            <a:r>
              <a:rPr altLang="zh-CN" lang="en-US" smtClean="0" sz="1500">
                <a:solidFill>
                  <a:srgbClr val="123E61"/>
                </a:solidFill>
                <a:latin charset="-122" panose="020b0503020204020204" pitchFamily="34" typeface="微软雅黑"/>
                <a:ea charset="-122" panose="020b0503020204020204" pitchFamily="34" typeface="微软雅黑"/>
                <a:cs typeface="+mn-ea"/>
                <a:sym typeface="+mn-lt"/>
              </a:rPr>
              <a:t>半年工作概述</a:t>
            </a:r>
          </a:p>
        </p:txBody>
      </p:sp>
      <p:sp>
        <p:nvSpPr>
          <p:cNvPr id="17" name="TextBox 65"/>
          <p:cNvSpPr txBox="1"/>
          <p:nvPr/>
        </p:nvSpPr>
        <p:spPr>
          <a:xfrm>
            <a:off x="2380935" y="3782742"/>
            <a:ext cx="1325880" cy="548640"/>
          </a:xfrm>
          <a:prstGeom prst="rect">
            <a:avLst/>
          </a:prstGeom>
          <a:noFill/>
        </p:spPr>
        <p:txBody>
          <a:bodyPr rtlCol="0" wrap="none">
            <a:spAutoFit/>
          </a:bodyPr>
          <a:lstStyle/>
          <a:p>
            <a:pPr algn="ctr"/>
            <a:r>
              <a:rPr altLang="zh-CN" lang="en-US" sz="1500">
                <a:solidFill>
                  <a:srgbClr val="123E61"/>
                </a:solidFill>
                <a:latin charset="-122" panose="020b0503020204020204" pitchFamily="34" typeface="微软雅黑"/>
                <a:ea charset="-122" panose="020b0503020204020204" pitchFamily="34" typeface="微软雅黑"/>
                <a:cs typeface="+mn-ea"/>
                <a:sym typeface="+mn-lt"/>
              </a:rPr>
              <a:t>PART 02 </a:t>
            </a:r>
          </a:p>
          <a:p>
            <a:pPr algn="ctr"/>
            <a:r>
              <a:rPr altLang="zh-CN" lang="en-US" sz="1500">
                <a:solidFill>
                  <a:srgbClr val="123E61"/>
                </a:solidFill>
                <a:latin charset="-122" panose="020b0503020204020204" pitchFamily="34" typeface="微软雅黑"/>
                <a:ea charset="-122" panose="020b0503020204020204" pitchFamily="34" typeface="微软雅黑"/>
                <a:cs typeface="+mn-ea"/>
                <a:sym typeface="+mn-lt"/>
              </a:rPr>
              <a:t>工作完成情况</a:t>
            </a:r>
          </a:p>
        </p:txBody>
      </p:sp>
      <p:grpSp>
        <p:nvGrpSpPr>
          <p:cNvPr id="18" name="组合 17"/>
          <p:cNvGrpSpPr/>
          <p:nvPr/>
        </p:nvGrpSpPr>
        <p:grpSpPr>
          <a:xfrm>
            <a:off x="2797445" y="3097788"/>
            <a:ext cx="522572" cy="522572"/>
            <a:chOff x="6501056" y="2921024"/>
            <a:chExt cx="696763" cy="696763"/>
          </a:xfrm>
          <a:effectLst>
            <a:outerShdw algn="tl" blurRad="50800" dir="2700000" dist="38100" rotWithShape="0">
              <a:prstClr val="black">
                <a:alpha val="40000"/>
              </a:prstClr>
            </a:outerShdw>
          </a:effectLst>
        </p:grpSpPr>
        <p:sp>
          <p:nvSpPr>
            <p:cNvPr id="19" name="矩形 18"/>
            <p:cNvSpPr/>
            <p:nvPr/>
          </p:nvSpPr>
          <p:spPr>
            <a:xfrm>
              <a:off x="6501056" y="2921024"/>
              <a:ext cx="696763" cy="69676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algn="br" blurRad="50800" dir="135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70">
                <a:latin charset="-122" panose="020b0503020204020204" pitchFamily="34" typeface="微软雅黑"/>
                <a:ea charset="-122" panose="020b0503020204020204" pitchFamily="34" typeface="微软雅黑"/>
                <a:cs typeface="+mn-ea"/>
                <a:sym typeface="+mn-lt"/>
              </a:endParaRPr>
            </a:p>
          </p:txBody>
        </p:sp>
        <p:grpSp>
          <p:nvGrpSpPr>
            <p:cNvPr id="20" name="组合 19"/>
            <p:cNvGrpSpPr>
              <a:grpSpLocks noChangeAspect="1"/>
            </p:cNvGrpSpPr>
            <p:nvPr/>
          </p:nvGrpSpPr>
          <p:grpSpPr>
            <a:xfrm>
              <a:off x="6636672" y="3066937"/>
              <a:ext cx="455384" cy="390650"/>
              <a:chOff x="5084763" y="971550"/>
              <a:chExt cx="323850" cy="277813"/>
            </a:xfrm>
            <a:solidFill>
              <a:srgbClr val="4ABAB5"/>
            </a:solidFill>
          </p:grpSpPr>
          <p:sp>
            <p:nvSpPr>
              <p:cNvPr id="21" name="Freeform 301"/>
              <p:cNvSpPr>
                <a:spLocks noEditPoints="1"/>
              </p:cNvSpPr>
              <p:nvPr/>
            </p:nvSpPr>
            <p:spPr bwMode="auto">
              <a:xfrm>
                <a:off x="5191125" y="1031875"/>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123E61"/>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70">
                  <a:latin charset="-122" panose="020b0503020204020204" pitchFamily="34" typeface="微软雅黑"/>
                  <a:ea charset="-122" panose="020b0503020204020204" pitchFamily="34" typeface="微软雅黑"/>
                  <a:cs typeface="+mn-ea"/>
                  <a:sym typeface="+mn-lt"/>
                </a:endParaRPr>
              </a:p>
            </p:txBody>
          </p:sp>
          <p:sp>
            <p:nvSpPr>
              <p:cNvPr id="22" name="Freeform 302"/>
              <p:cNvSpPr>
                <a:spLocks noEditPoints="1"/>
              </p:cNvSpPr>
              <p:nvPr/>
            </p:nvSpPr>
            <p:spPr bwMode="auto">
              <a:xfrm>
                <a:off x="5084763" y="971550"/>
                <a:ext cx="139700"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123E61"/>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70">
                  <a:latin charset="-122" panose="020b0503020204020204" pitchFamily="34" typeface="微软雅黑"/>
                  <a:ea charset="-122" panose="020b0503020204020204" pitchFamily="34" typeface="微软雅黑"/>
                  <a:cs typeface="+mn-ea"/>
                  <a:sym typeface="+mn-lt"/>
                </a:endParaRPr>
              </a:p>
            </p:txBody>
          </p:sp>
          <p:sp>
            <p:nvSpPr>
              <p:cNvPr id="23"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123E61"/>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70">
                  <a:latin charset="-122" panose="020b0503020204020204" pitchFamily="34" typeface="微软雅黑"/>
                  <a:ea charset="-122" panose="020b0503020204020204" pitchFamily="34" typeface="微软雅黑"/>
                  <a:cs typeface="+mn-ea"/>
                  <a:sym typeface="+mn-lt"/>
                </a:endParaRPr>
              </a:p>
            </p:txBody>
          </p:sp>
        </p:grpSp>
      </p:grpSp>
      <p:sp>
        <p:nvSpPr>
          <p:cNvPr id="24" name="TextBox 66"/>
          <p:cNvSpPr txBox="1"/>
          <p:nvPr/>
        </p:nvSpPr>
        <p:spPr>
          <a:xfrm>
            <a:off x="3987361" y="3782742"/>
            <a:ext cx="1325880" cy="548640"/>
          </a:xfrm>
          <a:prstGeom prst="rect">
            <a:avLst/>
          </a:prstGeom>
          <a:noFill/>
        </p:spPr>
        <p:txBody>
          <a:bodyPr rtlCol="0" wrap="none">
            <a:spAutoFit/>
          </a:bodyPr>
          <a:lstStyle/>
          <a:p>
            <a:pPr algn="ctr"/>
            <a:r>
              <a:rPr altLang="zh-CN" lang="en-US" sz="1500">
                <a:solidFill>
                  <a:srgbClr val="123E61"/>
                </a:solidFill>
                <a:latin charset="-122" panose="020b0503020204020204" pitchFamily="34" typeface="微软雅黑"/>
                <a:ea charset="-122" panose="020b0503020204020204" pitchFamily="34" typeface="微软雅黑"/>
                <a:cs typeface="+mn-ea"/>
                <a:sym typeface="+mn-lt"/>
              </a:rPr>
              <a:t>PART 03 </a:t>
            </a:r>
          </a:p>
          <a:p>
            <a:pPr algn="ctr"/>
            <a:r>
              <a:rPr altLang="zh-CN" lang="en-US" sz="1500">
                <a:solidFill>
                  <a:srgbClr val="123E61"/>
                </a:solidFill>
                <a:latin charset="-122" panose="020b0503020204020204" pitchFamily="34" typeface="微软雅黑"/>
                <a:ea charset="-122" panose="020b0503020204020204" pitchFamily="34" typeface="微软雅黑"/>
                <a:cs typeface="+mn-ea"/>
                <a:sym typeface="+mn-lt"/>
              </a:rPr>
              <a:t>项目成绩展示</a:t>
            </a:r>
          </a:p>
        </p:txBody>
      </p:sp>
      <p:grpSp>
        <p:nvGrpSpPr>
          <p:cNvPr id="25" name="组合 24"/>
          <p:cNvGrpSpPr/>
          <p:nvPr/>
        </p:nvGrpSpPr>
        <p:grpSpPr>
          <a:xfrm>
            <a:off x="4356022" y="3097788"/>
            <a:ext cx="522572" cy="522572"/>
            <a:chOff x="4840168" y="2373480"/>
            <a:chExt cx="522572" cy="522572"/>
          </a:xfrm>
          <a:effectLst>
            <a:outerShdw algn="tl" blurRad="50800" dir="2700000" dist="38100" rotWithShape="0">
              <a:prstClr val="black">
                <a:alpha val="40000"/>
              </a:prstClr>
            </a:outerShdw>
          </a:effectLst>
        </p:grpSpPr>
        <p:sp>
          <p:nvSpPr>
            <p:cNvPr id="26" name="矩形 25"/>
            <p:cNvSpPr/>
            <p:nvPr/>
          </p:nvSpPr>
          <p:spPr>
            <a:xfrm>
              <a:off x="4840168" y="2373480"/>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algn="br" blurRad="50800" dir="135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70">
                <a:latin charset="-122" panose="020b0503020204020204" pitchFamily="34" typeface="微软雅黑"/>
                <a:ea charset="-122" panose="020b0503020204020204" pitchFamily="34" typeface="微软雅黑"/>
                <a:cs typeface="+mn-ea"/>
                <a:sym typeface="+mn-lt"/>
              </a:endParaRPr>
            </a:p>
          </p:txBody>
        </p:sp>
        <p:sp>
          <p:nvSpPr>
            <p:cNvPr id="27" name="任意多边形 26"/>
            <p:cNvSpPr/>
            <p:nvPr/>
          </p:nvSpPr>
          <p:spPr bwMode="auto">
            <a:xfrm>
              <a:off x="4898379" y="2479074"/>
              <a:ext cx="406149" cy="311383"/>
            </a:xfrm>
            <a:custGeom>
              <a:gdLst>
                <a:gd fmla="*/ 14829 w 563476" name="connsiteX0"/>
                <a:gd fmla="*/ 416347 h 432000" name="connsiteY0"/>
                <a:gd fmla="*/ 556062 w 563476" name="connsiteX1"/>
                <a:gd fmla="*/ 416347 h 432000" name="connsiteY1"/>
                <a:gd fmla="*/ 563476 w 563476" name="connsiteX2"/>
                <a:gd fmla="*/ 424174 h 432000" name="connsiteY2"/>
                <a:gd fmla="*/ 556062 w 563476" name="connsiteX3"/>
                <a:gd fmla="*/ 432000 h 432000" name="connsiteY3"/>
                <a:gd fmla="*/ 14829 w 563476" name="connsiteX4"/>
                <a:gd fmla="*/ 432000 h 432000" name="connsiteY4"/>
                <a:gd fmla="*/ 0 w 563476" name="connsiteX5"/>
                <a:gd fmla="*/ 424174 h 432000" name="connsiteY5"/>
                <a:gd fmla="*/ 14829 w 563476" name="connsiteX6"/>
                <a:gd fmla="*/ 416347 h 432000" name="connsiteY6"/>
                <a:gd fmla="*/ 428869 w 563476" name="connsiteX7"/>
                <a:gd fmla="*/ 200347 h 432000" name="connsiteY7"/>
                <a:gd fmla="*/ 510260 w 563476" name="connsiteX8"/>
                <a:gd fmla="*/ 200347 h 432000" name="connsiteY8"/>
                <a:gd fmla="*/ 510260 w 563476" name="connsiteX9"/>
                <a:gd fmla="*/ 372521 h 432000" name="connsiteY9"/>
                <a:gd fmla="*/ 428869 w 563476" name="connsiteX10"/>
                <a:gd fmla="*/ 372521 h 432000" name="connsiteY10"/>
                <a:gd fmla="*/ 303652 w 563476" name="connsiteX11"/>
                <a:gd fmla="*/ 118956 h 432000" name="connsiteY11"/>
                <a:gd fmla="*/ 385043 w 563476" name="connsiteX12"/>
                <a:gd fmla="*/ 118956 h 432000" name="connsiteY12"/>
                <a:gd fmla="*/ 385043 w 563476" name="connsiteX13"/>
                <a:gd fmla="*/ 372521 h 432000" name="connsiteY13"/>
                <a:gd fmla="*/ 303652 w 563476" name="connsiteX14"/>
                <a:gd fmla="*/ 372521 h 432000" name="connsiteY14"/>
                <a:gd fmla="*/ 72001 w 563476" name="connsiteX15"/>
                <a:gd fmla="*/ 97044 h 432000" name="connsiteY15"/>
                <a:gd fmla="*/ 153392 w 563476" name="connsiteX16"/>
                <a:gd fmla="*/ 97044 h 432000" name="connsiteY16"/>
                <a:gd fmla="*/ 153392 w 563476" name="connsiteX17"/>
                <a:gd fmla="*/ 372521 h 432000" name="connsiteY17"/>
                <a:gd fmla="*/ 72001 w 563476" name="connsiteX18"/>
                <a:gd fmla="*/ 372521 h 432000" name="connsiteY18"/>
                <a:gd fmla="*/ 190957 w 563476" name="connsiteX19"/>
                <a:gd fmla="*/ 0 h 432000" name="connsiteY19"/>
                <a:gd fmla="*/ 272348 w 563476" name="connsiteX20"/>
                <a:gd fmla="*/ 0 h 432000" name="connsiteY20"/>
                <a:gd fmla="*/ 272348 w 563476" name="connsiteX21"/>
                <a:gd fmla="*/ 372521 h 432000" name="connsiteY21"/>
                <a:gd fmla="*/ 190957 w 563476" name="connsiteX22"/>
                <a:gd fmla="*/ 372521 h 432000"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32000" w="563476">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123E61"/>
            </a:solidFill>
            <a:ln>
              <a:noFill/>
            </a:ln>
          </p:spPr>
          <p:txBody>
            <a:bodyPr anchor="t" anchorCtr="0" bIns="45720" compatLnSpc="1" lIns="91440" numCol="1" rIns="91440" tIns="45720" vert="horz" wrap="square">
              <a:noAutofit/>
            </a:bodyPr>
            <a:lstStyle/>
            <a:p>
              <a:pPr defTabSz="685165"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4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endParaRPr>
            </a:p>
          </p:txBody>
        </p:sp>
      </p:grpSp>
      <p:sp>
        <p:nvSpPr>
          <p:cNvPr id="28" name="TextBox 67"/>
          <p:cNvSpPr txBox="1"/>
          <p:nvPr/>
        </p:nvSpPr>
        <p:spPr>
          <a:xfrm>
            <a:off x="5593788" y="3782742"/>
            <a:ext cx="1325880" cy="548640"/>
          </a:xfrm>
          <a:prstGeom prst="rect">
            <a:avLst/>
          </a:prstGeom>
          <a:noFill/>
        </p:spPr>
        <p:txBody>
          <a:bodyPr rtlCol="0" wrap="none">
            <a:spAutoFit/>
          </a:bodyPr>
          <a:lstStyle/>
          <a:p>
            <a:pPr algn="ctr"/>
            <a:r>
              <a:rPr altLang="zh-CN" lang="en-US" smtClean="0" sz="1500">
                <a:solidFill>
                  <a:srgbClr val="123E61"/>
                </a:solidFill>
                <a:latin charset="-122" panose="020b0503020204020204" pitchFamily="34" typeface="微软雅黑"/>
                <a:ea charset="-122" panose="020b0503020204020204" pitchFamily="34" typeface="微软雅黑"/>
                <a:cs typeface="+mn-ea"/>
                <a:sym typeface="+mn-lt"/>
              </a:rPr>
              <a:t>PART 04 </a:t>
            </a:r>
          </a:p>
          <a:p>
            <a:pPr algn="ctr"/>
            <a:r>
              <a:rPr altLang="zh-CN" lang="en-US" smtClean="0" sz="1500">
                <a:solidFill>
                  <a:srgbClr val="123E61"/>
                </a:solidFill>
                <a:latin charset="-122" panose="020b0503020204020204" pitchFamily="34" typeface="微软雅黑"/>
                <a:ea charset="-122" panose="020b0503020204020204" pitchFamily="34" typeface="微软雅黑"/>
                <a:cs typeface="+mn-ea"/>
                <a:sym typeface="+mn-lt"/>
              </a:rPr>
              <a:t>工作存在不足</a:t>
            </a:r>
          </a:p>
        </p:txBody>
      </p:sp>
      <p:grpSp>
        <p:nvGrpSpPr>
          <p:cNvPr id="29" name="组合 28"/>
          <p:cNvGrpSpPr/>
          <p:nvPr/>
        </p:nvGrpSpPr>
        <p:grpSpPr>
          <a:xfrm>
            <a:off x="5914599" y="3097788"/>
            <a:ext cx="522572" cy="522572"/>
            <a:chOff x="4840168" y="3172533"/>
            <a:chExt cx="522572" cy="522572"/>
          </a:xfrm>
          <a:effectLst>
            <a:outerShdw algn="tl" blurRad="50800" dir="2700000" dist="38100" rotWithShape="0">
              <a:prstClr val="black">
                <a:alpha val="40000"/>
              </a:prstClr>
            </a:outerShdw>
          </a:effectLst>
        </p:grpSpPr>
        <p:sp>
          <p:nvSpPr>
            <p:cNvPr id="30" name="矩形 29"/>
            <p:cNvSpPr/>
            <p:nvPr/>
          </p:nvSpPr>
          <p:spPr>
            <a:xfrm>
              <a:off x="4840168" y="3172533"/>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algn="br" blurRad="50800" dir="135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70">
                <a:latin charset="-122" panose="020b0503020204020204" pitchFamily="34" typeface="微软雅黑"/>
                <a:ea charset="-122" panose="020b0503020204020204" pitchFamily="34" typeface="微软雅黑"/>
                <a:cs typeface="+mn-ea"/>
                <a:sym typeface="+mn-lt"/>
              </a:endParaRPr>
            </a:p>
          </p:txBody>
        </p:sp>
        <p:sp>
          <p:nvSpPr>
            <p:cNvPr id="31" name="Freeform 18"/>
            <p:cNvSpPr>
              <a:spLocks noEditPoints="1"/>
            </p:cNvSpPr>
            <p:nvPr/>
          </p:nvSpPr>
          <p:spPr bwMode="auto">
            <a:xfrm>
              <a:off x="4919070" y="3264088"/>
              <a:ext cx="320477" cy="339462"/>
            </a:xfrm>
            <a:custGeom>
              <a:gdLst>
                <a:gd fmla="*/ 309263 w 568" name="T0"/>
                <a:gd fmla="*/ 627699 h 601" name="T1"/>
                <a:gd fmla="*/ 310356 w 568" name="T2"/>
                <a:gd fmla="*/ 364153 h 601" name="T3"/>
                <a:gd fmla="*/ 495040 w 568" name="T4"/>
                <a:gd fmla="*/ 329159 h 601" name="T5"/>
                <a:gd fmla="*/ 379203 w 568" name="T6"/>
                <a:gd fmla="*/ 375088 h 601" name="T7"/>
                <a:gd fmla="*/ 103816 w 568" name="T8"/>
                <a:gd fmla="*/ 234020 h 601" name="T9"/>
                <a:gd fmla="*/ 138786 w 568" name="T10"/>
                <a:gd fmla="*/ 238394 h 601" name="T11"/>
                <a:gd fmla="*/ 183591 w 568" name="T12"/>
                <a:gd fmla="*/ 242769 h 601" name="T13"/>
                <a:gd fmla="*/ 182498 w 568" name="T14"/>
                <a:gd fmla="*/ 213243 h 601" name="T15"/>
                <a:gd fmla="*/ 310356 w 568" name="T16"/>
                <a:gd fmla="*/ 331346 h 601" name="T17"/>
                <a:gd fmla="*/ 451328 w 568" name="T18"/>
                <a:gd fmla="*/ 228552 h 601" name="T19"/>
                <a:gd fmla="*/ 483019 w 568" name="T20"/>
                <a:gd fmla="*/ 223085 h 601" name="T21"/>
                <a:gd fmla="*/ 500504 w 568" name="T22"/>
                <a:gd fmla="*/ 229646 h 601" name="T23"/>
                <a:gd fmla="*/ 454606 w 568" name="T24"/>
                <a:gd fmla="*/ 279949 h 601" name="T25"/>
                <a:gd fmla="*/ 534381 w 568" name="T26"/>
                <a:gd fmla="*/ 372901 h 601" name="T27"/>
                <a:gd fmla="*/ 510339 w 568" name="T28"/>
                <a:gd fmla="*/ 287604 h 601" name="T29"/>
                <a:gd fmla="*/ 510339 w 568" name="T30"/>
                <a:gd fmla="*/ 546776 h 601" name="T31"/>
                <a:gd fmla="*/ 539845 w 568" name="T32"/>
                <a:gd fmla="*/ 540215 h 601" name="T33"/>
                <a:gd fmla="*/ 338769 w 568" name="T34"/>
                <a:gd fmla="*/ 650664 h 601" name="T35"/>
                <a:gd fmla="*/ 311449 w 568" name="T36"/>
                <a:gd fmla="*/ 657225 h 601" name="T37"/>
                <a:gd fmla="*/ 81960 w 568" name="T38"/>
                <a:gd fmla="*/ 540215 h 601" name="T39"/>
                <a:gd fmla="*/ 111466 w 568" name="T40"/>
                <a:gd fmla="*/ 546776 h 601" name="T41"/>
                <a:gd fmla="*/ 111466 w 568" name="T42"/>
                <a:gd fmla="*/ 287604 h 601" name="T43"/>
                <a:gd fmla="*/ 87424 w 568" name="T44"/>
                <a:gd fmla="*/ 372901 h 601" name="T45"/>
                <a:gd fmla="*/ 155178 w 568" name="T46"/>
                <a:gd fmla="*/ 275575 h 601" name="T47"/>
                <a:gd fmla="*/ 67754 w 568" name="T48"/>
                <a:gd fmla="*/ 437421 h 601" name="T49"/>
                <a:gd fmla="*/ 80867 w 568" name="T50"/>
                <a:gd fmla="*/ 463666 h 601" name="T51"/>
                <a:gd fmla="*/ 92888 w 568" name="T52"/>
                <a:gd fmla="*/ 487724 h 601" name="T53"/>
                <a:gd fmla="*/ 49176 w 568" name="T54"/>
                <a:gd fmla="*/ 519437 h 601" name="T55"/>
                <a:gd fmla="*/ 30598 w 568" name="T56"/>
                <a:gd fmla="*/ 412269 h 601" name="T57"/>
                <a:gd fmla="*/ 59011 w 568" name="T58"/>
                <a:gd fmla="*/ 364153 h 601" name="T59"/>
                <a:gd fmla="*/ 516896 w 568" name="T60"/>
                <a:gd fmla="*/ 416643 h 601" name="T61"/>
                <a:gd fmla="*/ 505968 w 568" name="T62"/>
                <a:gd fmla="*/ 443982 h 601" name="T63"/>
                <a:gd fmla="*/ 497225 w 568" name="T64"/>
                <a:gd fmla="*/ 471321 h 601" name="T65"/>
                <a:gd fmla="*/ 491761 w 568" name="T66"/>
                <a:gd fmla="*/ 492099 h 601" name="T67"/>
                <a:gd fmla="*/ 526731 w 568" name="T68"/>
                <a:gd fmla="*/ 396960 h 601" name="T69"/>
                <a:gd fmla="*/ 560608 w 568" name="T70"/>
                <a:gd fmla="*/ 393679 h 601" name="T71"/>
                <a:gd fmla="*/ 308170 w 568" name="T72"/>
                <a:gd fmla="*/ 0 h 601" name="T73"/>
                <a:gd fmla="*/ 456792 w 568" name="T74"/>
                <a:gd fmla="*/ 117010 h 601" name="T75"/>
                <a:gd fmla="*/ 430564 w 568" name="T76"/>
                <a:gd fmla="*/ 195746 h 601" name="T77"/>
                <a:gd fmla="*/ 398873 w 568" name="T78"/>
                <a:gd fmla="*/ 88578 h 601" name="T79"/>
                <a:gd fmla="*/ 212004 w 568" name="T80"/>
                <a:gd fmla="*/ 200120 h 601" name="T81"/>
                <a:gd fmla="*/ 166106 w 568" name="T82"/>
                <a:gd fmla="*/ 168407 h 601" name="T83"/>
                <a:gd fmla="*/ 216375 w 568" name="T84"/>
                <a:gd fmla="*/ 44836 h 60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601" w="568">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123E61"/>
            </a:solidFill>
            <a:ln>
              <a:noFill/>
            </a:ln>
          </p:spPr>
          <p:txBody>
            <a:bodyPr bIns="34279" lIns="68557" rIns="68557" tIns="34279"/>
            <a:lstStyle/>
            <a:p>
              <a:pPr fontAlgn="base">
                <a:spcBef>
                  <a:spcPct val="0"/>
                </a:spcBef>
                <a:spcAft>
                  <a:spcPct val="0"/>
                </a:spcAft>
                <a:buFont charset="0" pitchFamily="34" typeface="Arial"/>
                <a:buNone/>
              </a:pPr>
              <a:endParaRPr altLang="en-US" lang="zh-CN" smtClean="0">
                <a:solidFill>
                  <a:srgbClr val="294A5A"/>
                </a:solidFill>
                <a:latin charset="-122" panose="020b0503020204020204" pitchFamily="34" typeface="微软雅黑"/>
                <a:ea charset="-122" panose="020b0503020204020204" pitchFamily="34" typeface="微软雅黑"/>
                <a:cs typeface="+mn-ea"/>
                <a:sym typeface="+mn-lt"/>
              </a:endParaRPr>
            </a:p>
          </p:txBody>
        </p:sp>
      </p:grpSp>
      <p:sp>
        <p:nvSpPr>
          <p:cNvPr id="32" name="TextBox 67"/>
          <p:cNvSpPr txBox="1"/>
          <p:nvPr/>
        </p:nvSpPr>
        <p:spPr>
          <a:xfrm>
            <a:off x="7099223" y="3782742"/>
            <a:ext cx="1325880" cy="548640"/>
          </a:xfrm>
          <a:prstGeom prst="rect">
            <a:avLst/>
          </a:prstGeom>
          <a:noFill/>
        </p:spPr>
        <p:txBody>
          <a:bodyPr rtlCol="0" wrap="none">
            <a:spAutoFit/>
          </a:bodyPr>
          <a:lstStyle/>
          <a:p>
            <a:pPr algn="ctr"/>
            <a:r>
              <a:rPr altLang="zh-CN" lang="en-US" sz="1500">
                <a:solidFill>
                  <a:srgbClr val="123E61"/>
                </a:solidFill>
                <a:latin charset="-122" panose="020b0503020204020204" pitchFamily="34" typeface="微软雅黑"/>
                <a:ea charset="-122" panose="020b0503020204020204" pitchFamily="34" typeface="微软雅黑"/>
                <a:cs typeface="+mn-ea"/>
                <a:sym typeface="+mn-lt"/>
              </a:rPr>
              <a:t>PART 05 </a:t>
            </a:r>
          </a:p>
          <a:p>
            <a:pPr algn="ctr"/>
            <a:r>
              <a:rPr altLang="zh-CN" lang="en-US" sz="1500">
                <a:solidFill>
                  <a:srgbClr val="123E61"/>
                </a:solidFill>
                <a:latin charset="-122" panose="020b0503020204020204" pitchFamily="34" typeface="微软雅黑"/>
                <a:ea charset="-122" panose="020b0503020204020204" pitchFamily="34" typeface="微软雅黑"/>
                <a:cs typeface="+mn-ea"/>
                <a:sym typeface="+mn-lt"/>
              </a:rPr>
              <a:t>未来工作计划</a:t>
            </a:r>
          </a:p>
        </p:txBody>
      </p:sp>
      <p:grpSp>
        <p:nvGrpSpPr>
          <p:cNvPr id="33" name="组合 32"/>
          <p:cNvGrpSpPr/>
          <p:nvPr/>
        </p:nvGrpSpPr>
        <p:grpSpPr>
          <a:xfrm>
            <a:off x="7473175" y="3097788"/>
            <a:ext cx="522572" cy="522572"/>
            <a:chOff x="4840168" y="3971584"/>
            <a:chExt cx="522572" cy="522572"/>
          </a:xfrm>
          <a:effectLst>
            <a:outerShdw algn="tl" blurRad="50800" dir="2700000" dist="38100" rotWithShape="0">
              <a:prstClr val="black">
                <a:alpha val="40000"/>
              </a:prstClr>
            </a:outerShdw>
          </a:effectLst>
        </p:grpSpPr>
        <p:sp>
          <p:nvSpPr>
            <p:cNvPr id="34" name="矩形 33"/>
            <p:cNvSpPr/>
            <p:nvPr/>
          </p:nvSpPr>
          <p:spPr>
            <a:xfrm>
              <a:off x="4840168" y="3971584"/>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algn="br" blurRad="50800" dir="135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70">
                <a:latin charset="-122" panose="020b0503020204020204" pitchFamily="34" typeface="微软雅黑"/>
                <a:ea charset="-122" panose="020b0503020204020204" pitchFamily="34" typeface="微软雅黑"/>
                <a:cs typeface="+mn-ea"/>
                <a:sym typeface="+mn-lt"/>
              </a:endParaRPr>
            </a:p>
          </p:txBody>
        </p:sp>
        <p:grpSp>
          <p:nvGrpSpPr>
            <p:cNvPr id="35" name="组合 34"/>
            <p:cNvGrpSpPr/>
            <p:nvPr/>
          </p:nvGrpSpPr>
          <p:grpSpPr>
            <a:xfrm>
              <a:off x="4981489" y="4078661"/>
              <a:ext cx="239931" cy="308418"/>
              <a:chOff x="731016" y="1671338"/>
              <a:chExt cx="366231" cy="470769"/>
            </a:xfrm>
            <a:solidFill>
              <a:srgbClr val="B91F38"/>
            </a:solidFill>
          </p:grpSpPr>
          <p:sp>
            <p:nvSpPr>
              <p:cNvPr id="36" name="Freeform 108"/>
              <p:cNvSpPr/>
              <p:nvPr/>
            </p:nvSpPr>
            <p:spPr bwMode="auto">
              <a:xfrm flipH="1">
                <a:off x="731016" y="2089492"/>
                <a:ext cx="51923" cy="52615"/>
              </a:xfrm>
              <a:custGeom>
                <a:gdLst>
                  <a:gd fmla="*/ 0 w 32" name="T0"/>
                  <a:gd fmla="*/ 32 h 32" name="T1"/>
                  <a:gd fmla="*/ 16 w 32" name="T2"/>
                  <a:gd fmla="*/ 32 h 32" name="T3"/>
                  <a:gd fmla="*/ 32 w 32" name="T4"/>
                  <a:gd fmla="*/ 16 h 32" name="T5"/>
                  <a:gd fmla="*/ 32 w 32" name="T6"/>
                  <a:gd fmla="*/ 0 h 32" name="T7"/>
                  <a:gd fmla="*/ 0 w 32" name="T8"/>
                  <a:gd fmla="*/ 0 h 32" name="T9"/>
                  <a:gd fmla="*/ 0 w 32" name="T10"/>
                  <a:gd fmla="*/ 32 h 32" name="T11"/>
                </a:gdLst>
                <a:cxnLst>
                  <a:cxn ang="0">
                    <a:pos x="T0" y="T1"/>
                  </a:cxn>
                  <a:cxn ang="0">
                    <a:pos x="T2" y="T3"/>
                  </a:cxn>
                  <a:cxn ang="0">
                    <a:pos x="T4" y="T5"/>
                  </a:cxn>
                  <a:cxn ang="0">
                    <a:pos x="T6" y="T7"/>
                  </a:cxn>
                  <a:cxn ang="0">
                    <a:pos x="T8" y="T9"/>
                  </a:cxn>
                  <a:cxn ang="0">
                    <a:pos x="T10" y="T11"/>
                  </a:cxn>
                </a:cxnLst>
                <a:rect b="b" l="0" r="r" t="0"/>
                <a:pathLst>
                  <a:path h="32" w="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123E6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37" name="Freeform 109"/>
              <p:cNvSpPr>
                <a:spLocks noEditPoints="1"/>
              </p:cNvSpPr>
              <p:nvPr/>
            </p:nvSpPr>
            <p:spPr bwMode="auto">
              <a:xfrm flipH="1">
                <a:off x="731016" y="1671338"/>
                <a:ext cx="366231" cy="470769"/>
              </a:xfrm>
              <a:custGeom>
                <a:gdLst>
                  <a:gd fmla="*/ 208 w 224" name="T0"/>
                  <a:gd fmla="*/ 0 h 288" name="T1"/>
                  <a:gd fmla="*/ 16 w 224" name="T2"/>
                  <a:gd fmla="*/ 0 h 288" name="T3"/>
                  <a:gd fmla="*/ 0 w 224" name="T4"/>
                  <a:gd fmla="*/ 16 h 288" name="T5"/>
                  <a:gd fmla="*/ 0 w 224" name="T6"/>
                  <a:gd fmla="*/ 272 h 288" name="T7"/>
                  <a:gd fmla="*/ 16 w 224" name="T8"/>
                  <a:gd fmla="*/ 288 h 288" name="T9"/>
                  <a:gd fmla="*/ 176 w 224" name="T10"/>
                  <a:gd fmla="*/ 288 h 288" name="T11"/>
                  <a:gd fmla="*/ 176 w 224" name="T12"/>
                  <a:gd fmla="*/ 144 h 288" name="T13"/>
                  <a:gd fmla="*/ 224 w 224" name="T14"/>
                  <a:gd fmla="*/ 144 h 288" name="T15"/>
                  <a:gd fmla="*/ 224 w 224" name="T16"/>
                  <a:gd fmla="*/ 16 h 288" name="T17"/>
                  <a:gd fmla="*/ 208 w 224" name="T18"/>
                  <a:gd fmla="*/ 0 h 288" name="T19"/>
                  <a:gd fmla="*/ 168 w 224" name="T20"/>
                  <a:gd fmla="*/ 104 h 288" name="T21"/>
                  <a:gd fmla="*/ 56 w 224" name="T22"/>
                  <a:gd fmla="*/ 104 h 288" name="T23"/>
                  <a:gd fmla="*/ 56 w 224" name="T24"/>
                  <a:gd fmla="*/ 88 h 288" name="T25"/>
                  <a:gd fmla="*/ 168 w 224" name="T26"/>
                  <a:gd fmla="*/ 88 h 288" name="T27"/>
                  <a:gd fmla="*/ 168 w 224" name="T28"/>
                  <a:gd fmla="*/ 104 h 288" name="T29"/>
                  <a:gd fmla="*/ 168 w 224" name="T30"/>
                  <a:gd fmla="*/ 72 h 288" name="T31"/>
                  <a:gd fmla="*/ 56 w 224" name="T32"/>
                  <a:gd fmla="*/ 72 h 288" name="T33"/>
                  <a:gd fmla="*/ 56 w 224" name="T34"/>
                  <a:gd fmla="*/ 56 h 288" name="T35"/>
                  <a:gd fmla="*/ 168 w 224" name="T36"/>
                  <a:gd fmla="*/ 56 h 288" name="T37"/>
                  <a:gd fmla="*/ 168 w 224" name="T38"/>
                  <a:gd fmla="*/ 72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24">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123E6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38" name="Rectangle 110"/>
              <p:cNvSpPr>
                <a:spLocks noChangeArrowheads="1"/>
              </p:cNvSpPr>
              <p:nvPr/>
            </p:nvSpPr>
            <p:spPr bwMode="auto">
              <a:xfrm flipH="1">
                <a:off x="731016" y="1933030"/>
                <a:ext cx="51923" cy="51923"/>
              </a:xfrm>
              <a:prstGeom prst="rect">
                <a:avLst/>
              </a:prstGeom>
              <a:solidFill>
                <a:srgbClr val="123E6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39" name="Rectangle 111"/>
              <p:cNvSpPr>
                <a:spLocks noChangeArrowheads="1"/>
              </p:cNvSpPr>
              <p:nvPr/>
            </p:nvSpPr>
            <p:spPr bwMode="auto">
              <a:xfrm flipH="1">
                <a:off x="731016" y="2011261"/>
                <a:ext cx="51923" cy="52615"/>
              </a:xfrm>
              <a:prstGeom prst="rect">
                <a:avLst/>
              </a:prstGeom>
              <a:no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spTree>
    <p:extLst>
      <p:ext uri="{BB962C8B-B14F-4D97-AF65-F5344CB8AC3E}">
        <p14:creationId val="1380181571"/>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500" id="12"/>
                                        <p:tgtEl>
                                          <p:spTgt spid="6"/>
                                        </p:tgtEl>
                                      </p:cBhvr>
                                    </p:animEffect>
                                    <p:anim calcmode="lin" valueType="num">
                                      <p:cBhvr>
                                        <p:cTn dur="500" fill="hold" id="13"/>
                                        <p:tgtEl>
                                          <p:spTgt spid="6"/>
                                        </p:tgtEl>
                                        <p:attrNameLst>
                                          <p:attrName>ppt_x</p:attrName>
                                        </p:attrNameLst>
                                      </p:cBhvr>
                                      <p:tavLst>
                                        <p:tav tm="0">
                                          <p:val>
                                            <p:strVal val="#ppt_x"/>
                                          </p:val>
                                        </p:tav>
                                        <p:tav tm="100000">
                                          <p:val>
                                            <p:strVal val="#ppt_x"/>
                                          </p:val>
                                        </p:tav>
                                      </p:tavLst>
                                    </p:anim>
                                    <p:anim calcmode="lin" valueType="num">
                                      <p:cBhvr>
                                        <p:cTn dur="500" fill="hold" id="14"/>
                                        <p:tgtEl>
                                          <p:spTgt spid="6"/>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anim calcmode="lin" valueType="num">
                                      <p:cBhvr>
                                        <p:cTn dur="500" fill="hold" id="18"/>
                                        <p:tgtEl>
                                          <p:spTgt spid="7"/>
                                        </p:tgtEl>
                                        <p:attrNameLst>
                                          <p:attrName>ppt_x</p:attrName>
                                        </p:attrNameLst>
                                      </p:cBhvr>
                                      <p:tavLst>
                                        <p:tav tm="0">
                                          <p:val>
                                            <p:strVal val="#ppt_x"/>
                                          </p:val>
                                        </p:tav>
                                        <p:tav tm="100000">
                                          <p:val>
                                            <p:strVal val="#ppt_x"/>
                                          </p:val>
                                        </p:tav>
                                      </p:tavLst>
                                    </p:anim>
                                    <p:anim calcmode="lin" valueType="num">
                                      <p:cBhvr>
                                        <p:cTn dur="500" fill="hold" id="19"/>
                                        <p:tgtEl>
                                          <p:spTgt spid="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anim calcmode="lin" valueType="num">
                                      <p:cBhvr>
                                        <p:cTn dur="500" fill="hold" id="23"/>
                                        <p:tgtEl>
                                          <p:spTgt spid="8"/>
                                        </p:tgtEl>
                                        <p:attrNameLst>
                                          <p:attrName>ppt_x</p:attrName>
                                        </p:attrNameLst>
                                      </p:cBhvr>
                                      <p:tavLst>
                                        <p:tav tm="0">
                                          <p:val>
                                            <p:strVal val="#ppt_x"/>
                                          </p:val>
                                        </p:tav>
                                        <p:tav tm="100000">
                                          <p:val>
                                            <p:strVal val="#ppt_x"/>
                                          </p:val>
                                        </p:tav>
                                      </p:tavLst>
                                    </p:anim>
                                    <p:anim calcmode="lin" valueType="num">
                                      <p:cBhvr>
                                        <p:cTn dur="500" fill="hold" id="24"/>
                                        <p:tgtEl>
                                          <p:spTgt spid="8"/>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9"/>
                                        </p:tgtEl>
                                        <p:attrNameLst>
                                          <p:attrName>style.visibility</p:attrName>
                                        </p:attrNameLst>
                                      </p:cBhvr>
                                      <p:to>
                                        <p:strVal val="visible"/>
                                      </p:to>
                                    </p:set>
                                    <p:animEffect filter="fade" transition="in">
                                      <p:cBhvr>
                                        <p:cTn dur="500" id="27"/>
                                        <p:tgtEl>
                                          <p:spTgt spid="9"/>
                                        </p:tgtEl>
                                      </p:cBhvr>
                                    </p:animEffect>
                                    <p:anim calcmode="lin" valueType="num">
                                      <p:cBhvr>
                                        <p:cTn dur="500" fill="hold" id="28"/>
                                        <p:tgtEl>
                                          <p:spTgt spid="9"/>
                                        </p:tgtEl>
                                        <p:attrNameLst>
                                          <p:attrName>ppt_x</p:attrName>
                                        </p:attrNameLst>
                                      </p:cBhvr>
                                      <p:tavLst>
                                        <p:tav tm="0">
                                          <p:val>
                                            <p:strVal val="#ppt_x"/>
                                          </p:val>
                                        </p:tav>
                                        <p:tav tm="100000">
                                          <p:val>
                                            <p:strVal val="#ppt_x"/>
                                          </p:val>
                                        </p:tav>
                                      </p:tavLst>
                                    </p:anim>
                                    <p:anim calcmode="lin" valueType="num">
                                      <p:cBhvr>
                                        <p:cTn dur="500" fill="hold" id="29"/>
                                        <p:tgtEl>
                                          <p:spTgt spid="9"/>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500" id="32"/>
                                        <p:tgtEl>
                                          <p:spTgt spid="10"/>
                                        </p:tgtEl>
                                      </p:cBhvr>
                                    </p:animEffect>
                                    <p:anim calcmode="lin" valueType="num">
                                      <p:cBhvr>
                                        <p:cTn dur="500" fill="hold" id="33"/>
                                        <p:tgtEl>
                                          <p:spTgt spid="10"/>
                                        </p:tgtEl>
                                        <p:attrNameLst>
                                          <p:attrName>ppt_x</p:attrName>
                                        </p:attrNameLst>
                                      </p:cBhvr>
                                      <p:tavLst>
                                        <p:tav tm="0">
                                          <p:val>
                                            <p:strVal val="#ppt_x"/>
                                          </p:val>
                                        </p:tav>
                                        <p:tav tm="100000">
                                          <p:val>
                                            <p:strVal val="#ppt_x"/>
                                          </p:val>
                                        </p:tav>
                                      </p:tavLst>
                                    </p:anim>
                                    <p:anim calcmode="lin" valueType="num">
                                      <p:cBhvr>
                                        <p:cTn dur="500" fill="hold" id="34"/>
                                        <p:tgtEl>
                                          <p:spTgt spid="10"/>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500"/>
                            </p:stCondLst>
                            <p:childTnLst>
                              <p:par>
                                <p:cTn fill="hold" id="36" nodeType="afterEffect" presetClass="entr" presetID="10" presetSubtype="0">
                                  <p:stCondLst>
                                    <p:cond delay="500"/>
                                  </p:stCondLst>
                                  <p:childTnLst>
                                    <p:set>
                                      <p:cBhvr>
                                        <p:cTn dur="1" fill="hold" id="37">
                                          <p:stCondLst>
                                            <p:cond delay="0"/>
                                          </p:stCondLst>
                                        </p:cTn>
                                        <p:tgtEl>
                                          <p:spTgt spid="11"/>
                                        </p:tgtEl>
                                        <p:attrNameLst>
                                          <p:attrName>style.visibility</p:attrName>
                                        </p:attrNameLst>
                                      </p:cBhvr>
                                      <p:to>
                                        <p:strVal val="visible"/>
                                      </p:to>
                                    </p:set>
                                    <p:animEffect filter="fade" transition="in">
                                      <p:cBhvr>
                                        <p:cTn dur="500" id="38"/>
                                        <p:tgtEl>
                                          <p:spTgt spid="11"/>
                                        </p:tgtEl>
                                      </p:cBhvr>
                                    </p:animEffect>
                                  </p:childTnLst>
                                </p:cTn>
                              </p:par>
                              <p:par>
                                <p:cTn fill="hold" id="39" nodeType="withEffect" presetClass="emph" presetID="26" presetSubtype="0">
                                  <p:stCondLst>
                                    <p:cond delay="750"/>
                                  </p:stCondLst>
                                  <p:childTnLst>
                                    <p:animEffect filter="fade" transition="out">
                                      <p:cBhvr>
                                        <p:cTn dur="500" id="40" tmFilter="0, 0; .2, .5; .8, .5; 1, 0"/>
                                        <p:tgtEl>
                                          <p:spTgt spid="11"/>
                                        </p:tgtEl>
                                      </p:cBhvr>
                                    </p:animEffect>
                                    <p:animScale>
                                      <p:cBhvr>
                                        <p:cTn autoRev="1" dur="250" fill="hold" id="41"/>
                                        <p:tgtEl>
                                          <p:spTgt spid="11"/>
                                        </p:tgtEl>
                                      </p:cBhvr>
                                      <p:by x="105000" y="105000"/>
                                    </p:animScale>
                                  </p:childTnLst>
                                </p:cTn>
                              </p:par>
                            </p:childTnLst>
                          </p:cTn>
                        </p:par>
                        <p:par>
                          <p:cTn fill="hold" id="42" nodeType="afterGroup">
                            <p:stCondLst>
                              <p:cond delay="1750"/>
                            </p:stCondLst>
                            <p:childTnLst>
                              <p:par>
                                <p:cTn fill="hold" grpId="0" id="43" nodeType="afterEffect" presetClass="entr" presetID="22" presetSubtype="8">
                                  <p:stCondLst>
                                    <p:cond delay="0"/>
                                  </p:stCondLst>
                                  <p:childTnLst>
                                    <p:set>
                                      <p:cBhvr>
                                        <p:cTn dur="1" fill="hold" id="44">
                                          <p:stCondLst>
                                            <p:cond delay="0"/>
                                          </p:stCondLst>
                                        </p:cTn>
                                        <p:tgtEl>
                                          <p:spTgt spid="16"/>
                                        </p:tgtEl>
                                        <p:attrNameLst>
                                          <p:attrName>style.visibility</p:attrName>
                                        </p:attrNameLst>
                                      </p:cBhvr>
                                      <p:to>
                                        <p:strVal val="visible"/>
                                      </p:to>
                                    </p:set>
                                    <p:animEffect filter="wipe(left)" transition="in">
                                      <p:cBhvr>
                                        <p:cTn dur="500" id="45"/>
                                        <p:tgtEl>
                                          <p:spTgt spid="16"/>
                                        </p:tgtEl>
                                      </p:cBhvr>
                                    </p:animEffect>
                                  </p:childTnLst>
                                </p:cTn>
                              </p:par>
                            </p:childTnLst>
                          </p:cTn>
                        </p:par>
                        <p:par>
                          <p:cTn fill="hold" id="46" nodeType="afterGroup">
                            <p:stCondLst>
                              <p:cond delay="2250"/>
                            </p:stCondLst>
                            <p:childTnLst>
                              <p:par>
                                <p:cTn fill="hold" id="47" nodeType="afterEffect" presetClass="entr" presetID="10" presetSubtype="0">
                                  <p:stCondLst>
                                    <p:cond delay="0"/>
                                  </p:stCondLst>
                                  <p:childTnLst>
                                    <p:set>
                                      <p:cBhvr>
                                        <p:cTn dur="1" fill="hold" id="48">
                                          <p:stCondLst>
                                            <p:cond delay="0"/>
                                          </p:stCondLst>
                                        </p:cTn>
                                        <p:tgtEl>
                                          <p:spTgt spid="18"/>
                                        </p:tgtEl>
                                        <p:attrNameLst>
                                          <p:attrName>style.visibility</p:attrName>
                                        </p:attrNameLst>
                                      </p:cBhvr>
                                      <p:to>
                                        <p:strVal val="visible"/>
                                      </p:to>
                                    </p:set>
                                    <p:animEffect filter="fade" transition="in">
                                      <p:cBhvr>
                                        <p:cTn dur="500" id="49"/>
                                        <p:tgtEl>
                                          <p:spTgt spid="18"/>
                                        </p:tgtEl>
                                      </p:cBhvr>
                                    </p:animEffect>
                                  </p:childTnLst>
                                </p:cTn>
                              </p:par>
                              <p:par>
                                <p:cTn fill="hold" id="50" nodeType="withEffect" presetClass="emph" presetID="26" presetSubtype="0">
                                  <p:stCondLst>
                                    <p:cond delay="250"/>
                                  </p:stCondLst>
                                  <p:childTnLst>
                                    <p:animEffect filter="fade" transition="out">
                                      <p:cBhvr>
                                        <p:cTn dur="500" id="51" tmFilter="0, 0; .2, .5; .8, .5; 1, 0"/>
                                        <p:tgtEl>
                                          <p:spTgt spid="18"/>
                                        </p:tgtEl>
                                      </p:cBhvr>
                                    </p:animEffect>
                                    <p:animScale>
                                      <p:cBhvr>
                                        <p:cTn autoRev="1" dur="250" fill="hold" id="52"/>
                                        <p:tgtEl>
                                          <p:spTgt spid="18"/>
                                        </p:tgtEl>
                                      </p:cBhvr>
                                      <p:by x="105000" y="105000"/>
                                    </p:animScale>
                                  </p:childTnLst>
                                </p:cTn>
                              </p:par>
                            </p:childTnLst>
                          </p:cTn>
                        </p:par>
                        <p:par>
                          <p:cTn fill="hold" id="53" nodeType="afterGroup">
                            <p:stCondLst>
                              <p:cond delay="3000"/>
                            </p:stCondLst>
                            <p:childTnLst>
                              <p:par>
                                <p:cTn fill="hold" grpId="0" id="54" nodeType="afterEffect" presetClass="entr" presetID="22" presetSubtype="8">
                                  <p:stCondLst>
                                    <p:cond delay="0"/>
                                  </p:stCondLst>
                                  <p:childTnLst>
                                    <p:set>
                                      <p:cBhvr>
                                        <p:cTn dur="1" fill="hold" id="55">
                                          <p:stCondLst>
                                            <p:cond delay="0"/>
                                          </p:stCondLst>
                                        </p:cTn>
                                        <p:tgtEl>
                                          <p:spTgt spid="17"/>
                                        </p:tgtEl>
                                        <p:attrNameLst>
                                          <p:attrName>style.visibility</p:attrName>
                                        </p:attrNameLst>
                                      </p:cBhvr>
                                      <p:to>
                                        <p:strVal val="visible"/>
                                      </p:to>
                                    </p:set>
                                    <p:animEffect filter="wipe(left)" transition="in">
                                      <p:cBhvr>
                                        <p:cTn dur="500" id="56"/>
                                        <p:tgtEl>
                                          <p:spTgt spid="17"/>
                                        </p:tgtEl>
                                      </p:cBhvr>
                                    </p:animEffect>
                                  </p:childTnLst>
                                </p:cTn>
                              </p:par>
                            </p:childTnLst>
                          </p:cTn>
                        </p:par>
                        <p:par>
                          <p:cTn fill="hold" id="57" nodeType="afterGroup">
                            <p:stCondLst>
                              <p:cond delay="3500"/>
                            </p:stCondLst>
                            <p:childTnLst>
                              <p:par>
                                <p:cTn fill="hold" id="58" nodeType="afterEffect" presetClass="entr" presetID="10" presetSubtype="0">
                                  <p:stCondLst>
                                    <p:cond delay="0"/>
                                  </p:stCondLst>
                                  <p:childTnLst>
                                    <p:set>
                                      <p:cBhvr>
                                        <p:cTn dur="1" fill="hold" id="59">
                                          <p:stCondLst>
                                            <p:cond delay="0"/>
                                          </p:stCondLst>
                                        </p:cTn>
                                        <p:tgtEl>
                                          <p:spTgt spid="25"/>
                                        </p:tgtEl>
                                        <p:attrNameLst>
                                          <p:attrName>style.visibility</p:attrName>
                                        </p:attrNameLst>
                                      </p:cBhvr>
                                      <p:to>
                                        <p:strVal val="visible"/>
                                      </p:to>
                                    </p:set>
                                    <p:animEffect filter="fade" transition="in">
                                      <p:cBhvr>
                                        <p:cTn dur="500" id="60"/>
                                        <p:tgtEl>
                                          <p:spTgt spid="25"/>
                                        </p:tgtEl>
                                      </p:cBhvr>
                                    </p:animEffect>
                                  </p:childTnLst>
                                </p:cTn>
                              </p:par>
                              <p:par>
                                <p:cTn fill="hold" id="61" nodeType="withEffect" presetClass="emph" presetID="26" presetSubtype="0">
                                  <p:stCondLst>
                                    <p:cond delay="250"/>
                                  </p:stCondLst>
                                  <p:childTnLst>
                                    <p:animEffect filter="fade" transition="out">
                                      <p:cBhvr>
                                        <p:cTn dur="500" id="62" tmFilter="0, 0; .2, .5; .8, .5; 1, 0"/>
                                        <p:tgtEl>
                                          <p:spTgt spid="25"/>
                                        </p:tgtEl>
                                      </p:cBhvr>
                                    </p:animEffect>
                                    <p:animScale>
                                      <p:cBhvr>
                                        <p:cTn autoRev="1" dur="250" fill="hold" id="63"/>
                                        <p:tgtEl>
                                          <p:spTgt spid="25"/>
                                        </p:tgtEl>
                                      </p:cBhvr>
                                      <p:by x="105000" y="105000"/>
                                    </p:animScale>
                                  </p:childTnLst>
                                </p:cTn>
                              </p:par>
                            </p:childTnLst>
                          </p:cTn>
                        </p:par>
                        <p:par>
                          <p:cTn fill="hold" id="64" nodeType="afterGroup">
                            <p:stCondLst>
                              <p:cond delay="4250"/>
                            </p:stCondLst>
                            <p:childTnLst>
                              <p:par>
                                <p:cTn fill="hold" grpId="0" id="65" nodeType="afterEffect" presetClass="entr" presetID="22" presetSubtype="8">
                                  <p:stCondLst>
                                    <p:cond delay="0"/>
                                  </p:stCondLst>
                                  <p:childTnLst>
                                    <p:set>
                                      <p:cBhvr>
                                        <p:cTn dur="1" fill="hold" id="66">
                                          <p:stCondLst>
                                            <p:cond delay="0"/>
                                          </p:stCondLst>
                                        </p:cTn>
                                        <p:tgtEl>
                                          <p:spTgt spid="24"/>
                                        </p:tgtEl>
                                        <p:attrNameLst>
                                          <p:attrName>style.visibility</p:attrName>
                                        </p:attrNameLst>
                                      </p:cBhvr>
                                      <p:to>
                                        <p:strVal val="visible"/>
                                      </p:to>
                                    </p:set>
                                    <p:animEffect filter="wipe(left)" transition="in">
                                      <p:cBhvr>
                                        <p:cTn dur="500" id="67"/>
                                        <p:tgtEl>
                                          <p:spTgt spid="24"/>
                                        </p:tgtEl>
                                      </p:cBhvr>
                                    </p:animEffect>
                                  </p:childTnLst>
                                </p:cTn>
                              </p:par>
                            </p:childTnLst>
                          </p:cTn>
                        </p:par>
                        <p:par>
                          <p:cTn fill="hold" id="68" nodeType="afterGroup">
                            <p:stCondLst>
                              <p:cond delay="4750"/>
                            </p:stCondLst>
                            <p:childTnLst>
                              <p:par>
                                <p:cTn fill="hold" id="69" nodeType="afterEffect" presetClass="entr" presetID="10" presetSubtype="0">
                                  <p:stCondLst>
                                    <p:cond delay="0"/>
                                  </p:stCondLst>
                                  <p:childTnLst>
                                    <p:set>
                                      <p:cBhvr>
                                        <p:cTn dur="1" fill="hold" id="70">
                                          <p:stCondLst>
                                            <p:cond delay="0"/>
                                          </p:stCondLst>
                                        </p:cTn>
                                        <p:tgtEl>
                                          <p:spTgt spid="29"/>
                                        </p:tgtEl>
                                        <p:attrNameLst>
                                          <p:attrName>style.visibility</p:attrName>
                                        </p:attrNameLst>
                                      </p:cBhvr>
                                      <p:to>
                                        <p:strVal val="visible"/>
                                      </p:to>
                                    </p:set>
                                    <p:animEffect filter="fade" transition="in">
                                      <p:cBhvr>
                                        <p:cTn dur="500" id="71"/>
                                        <p:tgtEl>
                                          <p:spTgt spid="29"/>
                                        </p:tgtEl>
                                      </p:cBhvr>
                                    </p:animEffect>
                                  </p:childTnLst>
                                </p:cTn>
                              </p:par>
                              <p:par>
                                <p:cTn fill="hold" id="72" nodeType="withEffect" presetClass="emph" presetID="26" presetSubtype="0">
                                  <p:stCondLst>
                                    <p:cond delay="250"/>
                                  </p:stCondLst>
                                  <p:childTnLst>
                                    <p:animEffect filter="fade" transition="out">
                                      <p:cBhvr>
                                        <p:cTn dur="500" id="73" tmFilter="0, 0; .2, .5; .8, .5; 1, 0"/>
                                        <p:tgtEl>
                                          <p:spTgt spid="29"/>
                                        </p:tgtEl>
                                      </p:cBhvr>
                                    </p:animEffect>
                                    <p:animScale>
                                      <p:cBhvr>
                                        <p:cTn autoRev="1" dur="250" fill="hold" id="74"/>
                                        <p:tgtEl>
                                          <p:spTgt spid="29"/>
                                        </p:tgtEl>
                                      </p:cBhvr>
                                      <p:by x="105000" y="105000"/>
                                    </p:animScale>
                                  </p:childTnLst>
                                </p:cTn>
                              </p:par>
                            </p:childTnLst>
                          </p:cTn>
                        </p:par>
                        <p:par>
                          <p:cTn fill="hold" id="75" nodeType="afterGroup">
                            <p:stCondLst>
                              <p:cond delay="5500"/>
                            </p:stCondLst>
                            <p:childTnLst>
                              <p:par>
                                <p:cTn fill="hold" grpId="0" id="76" nodeType="afterEffect" presetClass="entr" presetID="22" presetSubtype="8">
                                  <p:stCondLst>
                                    <p:cond delay="0"/>
                                  </p:stCondLst>
                                  <p:childTnLst>
                                    <p:set>
                                      <p:cBhvr>
                                        <p:cTn dur="1" fill="hold" id="77">
                                          <p:stCondLst>
                                            <p:cond delay="0"/>
                                          </p:stCondLst>
                                        </p:cTn>
                                        <p:tgtEl>
                                          <p:spTgt spid="28"/>
                                        </p:tgtEl>
                                        <p:attrNameLst>
                                          <p:attrName>style.visibility</p:attrName>
                                        </p:attrNameLst>
                                      </p:cBhvr>
                                      <p:to>
                                        <p:strVal val="visible"/>
                                      </p:to>
                                    </p:set>
                                    <p:animEffect filter="wipe(left)" transition="in">
                                      <p:cBhvr>
                                        <p:cTn dur="500" id="78"/>
                                        <p:tgtEl>
                                          <p:spTgt spid="28"/>
                                        </p:tgtEl>
                                      </p:cBhvr>
                                    </p:animEffect>
                                  </p:childTnLst>
                                </p:cTn>
                              </p:par>
                            </p:childTnLst>
                          </p:cTn>
                        </p:par>
                        <p:par>
                          <p:cTn fill="hold" id="79" nodeType="afterGroup">
                            <p:stCondLst>
                              <p:cond delay="6000"/>
                            </p:stCondLst>
                            <p:childTnLst>
                              <p:par>
                                <p:cTn fill="hold" id="80" nodeType="afterEffect" presetClass="entr" presetID="10" presetSubtype="0">
                                  <p:stCondLst>
                                    <p:cond delay="0"/>
                                  </p:stCondLst>
                                  <p:childTnLst>
                                    <p:set>
                                      <p:cBhvr>
                                        <p:cTn dur="1" fill="hold" id="81">
                                          <p:stCondLst>
                                            <p:cond delay="0"/>
                                          </p:stCondLst>
                                        </p:cTn>
                                        <p:tgtEl>
                                          <p:spTgt spid="33"/>
                                        </p:tgtEl>
                                        <p:attrNameLst>
                                          <p:attrName>style.visibility</p:attrName>
                                        </p:attrNameLst>
                                      </p:cBhvr>
                                      <p:to>
                                        <p:strVal val="visible"/>
                                      </p:to>
                                    </p:set>
                                    <p:animEffect filter="fade" transition="in">
                                      <p:cBhvr>
                                        <p:cTn dur="500" id="82"/>
                                        <p:tgtEl>
                                          <p:spTgt spid="33"/>
                                        </p:tgtEl>
                                      </p:cBhvr>
                                    </p:animEffect>
                                  </p:childTnLst>
                                </p:cTn>
                              </p:par>
                              <p:par>
                                <p:cTn fill="hold" id="83" nodeType="withEffect" presetClass="emph" presetID="26" presetSubtype="0">
                                  <p:stCondLst>
                                    <p:cond delay="250"/>
                                  </p:stCondLst>
                                  <p:childTnLst>
                                    <p:animEffect filter="fade" transition="out">
                                      <p:cBhvr>
                                        <p:cTn dur="500" id="84" tmFilter="0, 0; .2, .5; .8, .5; 1, 0"/>
                                        <p:tgtEl>
                                          <p:spTgt spid="33"/>
                                        </p:tgtEl>
                                      </p:cBhvr>
                                    </p:animEffect>
                                    <p:animScale>
                                      <p:cBhvr>
                                        <p:cTn autoRev="1" dur="250" fill="hold" id="85"/>
                                        <p:tgtEl>
                                          <p:spTgt spid="33"/>
                                        </p:tgtEl>
                                      </p:cBhvr>
                                      <p:by x="105000" y="105000"/>
                                    </p:animScale>
                                  </p:childTnLst>
                                </p:cTn>
                              </p:par>
                            </p:childTnLst>
                          </p:cTn>
                        </p:par>
                        <p:par>
                          <p:cTn fill="hold" id="86" nodeType="afterGroup">
                            <p:stCondLst>
                              <p:cond delay="6750"/>
                            </p:stCondLst>
                            <p:childTnLst>
                              <p:par>
                                <p:cTn fill="hold" grpId="0" id="87" nodeType="afterEffect" presetClass="entr" presetID="22" presetSubtype="8">
                                  <p:stCondLst>
                                    <p:cond delay="0"/>
                                  </p:stCondLst>
                                  <p:childTnLst>
                                    <p:set>
                                      <p:cBhvr>
                                        <p:cTn dur="1" fill="hold" id="88">
                                          <p:stCondLst>
                                            <p:cond delay="0"/>
                                          </p:stCondLst>
                                        </p:cTn>
                                        <p:tgtEl>
                                          <p:spTgt spid="32"/>
                                        </p:tgtEl>
                                        <p:attrNameLst>
                                          <p:attrName>style.visibility</p:attrName>
                                        </p:attrNameLst>
                                      </p:cBhvr>
                                      <p:to>
                                        <p:strVal val="visible"/>
                                      </p:to>
                                    </p:set>
                                    <p:animEffect filter="wipe(left)" transition="in">
                                      <p:cBhvr>
                                        <p:cTn dur="500" id="8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4"/>
      <p:bldP grpId="0" spid="28"/>
      <p:bldP grpId="0" spid="3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圆角矩形 7"/>
          <p:cNvSpPr/>
          <p:nvPr/>
        </p:nvSpPr>
        <p:spPr>
          <a:xfrm>
            <a:off x="3340558" y="2099086"/>
            <a:ext cx="910077" cy="927381"/>
          </a:xfrm>
          <a:prstGeom prst="roundRect">
            <a:avLst>
              <a:gd fmla="val 7843" name="adj"/>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9" name="圆角矩形 8"/>
          <p:cNvSpPr/>
          <p:nvPr/>
        </p:nvSpPr>
        <p:spPr>
          <a:xfrm>
            <a:off x="3197227" y="3599107"/>
            <a:ext cx="574531" cy="585456"/>
          </a:xfrm>
          <a:prstGeom prst="roundRect">
            <a:avLst>
              <a:gd fmla="val 7843" name="adj"/>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10" name="圆角矩形 9"/>
          <p:cNvSpPr/>
          <p:nvPr/>
        </p:nvSpPr>
        <p:spPr>
          <a:xfrm>
            <a:off x="1674283" y="952240"/>
            <a:ext cx="574531" cy="585456"/>
          </a:xfrm>
          <a:prstGeom prst="roundRect">
            <a:avLst>
              <a:gd fmla="val 7843" name="adj"/>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11" name="圆角矩形 10"/>
          <p:cNvSpPr/>
          <p:nvPr/>
        </p:nvSpPr>
        <p:spPr>
          <a:xfrm>
            <a:off x="5496639" y="3895781"/>
            <a:ext cx="910077" cy="927381"/>
          </a:xfrm>
          <a:prstGeom prst="roundRect">
            <a:avLst>
              <a:gd fmla="val 7843" name="adj"/>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12" name="圆角矩形 11"/>
          <p:cNvSpPr/>
          <p:nvPr/>
        </p:nvSpPr>
        <p:spPr>
          <a:xfrm>
            <a:off x="1371353" y="1949009"/>
            <a:ext cx="1042204" cy="1062020"/>
          </a:xfrm>
          <a:prstGeom prst="roundRect">
            <a:avLst>
              <a:gd fmla="val 7843" name="adj"/>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13" name="圆角矩形 12"/>
          <p:cNvSpPr/>
          <p:nvPr/>
        </p:nvSpPr>
        <p:spPr>
          <a:xfrm>
            <a:off x="629049" y="2845285"/>
            <a:ext cx="910077" cy="927381"/>
          </a:xfrm>
          <a:prstGeom prst="roundRect">
            <a:avLst>
              <a:gd fmla="val 7843" name="adj"/>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14" name="圆角矩形 13"/>
          <p:cNvSpPr/>
          <p:nvPr/>
        </p:nvSpPr>
        <p:spPr>
          <a:xfrm>
            <a:off x="1219652" y="1674800"/>
            <a:ext cx="454631" cy="486209"/>
          </a:xfrm>
          <a:prstGeom prst="roundRect">
            <a:avLst>
              <a:gd fmla="val 7843" name="adj"/>
            </a:avLst>
          </a:prstGeom>
          <a:solidFill>
            <a:schemeClr val="accent2"/>
          </a:soli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15" name="圆角矩形 14"/>
          <p:cNvSpPr/>
          <p:nvPr/>
        </p:nvSpPr>
        <p:spPr>
          <a:xfrm>
            <a:off x="3698401" y="1462801"/>
            <a:ext cx="454631" cy="486209"/>
          </a:xfrm>
          <a:prstGeom prst="roundRect">
            <a:avLst>
              <a:gd fmla="val 7843" name="adj"/>
            </a:avLst>
          </a:prstGeom>
          <a:solidFill>
            <a:schemeClr val="accent1"/>
          </a:soli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16" name="圆角矩形 15"/>
          <p:cNvSpPr/>
          <p:nvPr/>
        </p:nvSpPr>
        <p:spPr>
          <a:xfrm>
            <a:off x="1892455" y="1176566"/>
            <a:ext cx="454631" cy="486209"/>
          </a:xfrm>
          <a:prstGeom prst="roundRect">
            <a:avLst>
              <a:gd fmla="val 7843" name="adj"/>
            </a:avLst>
          </a:prstGeom>
          <a:solidFill>
            <a:schemeClr val="accent3"/>
          </a:soli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17" name="圆角矩形 16"/>
          <p:cNvSpPr/>
          <p:nvPr/>
        </p:nvSpPr>
        <p:spPr>
          <a:xfrm>
            <a:off x="3440508" y="3834338"/>
            <a:ext cx="454631" cy="486209"/>
          </a:xfrm>
          <a:prstGeom prst="roundRect">
            <a:avLst>
              <a:gd fmla="val 7843" name="adj"/>
            </a:avLst>
          </a:prstGeom>
          <a:solidFill>
            <a:schemeClr val="accent3"/>
          </a:soli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prstClr val="white"/>
              </a:solidFill>
              <a:latin charset="-122" panose="020b0503020204020204" pitchFamily="34" typeface="微软雅黑"/>
              <a:ea charset="-122" panose="020b0503020204020204" pitchFamily="34" typeface="微软雅黑"/>
              <a:cs typeface="+mn-ea"/>
              <a:sym typeface="+mn-lt"/>
            </a:endParaRPr>
          </a:p>
        </p:txBody>
      </p:sp>
      <p:grpSp>
        <p:nvGrpSpPr>
          <p:cNvPr id="2" name="组合 17"/>
          <p:cNvGrpSpPr/>
          <p:nvPr/>
        </p:nvGrpSpPr>
        <p:grpSpPr>
          <a:xfrm>
            <a:off x="4358522" y="2624314"/>
            <a:ext cx="1863467" cy="1992908"/>
            <a:chOff x="5810605" y="3498814"/>
            <a:chExt cx="2484299" cy="2657005"/>
          </a:xfrm>
        </p:grpSpPr>
        <p:sp>
          <p:nvSpPr>
            <p:cNvPr id="19" name="圆角矩形 18"/>
            <p:cNvSpPr/>
            <p:nvPr/>
          </p:nvSpPr>
          <p:spPr>
            <a:xfrm>
              <a:off x="5810605" y="3498814"/>
              <a:ext cx="2484299" cy="2657005"/>
            </a:xfrm>
            <a:prstGeom prst="roundRect">
              <a:avLst>
                <a:gd fmla="val 7843" name="adj"/>
              </a:avLst>
            </a:prstGeom>
            <a:solidFill>
              <a:schemeClr val="accent4"/>
            </a:soli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20" name="Freeform 979"/>
            <p:cNvSpPr>
              <a:spLocks noEditPoints="1"/>
            </p:cNvSpPr>
            <p:nvPr/>
          </p:nvSpPr>
          <p:spPr bwMode="auto">
            <a:xfrm>
              <a:off x="6666195" y="3861842"/>
              <a:ext cx="773118" cy="691360"/>
            </a:xfrm>
            <a:custGeom>
              <a:gdLst>
                <a:gd fmla="*/ 242 w 364" name="T0"/>
                <a:gd fmla="*/ 177 h 326" name="T1"/>
                <a:gd fmla="*/ 202 w 364" name="T2"/>
                <a:gd fmla="*/ 142 h 326" name="T3"/>
                <a:gd fmla="*/ 188 w 364" name="T4"/>
                <a:gd fmla="*/ 100 h 326" name="T5"/>
                <a:gd fmla="*/ 135 w 364" name="T6"/>
                <a:gd fmla="*/ 104 h 326" name="T7"/>
                <a:gd fmla="*/ 95 w 364" name="T8"/>
                <a:gd fmla="*/ 84 h 326" name="T9"/>
                <a:gd fmla="*/ 60 w 364" name="T10"/>
                <a:gd fmla="*/ 124 h 326" name="T11"/>
                <a:gd fmla="*/ 18 w 364" name="T12"/>
                <a:gd fmla="*/ 138 h 326" name="T13"/>
                <a:gd fmla="*/ 22 w 364" name="T14"/>
                <a:gd fmla="*/ 191 h 326" name="T15"/>
                <a:gd fmla="*/ 2 w 364" name="T16"/>
                <a:gd fmla="*/ 231 h 326" name="T17"/>
                <a:gd fmla="*/ 42 w 364" name="T18"/>
                <a:gd fmla="*/ 266 h 326" name="T19"/>
                <a:gd fmla="*/ 56 w 364" name="T20"/>
                <a:gd fmla="*/ 308 h 326" name="T21"/>
                <a:gd fmla="*/ 109 w 364" name="T22"/>
                <a:gd fmla="*/ 304 h 326" name="T23"/>
                <a:gd fmla="*/ 149 w 364" name="T24"/>
                <a:gd fmla="*/ 324 h 326" name="T25"/>
                <a:gd fmla="*/ 184 w 364" name="T26"/>
                <a:gd fmla="*/ 283 h 326" name="T27"/>
                <a:gd fmla="*/ 226 w 364" name="T28"/>
                <a:gd fmla="*/ 270 h 326" name="T29"/>
                <a:gd fmla="*/ 222 w 364" name="T30"/>
                <a:gd fmla="*/ 216 h 326" name="T31"/>
                <a:gd fmla="*/ 127 w 364" name="T32"/>
                <a:gd fmla="*/ 280 h 326" name="T33"/>
                <a:gd fmla="*/ 117 w 364" name="T34"/>
                <a:gd fmla="*/ 127 h 326" name="T35"/>
                <a:gd fmla="*/ 127 w 364" name="T36"/>
                <a:gd fmla="*/ 280 h 326" name="T37"/>
                <a:gd fmla="*/ 364 w 364" name="T38"/>
                <a:gd fmla="*/ 90 h 326" name="T39"/>
                <a:gd fmla="*/ 348 w 364" name="T40"/>
                <a:gd fmla="*/ 66 h 326" name="T41"/>
                <a:gd fmla="*/ 345 w 364" name="T42"/>
                <a:gd fmla="*/ 29 h 326" name="T43"/>
                <a:gd fmla="*/ 316 w 364" name="T44"/>
                <a:gd fmla="*/ 24 h 326" name="T45"/>
                <a:gd fmla="*/ 289 w 364" name="T46"/>
                <a:gd fmla="*/ 0 h 326" name="T47"/>
                <a:gd fmla="*/ 264 w 364" name="T48"/>
                <a:gd fmla="*/ 16 h 326" name="T49"/>
                <a:gd fmla="*/ 228 w 364" name="T50"/>
                <a:gd fmla="*/ 19 h 326" name="T51"/>
                <a:gd fmla="*/ 222 w 364" name="T52"/>
                <a:gd fmla="*/ 48 h 326" name="T53"/>
                <a:gd fmla="*/ 198 w 364" name="T54"/>
                <a:gd fmla="*/ 75 h 326" name="T55"/>
                <a:gd fmla="*/ 215 w 364" name="T56"/>
                <a:gd fmla="*/ 100 h 326" name="T57"/>
                <a:gd fmla="*/ 217 w 364" name="T58"/>
                <a:gd fmla="*/ 136 h 326" name="T59"/>
                <a:gd fmla="*/ 247 w 364" name="T60"/>
                <a:gd fmla="*/ 142 h 326" name="T61"/>
                <a:gd fmla="*/ 274 w 364" name="T62"/>
                <a:gd fmla="*/ 166 h 326" name="T63"/>
                <a:gd fmla="*/ 299 w 364" name="T64"/>
                <a:gd fmla="*/ 149 h 326" name="T65"/>
                <a:gd fmla="*/ 335 w 364" name="T66"/>
                <a:gd fmla="*/ 147 h 326" name="T67"/>
                <a:gd fmla="*/ 340 w 364" name="T68"/>
                <a:gd fmla="*/ 117 h 326" name="T69"/>
                <a:gd fmla="*/ 285 w 364" name="T70"/>
                <a:gd fmla="*/ 135 h 326" name="T71"/>
                <a:gd fmla="*/ 278 w 364" name="T72"/>
                <a:gd fmla="*/ 31 h 326" name="T73"/>
                <a:gd fmla="*/ 285 w 364" name="T74"/>
                <a:gd fmla="*/ 135 h 32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26" w="364">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anchor="t" anchorCtr="0" bIns="34290" compatLnSpc="1" lIns="68580" numCol="1" rIns="68580" tIns="34290" vert="horz" wrap="square"/>
            <a:lstStyle/>
            <a:p>
              <a:endParaRPr altLang="en-US" lang="zh-CN" sz="90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1" name="文本框 31"/>
            <p:cNvSpPr txBox="1"/>
            <p:nvPr/>
          </p:nvSpPr>
          <p:spPr>
            <a:xfrm>
              <a:off x="6227264" y="4616407"/>
              <a:ext cx="1493849" cy="365732"/>
            </a:xfrm>
            <a:prstGeom prst="rect">
              <a:avLst/>
            </a:prstGeom>
            <a:noFill/>
          </p:spPr>
          <p:txBody>
            <a:bodyPr rtlCol="0" wrap="square">
              <a:spAutoFit/>
            </a:bodyPr>
            <a:lstStyle/>
            <a:p>
              <a:pPr algn="ctr"/>
              <a:r>
                <a:rPr altLang="en-US" lang="zh-CN" sz="1200">
                  <a:solidFill>
                    <a:prstClr val="white"/>
                  </a:solidFill>
                  <a:latin charset="-122" panose="020b0503020204020204" pitchFamily="34" typeface="微软雅黑"/>
                  <a:ea charset="-122" panose="020b0503020204020204" pitchFamily="34" typeface="微软雅黑"/>
                  <a:cs typeface="+mn-ea"/>
                  <a:sym typeface="+mn-lt"/>
                </a:rPr>
                <a:t>添加标题</a:t>
              </a:r>
            </a:p>
          </p:txBody>
        </p:sp>
        <p:cxnSp>
          <p:nvCxnSpPr>
            <p:cNvPr id="22" name="直接连接符 21"/>
            <p:cNvCxnSpPr/>
            <p:nvPr/>
          </p:nvCxnSpPr>
          <p:spPr>
            <a:xfrm>
              <a:off x="6320004" y="4998495"/>
              <a:ext cx="12225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13"/>
            <p:cNvSpPr txBox="1"/>
            <p:nvPr/>
          </p:nvSpPr>
          <p:spPr>
            <a:xfrm>
              <a:off x="6143203" y="5047282"/>
              <a:ext cx="1678295" cy="934648"/>
            </a:xfrm>
            <a:prstGeom prst="rect">
              <a:avLst/>
            </a:prstGeom>
            <a:noFill/>
          </p:spPr>
          <p:txBody>
            <a:bodyPr rtlCol="0" wrap="square">
              <a:spAutoFit/>
            </a:bodyPr>
            <a:lstStyle/>
            <a:p>
              <a:pPr algn="ctr"/>
              <a:r>
                <a:rPr altLang="en-US" lang="zh-CN" sz="1000">
                  <a:solidFill>
                    <a:schemeClr val="bg1"/>
                  </a:solidFill>
                  <a:latin charset="-122" panose="020b0503020204020204" pitchFamily="34" typeface="微软雅黑"/>
                  <a:ea charset="-122" panose="020b0503020204020204" pitchFamily="34" typeface="微软雅黑"/>
                  <a:cs typeface="+mn-ea"/>
                  <a:sym typeface="+mn-lt"/>
                </a:rPr>
                <a:t>单击添加详细文字说明，或复制文本黏贴自此右键只保留文字</a:t>
              </a:r>
            </a:p>
          </p:txBody>
        </p:sp>
      </p:grpSp>
      <p:sp>
        <p:nvSpPr>
          <p:cNvPr id="24" name="文本框 36"/>
          <p:cNvSpPr txBox="1"/>
          <p:nvPr/>
        </p:nvSpPr>
        <p:spPr>
          <a:xfrm>
            <a:off x="6344081" y="1263317"/>
            <a:ext cx="2366918" cy="304800"/>
          </a:xfrm>
          <a:prstGeom prst="rect">
            <a:avLst/>
          </a:prstGeom>
          <a:noFill/>
        </p:spPr>
        <p:txBody>
          <a:bodyPr rtlCol="0" wrap="square">
            <a:spAutoFit/>
          </a:bodyPr>
          <a:lstStyle/>
          <a:p>
            <a:r>
              <a:rPr altLang="en-US" lang="zh-CN" sz="1400">
                <a:solidFill>
                  <a:srgbClr val="123E61"/>
                </a:solidFill>
                <a:latin charset="-122" panose="020b0503020204020204" pitchFamily="34" typeface="微软雅黑"/>
                <a:ea charset="-122" panose="020b0503020204020204" pitchFamily="34" typeface="微软雅黑"/>
                <a:cs typeface="+mn-ea"/>
                <a:sym typeface="+mn-lt"/>
              </a:rPr>
              <a:t>点击添加您的标题</a:t>
            </a:r>
          </a:p>
        </p:txBody>
      </p:sp>
      <p:cxnSp>
        <p:nvCxnSpPr>
          <p:cNvPr id="25" name="直接连接符 24"/>
          <p:cNvCxnSpPr/>
          <p:nvPr/>
        </p:nvCxnSpPr>
        <p:spPr>
          <a:xfrm>
            <a:off x="6452107" y="1662775"/>
            <a:ext cx="20803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文本框 113"/>
          <p:cNvSpPr txBox="1"/>
          <p:nvPr/>
        </p:nvSpPr>
        <p:spPr>
          <a:xfrm>
            <a:off x="6355440" y="1705905"/>
            <a:ext cx="2177000" cy="1005840"/>
          </a:xfrm>
          <a:prstGeom prst="rect">
            <a:avLst/>
          </a:prstGeom>
          <a:noFill/>
        </p:spPr>
        <p:txBody>
          <a:bodyPr rtlCol="0" wrap="square">
            <a:spAutoFit/>
          </a:bodyPr>
          <a:lstStyle/>
          <a:p>
            <a:pPr algn="just">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单击添加详细文字说明或复制文本黏贴自此右键只保留文字单击添加详细文字说明，或复制文本黏贴自此右键只保留文字</a:t>
            </a:r>
          </a:p>
        </p:txBody>
      </p:sp>
      <p:grpSp>
        <p:nvGrpSpPr>
          <p:cNvPr id="3" name="组合 26"/>
          <p:cNvGrpSpPr/>
          <p:nvPr/>
        </p:nvGrpSpPr>
        <p:grpSpPr>
          <a:xfrm>
            <a:off x="2027830" y="1841453"/>
            <a:ext cx="1479161" cy="1557417"/>
            <a:chOff x="2703419" y="2455080"/>
            <a:chExt cx="1971958" cy="2076396"/>
          </a:xfrm>
        </p:grpSpPr>
        <p:sp>
          <p:nvSpPr>
            <p:cNvPr id="28" name="圆角矩形 27"/>
            <p:cNvSpPr/>
            <p:nvPr/>
          </p:nvSpPr>
          <p:spPr>
            <a:xfrm>
              <a:off x="2703419" y="2455080"/>
              <a:ext cx="1941430" cy="2076396"/>
            </a:xfrm>
            <a:prstGeom prst="roundRect">
              <a:avLst>
                <a:gd fmla="val 7843" name="adj"/>
              </a:avLst>
            </a:prstGeom>
            <a:solidFill>
              <a:schemeClr val="accent4"/>
            </a:soli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30" name="文本框 23"/>
            <p:cNvSpPr txBox="1"/>
            <p:nvPr/>
          </p:nvSpPr>
          <p:spPr>
            <a:xfrm>
              <a:off x="3181527" y="3069753"/>
              <a:ext cx="1493850" cy="365732"/>
            </a:xfrm>
            <a:prstGeom prst="rect">
              <a:avLst/>
            </a:prstGeom>
            <a:noFill/>
          </p:spPr>
          <p:txBody>
            <a:bodyPr rtlCol="0" wrap="square">
              <a:spAutoFit/>
            </a:bodyPr>
            <a:lstStyle/>
            <a:p>
              <a:r>
                <a:rPr altLang="en-US" lang="zh-CN" sz="1200">
                  <a:solidFill>
                    <a:prstClr val="white"/>
                  </a:solidFill>
                  <a:latin charset="-122" panose="020b0503020204020204" pitchFamily="34" typeface="微软雅黑"/>
                  <a:ea charset="-122" panose="020b0503020204020204" pitchFamily="34" typeface="微软雅黑"/>
                  <a:cs typeface="+mn-ea"/>
                  <a:sym typeface="+mn-lt"/>
                </a:rPr>
                <a:t>添加标题</a:t>
              </a:r>
            </a:p>
          </p:txBody>
        </p:sp>
        <p:cxnSp>
          <p:nvCxnSpPr>
            <p:cNvPr id="31" name="直接连接符 30"/>
            <p:cNvCxnSpPr/>
            <p:nvPr/>
          </p:nvCxnSpPr>
          <p:spPr>
            <a:xfrm>
              <a:off x="2874214" y="3475420"/>
              <a:ext cx="16156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113"/>
            <p:cNvSpPr txBox="1"/>
            <p:nvPr/>
          </p:nvSpPr>
          <p:spPr>
            <a:xfrm>
              <a:off x="2798500" y="3552730"/>
              <a:ext cx="1868626" cy="853374"/>
            </a:xfrm>
            <a:prstGeom prst="rect">
              <a:avLst/>
            </a:prstGeom>
            <a:noFill/>
          </p:spPr>
          <p:txBody>
            <a:bodyPr rtlCol="0" wrap="square">
              <a:spAutoFit/>
            </a:bodyPr>
            <a:lstStyle/>
            <a:p>
              <a:pPr>
                <a:lnSpc>
                  <a:spcPct val="120000"/>
                </a:lnSpc>
              </a:pPr>
              <a:r>
                <a:rPr altLang="en-US" lang="zh-CN" sz="1000">
                  <a:solidFill>
                    <a:schemeClr val="bg1"/>
                  </a:solidFill>
                  <a:latin charset="-122" panose="020b0503020204020204" pitchFamily="34" typeface="微软雅黑"/>
                  <a:ea charset="-122" panose="020b0503020204020204" pitchFamily="34" typeface="微软雅黑"/>
                  <a:cs typeface="+mn-ea"/>
                  <a:sym typeface="+mn-lt"/>
                </a:rPr>
                <a:t>单击添加详细文字说明，或复制文本黏贴自此右键只保留文字</a:t>
              </a:r>
            </a:p>
          </p:txBody>
        </p:sp>
      </p:grpSp>
      <p:grpSp>
        <p:nvGrpSpPr>
          <p:cNvPr id="4" name="组合 32"/>
          <p:cNvGrpSpPr/>
          <p:nvPr/>
        </p:nvGrpSpPr>
        <p:grpSpPr>
          <a:xfrm>
            <a:off x="810147" y="2291700"/>
            <a:ext cx="1061203" cy="1107170"/>
            <a:chOff x="1080053" y="3055364"/>
            <a:chExt cx="1414753" cy="1476112"/>
          </a:xfrm>
        </p:grpSpPr>
        <p:sp>
          <p:nvSpPr>
            <p:cNvPr id="34" name="圆角矩形 33"/>
            <p:cNvSpPr/>
            <p:nvPr/>
          </p:nvSpPr>
          <p:spPr>
            <a:xfrm>
              <a:off x="1080053" y="3055364"/>
              <a:ext cx="1337657" cy="1476112"/>
            </a:xfrm>
            <a:prstGeom prst="roundRect">
              <a:avLst>
                <a:gd fmla="val 7843" name="adj"/>
              </a:avLst>
            </a:prstGeom>
            <a:solidFill>
              <a:schemeClr val="accent1"/>
            </a:soli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solidFill>
                  <a:prstClr val="white"/>
                </a:solidFill>
                <a:latin charset="-122" panose="020b0503020204020204" pitchFamily="34" typeface="微软雅黑"/>
                <a:ea charset="-122" panose="020b0503020204020204" pitchFamily="34" typeface="微软雅黑"/>
                <a:cs typeface="+mn-ea"/>
                <a:sym typeface="+mn-lt"/>
              </a:endParaRPr>
            </a:p>
          </p:txBody>
        </p:sp>
        <p:grpSp>
          <p:nvGrpSpPr>
            <p:cNvPr id="5" name="组合 34"/>
            <p:cNvGrpSpPr/>
            <p:nvPr/>
          </p:nvGrpSpPr>
          <p:grpSpPr>
            <a:xfrm>
              <a:off x="1191671" y="3204479"/>
              <a:ext cx="1303135" cy="1192129"/>
              <a:chOff x="1191671" y="3204479"/>
              <a:chExt cx="1303135" cy="1192129"/>
            </a:xfrm>
          </p:grpSpPr>
          <p:sp>
            <p:nvSpPr>
              <p:cNvPr id="36" name="文本框 27"/>
              <p:cNvSpPr txBox="1"/>
              <p:nvPr/>
            </p:nvSpPr>
            <p:spPr>
              <a:xfrm>
                <a:off x="1222068" y="3204479"/>
                <a:ext cx="1272738" cy="365732"/>
              </a:xfrm>
              <a:prstGeom prst="rect">
                <a:avLst/>
              </a:prstGeom>
              <a:noFill/>
            </p:spPr>
            <p:txBody>
              <a:bodyPr rtlCol="0" wrap="square">
                <a:spAutoFit/>
              </a:bodyPr>
              <a:lstStyle/>
              <a:p>
                <a:r>
                  <a:rPr altLang="en-US" lang="zh-CN" sz="1200">
                    <a:solidFill>
                      <a:prstClr val="white"/>
                    </a:solidFill>
                    <a:latin charset="-122" panose="020b0503020204020204" pitchFamily="34" typeface="微软雅黑"/>
                    <a:ea charset="-122" panose="020b0503020204020204" pitchFamily="34" typeface="微软雅黑"/>
                    <a:cs typeface="+mn-ea"/>
                    <a:sym typeface="+mn-lt"/>
                  </a:rPr>
                  <a:t>添加标题</a:t>
                </a:r>
              </a:p>
            </p:txBody>
          </p:sp>
          <p:sp>
            <p:nvSpPr>
              <p:cNvPr id="37" name="文本框 113"/>
              <p:cNvSpPr txBox="1"/>
              <p:nvPr/>
            </p:nvSpPr>
            <p:spPr>
              <a:xfrm>
                <a:off x="1191671" y="3534901"/>
                <a:ext cx="1159119" cy="853374"/>
              </a:xfrm>
              <a:prstGeom prst="rect">
                <a:avLst/>
              </a:prstGeom>
              <a:noFill/>
            </p:spPr>
            <p:txBody>
              <a:bodyPr rtlCol="0" wrap="square">
                <a:spAutoFit/>
              </a:bodyPr>
              <a:lstStyle/>
              <a:p>
                <a:pPr>
                  <a:lnSpc>
                    <a:spcPct val="120000"/>
                  </a:lnSpc>
                </a:pPr>
                <a:r>
                  <a:rPr altLang="en-US" lang="zh-CN" sz="1000">
                    <a:solidFill>
                      <a:schemeClr val="bg1"/>
                    </a:solidFill>
                    <a:latin charset="-122" panose="020b0503020204020204" pitchFamily="34" typeface="微软雅黑"/>
                    <a:ea charset="-122" panose="020b0503020204020204" pitchFamily="34" typeface="微软雅黑"/>
                    <a:cs typeface="+mn-ea"/>
                    <a:sym typeface="+mn-lt"/>
                  </a:rPr>
                  <a:t>单击添加详细文字说明或复制</a:t>
                </a:r>
              </a:p>
            </p:txBody>
          </p:sp>
        </p:grpSp>
      </p:grpSp>
      <p:grpSp>
        <p:nvGrpSpPr>
          <p:cNvPr id="6" name="组合 37"/>
          <p:cNvGrpSpPr/>
          <p:nvPr/>
        </p:nvGrpSpPr>
        <p:grpSpPr>
          <a:xfrm>
            <a:off x="3685529" y="2291700"/>
            <a:ext cx="1003373" cy="1107170"/>
            <a:chOff x="4913397" y="3055364"/>
            <a:chExt cx="1337657" cy="1476112"/>
          </a:xfrm>
        </p:grpSpPr>
        <p:sp>
          <p:nvSpPr>
            <p:cNvPr id="39" name="圆角矩形 38"/>
            <p:cNvSpPr/>
            <p:nvPr/>
          </p:nvSpPr>
          <p:spPr>
            <a:xfrm>
              <a:off x="4913397" y="3055364"/>
              <a:ext cx="1337657" cy="1476112"/>
            </a:xfrm>
            <a:prstGeom prst="roundRect">
              <a:avLst>
                <a:gd fmla="val 7843" name="adj"/>
              </a:avLst>
            </a:prstGeom>
            <a:solidFill>
              <a:schemeClr val="accent2"/>
            </a:soli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40" name="文本框 29"/>
            <p:cNvSpPr txBox="1"/>
            <p:nvPr/>
          </p:nvSpPr>
          <p:spPr>
            <a:xfrm>
              <a:off x="5071262" y="3467791"/>
              <a:ext cx="1010653" cy="609553"/>
            </a:xfrm>
            <a:prstGeom prst="rect">
              <a:avLst/>
            </a:prstGeom>
            <a:noFill/>
          </p:spPr>
          <p:txBody>
            <a:bodyPr rtlCol="0" wrap="square">
              <a:spAutoFit/>
            </a:bodyPr>
            <a:lstStyle/>
            <a:p>
              <a:pPr algn="ctr"/>
              <a:r>
                <a:rPr altLang="en-US" lang="zh-CN" sz="1200">
                  <a:solidFill>
                    <a:prstClr val="white"/>
                  </a:solidFill>
                  <a:latin charset="-122" panose="020b0503020204020204" pitchFamily="34" typeface="微软雅黑"/>
                  <a:ea charset="-122" panose="020b0503020204020204" pitchFamily="34" typeface="微软雅黑"/>
                  <a:cs typeface="+mn-ea"/>
                  <a:sym typeface="+mn-lt"/>
                </a:rPr>
                <a:t>添加</a:t>
              </a:r>
            </a:p>
            <a:p>
              <a:pPr algn="ctr"/>
              <a:r>
                <a:rPr altLang="en-US" lang="zh-CN" sz="1200">
                  <a:solidFill>
                    <a:prstClr val="white"/>
                  </a:solidFill>
                  <a:latin charset="-122" panose="020b0503020204020204" pitchFamily="34" typeface="微软雅黑"/>
                  <a:ea charset="-122" panose="020b0503020204020204" pitchFamily="34" typeface="微软雅黑"/>
                  <a:cs typeface="+mn-ea"/>
                  <a:sym typeface="+mn-lt"/>
                </a:rPr>
                <a:t>标题</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12"/>
                                        </p:tgtEl>
                                        <p:attrNameLst>
                                          <p:attrName>style.visibility</p:attrName>
                                        </p:attrNameLst>
                                      </p:cBhvr>
                                      <p:to>
                                        <p:strVal val="visible"/>
                                      </p:to>
                                    </p:set>
                                    <p:animEffect filter="fade" transition="in">
                                      <p:cBhvr>
                                        <p:cTn dur="500" id="10"/>
                                        <p:tgtEl>
                                          <p:spTgt spid="12"/>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14"/>
                                        </p:tgtEl>
                                        <p:attrNameLst>
                                          <p:attrName>style.visibility</p:attrName>
                                        </p:attrNameLst>
                                      </p:cBhvr>
                                      <p:to>
                                        <p:strVal val="visible"/>
                                      </p:to>
                                    </p:set>
                                    <p:animEffect filter="fade" transition="in">
                                      <p:cBhvr>
                                        <p:cTn dur="500" id="13"/>
                                        <p:tgtEl>
                                          <p:spTgt spid="14"/>
                                        </p:tgtEl>
                                      </p:cBhvr>
                                    </p:animEffect>
                                  </p:childTnLst>
                                </p:cTn>
                              </p:par>
                              <p:par>
                                <p:cTn fill="hold" grpId="0" id="14" nodeType="withEffect" presetClass="entr" presetID="10" presetSubtype="0">
                                  <p:stCondLst>
                                    <p:cond delay="250"/>
                                  </p:stCondLst>
                                  <p:childTnLst>
                                    <p:set>
                                      <p:cBhvr>
                                        <p:cTn dur="1" fill="hold" id="15">
                                          <p:stCondLst>
                                            <p:cond delay="0"/>
                                          </p:stCondLst>
                                        </p:cTn>
                                        <p:tgtEl>
                                          <p:spTgt spid="16"/>
                                        </p:tgtEl>
                                        <p:attrNameLst>
                                          <p:attrName>style.visibility</p:attrName>
                                        </p:attrNameLst>
                                      </p:cBhvr>
                                      <p:to>
                                        <p:strVal val="visible"/>
                                      </p:to>
                                    </p:set>
                                    <p:animEffect filter="fade" transition="in">
                                      <p:cBhvr>
                                        <p:cTn dur="500" id="16"/>
                                        <p:tgtEl>
                                          <p:spTgt spid="16"/>
                                        </p:tgtEl>
                                      </p:cBhvr>
                                    </p:animEffect>
                                  </p:childTnLst>
                                </p:cTn>
                              </p:par>
                              <p:par>
                                <p:cTn fill="hold" grpId="0" id="17" nodeType="withEffect" presetClass="entr" presetID="10" presetSubtype="0">
                                  <p:stCondLst>
                                    <p:cond delay="750"/>
                                  </p:stCondLst>
                                  <p:childTnLst>
                                    <p:set>
                                      <p:cBhvr>
                                        <p:cTn dur="1" fill="hold" id="18">
                                          <p:stCondLst>
                                            <p:cond delay="0"/>
                                          </p:stCondLst>
                                        </p:cTn>
                                        <p:tgtEl>
                                          <p:spTgt spid="10"/>
                                        </p:tgtEl>
                                        <p:attrNameLst>
                                          <p:attrName>style.visibility</p:attrName>
                                        </p:attrNameLst>
                                      </p:cBhvr>
                                      <p:to>
                                        <p:strVal val="visible"/>
                                      </p:to>
                                    </p:set>
                                    <p:animEffect filter="fade" transition="in">
                                      <p:cBhvr>
                                        <p:cTn dur="500" id="19"/>
                                        <p:tgtEl>
                                          <p:spTgt spid="10"/>
                                        </p:tgtEl>
                                      </p:cBhvr>
                                    </p:animEffect>
                                  </p:childTnLst>
                                </p:cTn>
                              </p:par>
                              <p:par>
                                <p:cTn fill="hold" grpId="0" id="20" nodeType="withEffect" presetClass="entr" presetID="10" presetSubtype="0">
                                  <p:stCondLst>
                                    <p:cond delay="500"/>
                                  </p:stCondLst>
                                  <p:childTnLst>
                                    <p:set>
                                      <p:cBhvr>
                                        <p:cTn dur="1" fill="hold" id="21">
                                          <p:stCondLst>
                                            <p:cond delay="0"/>
                                          </p:stCondLst>
                                        </p:cTn>
                                        <p:tgtEl>
                                          <p:spTgt spid="15"/>
                                        </p:tgtEl>
                                        <p:attrNameLst>
                                          <p:attrName>style.visibility</p:attrName>
                                        </p:attrNameLst>
                                      </p:cBhvr>
                                      <p:to>
                                        <p:strVal val="visible"/>
                                      </p:to>
                                    </p:set>
                                    <p:animEffect filter="fade" transition="in">
                                      <p:cBhvr>
                                        <p:cTn dur="500" id="22"/>
                                        <p:tgtEl>
                                          <p:spTgt spid="15"/>
                                        </p:tgtEl>
                                      </p:cBhvr>
                                    </p:animEffect>
                                  </p:childTnLst>
                                </p:cTn>
                              </p:par>
                              <p:par>
                                <p:cTn fill="hold" grpId="0" id="23" nodeType="withEffect" presetClass="entr" presetID="10" presetSubtype="0">
                                  <p:stCondLst>
                                    <p:cond delay="1000"/>
                                  </p:stCondLst>
                                  <p:childTnLst>
                                    <p:set>
                                      <p:cBhvr>
                                        <p:cTn dur="1" fill="hold" id="24">
                                          <p:stCondLst>
                                            <p:cond delay="0"/>
                                          </p:stCondLst>
                                        </p:cTn>
                                        <p:tgtEl>
                                          <p:spTgt spid="8"/>
                                        </p:tgtEl>
                                        <p:attrNameLst>
                                          <p:attrName>style.visibility</p:attrName>
                                        </p:attrNameLst>
                                      </p:cBhvr>
                                      <p:to>
                                        <p:strVal val="visible"/>
                                      </p:to>
                                    </p:set>
                                    <p:animEffect filter="fade" transition="in">
                                      <p:cBhvr>
                                        <p:cTn dur="500" id="25"/>
                                        <p:tgtEl>
                                          <p:spTgt spid="8"/>
                                        </p:tgtEl>
                                      </p:cBhvr>
                                    </p:animEffect>
                                  </p:childTnLst>
                                </p:cTn>
                              </p:par>
                              <p:par>
                                <p:cTn fill="hold" grpId="0" id="26" nodeType="withEffect" presetClass="entr" presetID="10" presetSubtype="0">
                                  <p:stCondLst>
                                    <p:cond delay="1500"/>
                                  </p:stCondLst>
                                  <p:childTnLst>
                                    <p:set>
                                      <p:cBhvr>
                                        <p:cTn dur="1" fill="hold" id="27">
                                          <p:stCondLst>
                                            <p:cond delay="0"/>
                                          </p:stCondLst>
                                        </p:cTn>
                                        <p:tgtEl>
                                          <p:spTgt spid="9"/>
                                        </p:tgtEl>
                                        <p:attrNameLst>
                                          <p:attrName>style.visibility</p:attrName>
                                        </p:attrNameLst>
                                      </p:cBhvr>
                                      <p:to>
                                        <p:strVal val="visible"/>
                                      </p:to>
                                    </p:set>
                                    <p:animEffect filter="fade" transition="in">
                                      <p:cBhvr>
                                        <p:cTn dur="500" id="28"/>
                                        <p:tgtEl>
                                          <p:spTgt spid="9"/>
                                        </p:tgtEl>
                                      </p:cBhvr>
                                    </p:animEffect>
                                  </p:childTnLst>
                                </p:cTn>
                              </p:par>
                              <p:par>
                                <p:cTn fill="hold" grpId="0" id="29" nodeType="withEffect" presetClass="entr" presetID="10" presetSubtype="0">
                                  <p:stCondLst>
                                    <p:cond delay="1750"/>
                                  </p:stCondLst>
                                  <p:childTnLst>
                                    <p:set>
                                      <p:cBhvr>
                                        <p:cTn dur="1" fill="hold" id="30">
                                          <p:stCondLst>
                                            <p:cond delay="0"/>
                                          </p:stCondLst>
                                        </p:cTn>
                                        <p:tgtEl>
                                          <p:spTgt spid="17"/>
                                        </p:tgtEl>
                                        <p:attrNameLst>
                                          <p:attrName>style.visibility</p:attrName>
                                        </p:attrNameLst>
                                      </p:cBhvr>
                                      <p:to>
                                        <p:strVal val="visible"/>
                                      </p:to>
                                    </p:set>
                                    <p:animEffect filter="fade" transition="in">
                                      <p:cBhvr>
                                        <p:cTn dur="500" id="31"/>
                                        <p:tgtEl>
                                          <p:spTgt spid="17"/>
                                        </p:tgtEl>
                                      </p:cBhvr>
                                    </p:animEffect>
                                  </p:childTnLst>
                                </p:cTn>
                              </p:par>
                              <p:par>
                                <p:cTn fill="hold" grpId="0" id="32" nodeType="withEffect" presetClass="entr" presetID="10" presetSubtype="0">
                                  <p:stCondLst>
                                    <p:cond delay="2000"/>
                                  </p:stCondLst>
                                  <p:childTnLst>
                                    <p:set>
                                      <p:cBhvr>
                                        <p:cTn dur="1" fill="hold" id="33">
                                          <p:stCondLst>
                                            <p:cond delay="0"/>
                                          </p:stCondLst>
                                        </p:cTn>
                                        <p:tgtEl>
                                          <p:spTgt spid="11"/>
                                        </p:tgtEl>
                                        <p:attrNameLst>
                                          <p:attrName>style.visibility</p:attrName>
                                        </p:attrNameLst>
                                      </p:cBhvr>
                                      <p:to>
                                        <p:strVal val="visible"/>
                                      </p:to>
                                    </p:set>
                                    <p:animEffect filter="fade" transition="in">
                                      <p:cBhvr>
                                        <p:cTn dur="500" id="34"/>
                                        <p:tgtEl>
                                          <p:spTgt spid="11"/>
                                        </p:tgtEl>
                                      </p:cBhvr>
                                    </p:animEffect>
                                  </p:childTnLst>
                                </p:cTn>
                              </p:par>
                            </p:childTnLst>
                          </p:cTn>
                        </p:par>
                        <p:par>
                          <p:cTn fill="hold" id="35" nodeType="afterGroup">
                            <p:stCondLst>
                              <p:cond delay="2500"/>
                            </p:stCondLst>
                            <p:childTnLst>
                              <p:par>
                                <p:cTn fill="hold" id="36" nodeType="afterEffect" presetClass="entr" presetID="53" presetSubtype="0">
                                  <p:stCondLst>
                                    <p:cond delay="0"/>
                                  </p:stCondLst>
                                  <p:childTnLst>
                                    <p:set>
                                      <p:cBhvr>
                                        <p:cTn dur="1" fill="hold" id="37">
                                          <p:stCondLst>
                                            <p:cond delay="0"/>
                                          </p:stCondLst>
                                        </p:cTn>
                                        <p:tgtEl>
                                          <p:spTgt spid="3"/>
                                        </p:tgtEl>
                                        <p:attrNameLst>
                                          <p:attrName>style.visibility</p:attrName>
                                        </p:attrNameLst>
                                      </p:cBhvr>
                                      <p:to>
                                        <p:strVal val="visible"/>
                                      </p:to>
                                    </p:set>
                                    <p:anim calcmode="lin" valueType="num">
                                      <p:cBhvr>
                                        <p:cTn dur="100" fill="hold" id="38"/>
                                        <p:tgtEl>
                                          <p:spTgt spid="3"/>
                                        </p:tgtEl>
                                        <p:attrNameLst>
                                          <p:attrName>ppt_w</p:attrName>
                                        </p:attrNameLst>
                                      </p:cBhvr>
                                      <p:tavLst>
                                        <p:tav tm="0">
                                          <p:val>
                                            <p:fltVal val="0"/>
                                          </p:val>
                                        </p:tav>
                                        <p:tav tm="100000">
                                          <p:val>
                                            <p:strVal val="#ppt_w"/>
                                          </p:val>
                                        </p:tav>
                                      </p:tavLst>
                                    </p:anim>
                                    <p:anim calcmode="lin" valueType="num">
                                      <p:cBhvr>
                                        <p:cTn dur="100" fill="hold" id="39"/>
                                        <p:tgtEl>
                                          <p:spTgt spid="3"/>
                                        </p:tgtEl>
                                        <p:attrNameLst>
                                          <p:attrName>ppt_h</p:attrName>
                                        </p:attrNameLst>
                                      </p:cBhvr>
                                      <p:tavLst>
                                        <p:tav tm="0">
                                          <p:val>
                                            <p:fltVal val="0"/>
                                          </p:val>
                                        </p:tav>
                                        <p:tav tm="100000">
                                          <p:val>
                                            <p:strVal val="#ppt_h"/>
                                          </p:val>
                                        </p:tav>
                                      </p:tavLst>
                                    </p:anim>
                                    <p:animEffect filter="fade" transition="in">
                                      <p:cBhvr>
                                        <p:cTn dur="100" id="40"/>
                                        <p:tgtEl>
                                          <p:spTgt spid="3"/>
                                        </p:tgtEl>
                                      </p:cBhvr>
                                    </p:animEffect>
                                  </p:childTnLst>
                                </p:cTn>
                              </p:par>
                              <p:par>
                                <p:cTn fill="hold" id="41" nodeType="withEffect" presetClass="emph" presetID="6" presetSubtype="0">
                                  <p:stCondLst>
                                    <p:cond delay="100"/>
                                  </p:stCondLst>
                                  <p:childTnLst>
                                    <p:animScale>
                                      <p:cBhvr>
                                        <p:cTn dur="100" fill="hold" id="42"/>
                                        <p:tgtEl>
                                          <p:spTgt spid="3"/>
                                        </p:tgtEl>
                                      </p:cBhvr>
                                      <p:by x="110000" y="110000"/>
                                    </p:animScale>
                                  </p:childTnLst>
                                </p:cTn>
                              </p:par>
                              <p:par>
                                <p:cTn fill="hold" id="43" nodeType="withEffect" presetClass="emph" presetID="6" presetSubtype="0">
                                  <p:stCondLst>
                                    <p:cond delay="200"/>
                                  </p:stCondLst>
                                  <p:childTnLst>
                                    <p:animScale>
                                      <p:cBhvr>
                                        <p:cTn dur="200" fill="hold" id="44"/>
                                        <p:tgtEl>
                                          <p:spTgt spid="3"/>
                                        </p:tgtEl>
                                      </p:cBhvr>
                                      <p:by x="90000" y="90000"/>
                                    </p:animScale>
                                  </p:childTnLst>
                                </p:cTn>
                              </p:par>
                              <p:par>
                                <p:cTn fill="hold" id="45" nodeType="withEffect" presetClass="emph" presetID="6" presetSubtype="0">
                                  <p:stCondLst>
                                    <p:cond delay="400"/>
                                  </p:stCondLst>
                                  <p:childTnLst>
                                    <p:animScale>
                                      <p:cBhvr>
                                        <p:cTn dur="100" fill="hold" id="46"/>
                                        <p:tgtEl>
                                          <p:spTgt spid="3"/>
                                        </p:tgtEl>
                                      </p:cBhvr>
                                      <p:by x="105000" y="105000"/>
                                    </p:animScale>
                                  </p:childTnLst>
                                </p:cTn>
                              </p:par>
                              <p:par>
                                <p:cTn fill="hold" id="47" nodeType="withEffect" presetClass="emph" presetID="6" presetSubtype="0">
                                  <p:stCondLst>
                                    <p:cond delay="500"/>
                                  </p:stCondLst>
                                  <p:childTnLst>
                                    <p:animScale>
                                      <p:cBhvr>
                                        <p:cTn dur="200" fill="hold" id="48"/>
                                        <p:tgtEl>
                                          <p:spTgt spid="3"/>
                                        </p:tgtEl>
                                      </p:cBhvr>
                                      <p:by x="95000" y="95000"/>
                                    </p:animScale>
                                  </p:childTnLst>
                                </p:cTn>
                              </p:par>
                            </p:childTnLst>
                          </p:cTn>
                        </p:par>
                        <p:par>
                          <p:cTn fill="hold" id="49" nodeType="afterGroup">
                            <p:stCondLst>
                              <p:cond delay="3200"/>
                            </p:stCondLst>
                            <p:childTnLst>
                              <p:par>
                                <p:cTn fill="hold" id="50" nodeType="afterEffect" presetClass="entr" presetID="53" presetSubtype="0">
                                  <p:stCondLst>
                                    <p:cond delay="0"/>
                                  </p:stCondLst>
                                  <p:childTnLst>
                                    <p:set>
                                      <p:cBhvr>
                                        <p:cTn dur="1" fill="hold" id="51">
                                          <p:stCondLst>
                                            <p:cond delay="0"/>
                                          </p:stCondLst>
                                        </p:cTn>
                                        <p:tgtEl>
                                          <p:spTgt spid="6"/>
                                        </p:tgtEl>
                                        <p:attrNameLst>
                                          <p:attrName>style.visibility</p:attrName>
                                        </p:attrNameLst>
                                      </p:cBhvr>
                                      <p:to>
                                        <p:strVal val="visible"/>
                                      </p:to>
                                    </p:set>
                                    <p:anim calcmode="lin" valueType="num">
                                      <p:cBhvr>
                                        <p:cTn dur="100" fill="hold" id="52"/>
                                        <p:tgtEl>
                                          <p:spTgt spid="6"/>
                                        </p:tgtEl>
                                        <p:attrNameLst>
                                          <p:attrName>ppt_w</p:attrName>
                                        </p:attrNameLst>
                                      </p:cBhvr>
                                      <p:tavLst>
                                        <p:tav tm="0">
                                          <p:val>
                                            <p:fltVal val="0"/>
                                          </p:val>
                                        </p:tav>
                                        <p:tav tm="100000">
                                          <p:val>
                                            <p:strVal val="#ppt_w"/>
                                          </p:val>
                                        </p:tav>
                                      </p:tavLst>
                                    </p:anim>
                                    <p:anim calcmode="lin" valueType="num">
                                      <p:cBhvr>
                                        <p:cTn dur="100" fill="hold" id="53"/>
                                        <p:tgtEl>
                                          <p:spTgt spid="6"/>
                                        </p:tgtEl>
                                        <p:attrNameLst>
                                          <p:attrName>ppt_h</p:attrName>
                                        </p:attrNameLst>
                                      </p:cBhvr>
                                      <p:tavLst>
                                        <p:tav tm="0">
                                          <p:val>
                                            <p:fltVal val="0"/>
                                          </p:val>
                                        </p:tav>
                                        <p:tav tm="100000">
                                          <p:val>
                                            <p:strVal val="#ppt_h"/>
                                          </p:val>
                                        </p:tav>
                                      </p:tavLst>
                                    </p:anim>
                                    <p:animEffect filter="fade" transition="in">
                                      <p:cBhvr>
                                        <p:cTn dur="100" id="54"/>
                                        <p:tgtEl>
                                          <p:spTgt spid="6"/>
                                        </p:tgtEl>
                                      </p:cBhvr>
                                    </p:animEffect>
                                  </p:childTnLst>
                                </p:cTn>
                              </p:par>
                              <p:par>
                                <p:cTn fill="hold" id="55" nodeType="withEffect" presetClass="emph" presetID="6" presetSubtype="0">
                                  <p:stCondLst>
                                    <p:cond delay="100"/>
                                  </p:stCondLst>
                                  <p:childTnLst>
                                    <p:animScale>
                                      <p:cBhvr>
                                        <p:cTn dur="100" fill="hold" id="56"/>
                                        <p:tgtEl>
                                          <p:spTgt spid="6"/>
                                        </p:tgtEl>
                                      </p:cBhvr>
                                      <p:by x="110000" y="110000"/>
                                    </p:animScale>
                                  </p:childTnLst>
                                </p:cTn>
                              </p:par>
                              <p:par>
                                <p:cTn fill="hold" id="57" nodeType="withEffect" presetClass="emph" presetID="6" presetSubtype="0">
                                  <p:stCondLst>
                                    <p:cond delay="200"/>
                                  </p:stCondLst>
                                  <p:childTnLst>
                                    <p:animScale>
                                      <p:cBhvr>
                                        <p:cTn dur="200" fill="hold" id="58"/>
                                        <p:tgtEl>
                                          <p:spTgt spid="6"/>
                                        </p:tgtEl>
                                      </p:cBhvr>
                                      <p:by x="90000" y="90000"/>
                                    </p:animScale>
                                  </p:childTnLst>
                                </p:cTn>
                              </p:par>
                              <p:par>
                                <p:cTn fill="hold" id="59" nodeType="withEffect" presetClass="emph" presetID="6" presetSubtype="0">
                                  <p:stCondLst>
                                    <p:cond delay="400"/>
                                  </p:stCondLst>
                                  <p:childTnLst>
                                    <p:animScale>
                                      <p:cBhvr>
                                        <p:cTn dur="100" fill="hold" id="60"/>
                                        <p:tgtEl>
                                          <p:spTgt spid="6"/>
                                        </p:tgtEl>
                                      </p:cBhvr>
                                      <p:by x="105000" y="105000"/>
                                    </p:animScale>
                                  </p:childTnLst>
                                </p:cTn>
                              </p:par>
                              <p:par>
                                <p:cTn fill="hold" id="61" nodeType="withEffect" presetClass="emph" presetID="6" presetSubtype="0">
                                  <p:stCondLst>
                                    <p:cond delay="500"/>
                                  </p:stCondLst>
                                  <p:childTnLst>
                                    <p:animScale>
                                      <p:cBhvr>
                                        <p:cTn dur="200" fill="hold" id="62"/>
                                        <p:tgtEl>
                                          <p:spTgt spid="6"/>
                                        </p:tgtEl>
                                      </p:cBhvr>
                                      <p:by x="95000" y="95000"/>
                                    </p:animScale>
                                  </p:childTnLst>
                                </p:cTn>
                              </p:par>
                            </p:childTnLst>
                          </p:cTn>
                        </p:par>
                        <p:par>
                          <p:cTn fill="hold" id="63" nodeType="afterGroup">
                            <p:stCondLst>
                              <p:cond delay="3900"/>
                            </p:stCondLst>
                            <p:childTnLst>
                              <p:par>
                                <p:cTn fill="hold" id="64" nodeType="afterEffect" presetClass="entr" presetID="53" presetSubtype="0">
                                  <p:stCondLst>
                                    <p:cond delay="0"/>
                                  </p:stCondLst>
                                  <p:childTnLst>
                                    <p:set>
                                      <p:cBhvr>
                                        <p:cTn dur="1" fill="hold" id="65">
                                          <p:stCondLst>
                                            <p:cond delay="0"/>
                                          </p:stCondLst>
                                        </p:cTn>
                                        <p:tgtEl>
                                          <p:spTgt spid="4"/>
                                        </p:tgtEl>
                                        <p:attrNameLst>
                                          <p:attrName>style.visibility</p:attrName>
                                        </p:attrNameLst>
                                      </p:cBhvr>
                                      <p:to>
                                        <p:strVal val="visible"/>
                                      </p:to>
                                    </p:set>
                                    <p:anim calcmode="lin" valueType="num">
                                      <p:cBhvr>
                                        <p:cTn dur="100" fill="hold" id="66"/>
                                        <p:tgtEl>
                                          <p:spTgt spid="4"/>
                                        </p:tgtEl>
                                        <p:attrNameLst>
                                          <p:attrName>ppt_w</p:attrName>
                                        </p:attrNameLst>
                                      </p:cBhvr>
                                      <p:tavLst>
                                        <p:tav tm="0">
                                          <p:val>
                                            <p:fltVal val="0"/>
                                          </p:val>
                                        </p:tav>
                                        <p:tav tm="100000">
                                          <p:val>
                                            <p:strVal val="#ppt_w"/>
                                          </p:val>
                                        </p:tav>
                                      </p:tavLst>
                                    </p:anim>
                                    <p:anim calcmode="lin" valueType="num">
                                      <p:cBhvr>
                                        <p:cTn dur="100" fill="hold" id="67"/>
                                        <p:tgtEl>
                                          <p:spTgt spid="4"/>
                                        </p:tgtEl>
                                        <p:attrNameLst>
                                          <p:attrName>ppt_h</p:attrName>
                                        </p:attrNameLst>
                                      </p:cBhvr>
                                      <p:tavLst>
                                        <p:tav tm="0">
                                          <p:val>
                                            <p:fltVal val="0"/>
                                          </p:val>
                                        </p:tav>
                                        <p:tav tm="100000">
                                          <p:val>
                                            <p:strVal val="#ppt_h"/>
                                          </p:val>
                                        </p:tav>
                                      </p:tavLst>
                                    </p:anim>
                                    <p:animEffect filter="fade" transition="in">
                                      <p:cBhvr>
                                        <p:cTn dur="100" id="68"/>
                                        <p:tgtEl>
                                          <p:spTgt spid="4"/>
                                        </p:tgtEl>
                                      </p:cBhvr>
                                    </p:animEffect>
                                  </p:childTnLst>
                                </p:cTn>
                              </p:par>
                              <p:par>
                                <p:cTn fill="hold" id="69" nodeType="withEffect" presetClass="emph" presetID="6" presetSubtype="0">
                                  <p:stCondLst>
                                    <p:cond delay="100"/>
                                  </p:stCondLst>
                                  <p:childTnLst>
                                    <p:animScale>
                                      <p:cBhvr>
                                        <p:cTn dur="100" fill="hold" id="70"/>
                                        <p:tgtEl>
                                          <p:spTgt spid="4"/>
                                        </p:tgtEl>
                                      </p:cBhvr>
                                      <p:by x="110000" y="110000"/>
                                    </p:animScale>
                                  </p:childTnLst>
                                </p:cTn>
                              </p:par>
                              <p:par>
                                <p:cTn fill="hold" id="71" nodeType="withEffect" presetClass="emph" presetID="6" presetSubtype="0">
                                  <p:stCondLst>
                                    <p:cond delay="200"/>
                                  </p:stCondLst>
                                  <p:childTnLst>
                                    <p:animScale>
                                      <p:cBhvr>
                                        <p:cTn dur="200" fill="hold" id="72"/>
                                        <p:tgtEl>
                                          <p:spTgt spid="4"/>
                                        </p:tgtEl>
                                      </p:cBhvr>
                                      <p:by x="90000" y="90000"/>
                                    </p:animScale>
                                  </p:childTnLst>
                                </p:cTn>
                              </p:par>
                              <p:par>
                                <p:cTn fill="hold" id="73" nodeType="withEffect" presetClass="emph" presetID="6" presetSubtype="0">
                                  <p:stCondLst>
                                    <p:cond delay="400"/>
                                  </p:stCondLst>
                                  <p:childTnLst>
                                    <p:animScale>
                                      <p:cBhvr>
                                        <p:cTn dur="100" fill="hold" id="74"/>
                                        <p:tgtEl>
                                          <p:spTgt spid="4"/>
                                        </p:tgtEl>
                                      </p:cBhvr>
                                      <p:by x="105000" y="105000"/>
                                    </p:animScale>
                                  </p:childTnLst>
                                </p:cTn>
                              </p:par>
                              <p:par>
                                <p:cTn fill="hold" id="75" nodeType="withEffect" presetClass="emph" presetID="6" presetSubtype="0">
                                  <p:stCondLst>
                                    <p:cond delay="500"/>
                                  </p:stCondLst>
                                  <p:childTnLst>
                                    <p:animScale>
                                      <p:cBhvr>
                                        <p:cTn dur="200" fill="hold" id="76"/>
                                        <p:tgtEl>
                                          <p:spTgt spid="4"/>
                                        </p:tgtEl>
                                      </p:cBhvr>
                                      <p:by x="95000" y="95000"/>
                                    </p:animScale>
                                  </p:childTnLst>
                                </p:cTn>
                              </p:par>
                            </p:childTnLst>
                          </p:cTn>
                        </p:par>
                        <p:par>
                          <p:cTn fill="hold" id="77" nodeType="afterGroup">
                            <p:stCondLst>
                              <p:cond delay="4600"/>
                            </p:stCondLst>
                            <p:childTnLst>
                              <p:par>
                                <p:cTn fill="hold" id="78" nodeType="afterEffect" presetClass="entr" presetID="53" presetSubtype="0">
                                  <p:stCondLst>
                                    <p:cond delay="0"/>
                                  </p:stCondLst>
                                  <p:childTnLst>
                                    <p:set>
                                      <p:cBhvr>
                                        <p:cTn dur="1" fill="hold" id="79">
                                          <p:stCondLst>
                                            <p:cond delay="0"/>
                                          </p:stCondLst>
                                        </p:cTn>
                                        <p:tgtEl>
                                          <p:spTgt spid="2"/>
                                        </p:tgtEl>
                                        <p:attrNameLst>
                                          <p:attrName>style.visibility</p:attrName>
                                        </p:attrNameLst>
                                      </p:cBhvr>
                                      <p:to>
                                        <p:strVal val="visible"/>
                                      </p:to>
                                    </p:set>
                                    <p:anim calcmode="lin" valueType="num">
                                      <p:cBhvr>
                                        <p:cTn dur="100" fill="hold" id="80"/>
                                        <p:tgtEl>
                                          <p:spTgt spid="2"/>
                                        </p:tgtEl>
                                        <p:attrNameLst>
                                          <p:attrName>ppt_w</p:attrName>
                                        </p:attrNameLst>
                                      </p:cBhvr>
                                      <p:tavLst>
                                        <p:tav tm="0">
                                          <p:val>
                                            <p:fltVal val="0"/>
                                          </p:val>
                                        </p:tav>
                                        <p:tav tm="100000">
                                          <p:val>
                                            <p:strVal val="#ppt_w"/>
                                          </p:val>
                                        </p:tav>
                                      </p:tavLst>
                                    </p:anim>
                                    <p:anim calcmode="lin" valueType="num">
                                      <p:cBhvr>
                                        <p:cTn dur="100" fill="hold" id="81"/>
                                        <p:tgtEl>
                                          <p:spTgt spid="2"/>
                                        </p:tgtEl>
                                        <p:attrNameLst>
                                          <p:attrName>ppt_h</p:attrName>
                                        </p:attrNameLst>
                                      </p:cBhvr>
                                      <p:tavLst>
                                        <p:tav tm="0">
                                          <p:val>
                                            <p:fltVal val="0"/>
                                          </p:val>
                                        </p:tav>
                                        <p:tav tm="100000">
                                          <p:val>
                                            <p:strVal val="#ppt_h"/>
                                          </p:val>
                                        </p:tav>
                                      </p:tavLst>
                                    </p:anim>
                                    <p:animEffect filter="fade" transition="in">
                                      <p:cBhvr>
                                        <p:cTn dur="100" id="82"/>
                                        <p:tgtEl>
                                          <p:spTgt spid="2"/>
                                        </p:tgtEl>
                                      </p:cBhvr>
                                    </p:animEffect>
                                  </p:childTnLst>
                                </p:cTn>
                              </p:par>
                              <p:par>
                                <p:cTn fill="hold" id="83" nodeType="withEffect" presetClass="emph" presetID="6" presetSubtype="0">
                                  <p:stCondLst>
                                    <p:cond delay="100"/>
                                  </p:stCondLst>
                                  <p:childTnLst>
                                    <p:animScale>
                                      <p:cBhvr>
                                        <p:cTn dur="100" fill="hold" id="84"/>
                                        <p:tgtEl>
                                          <p:spTgt spid="2"/>
                                        </p:tgtEl>
                                      </p:cBhvr>
                                      <p:by x="110000" y="110000"/>
                                    </p:animScale>
                                  </p:childTnLst>
                                </p:cTn>
                              </p:par>
                              <p:par>
                                <p:cTn fill="hold" id="85" nodeType="withEffect" presetClass="emph" presetID="6" presetSubtype="0">
                                  <p:stCondLst>
                                    <p:cond delay="200"/>
                                  </p:stCondLst>
                                  <p:childTnLst>
                                    <p:animScale>
                                      <p:cBhvr>
                                        <p:cTn dur="200" fill="hold" id="86"/>
                                        <p:tgtEl>
                                          <p:spTgt spid="2"/>
                                        </p:tgtEl>
                                      </p:cBhvr>
                                      <p:by x="90000" y="90000"/>
                                    </p:animScale>
                                  </p:childTnLst>
                                </p:cTn>
                              </p:par>
                              <p:par>
                                <p:cTn fill="hold" id="87" nodeType="withEffect" presetClass="emph" presetID="6" presetSubtype="0">
                                  <p:stCondLst>
                                    <p:cond delay="400"/>
                                  </p:stCondLst>
                                  <p:childTnLst>
                                    <p:animScale>
                                      <p:cBhvr>
                                        <p:cTn dur="100" fill="hold" id="88"/>
                                        <p:tgtEl>
                                          <p:spTgt spid="2"/>
                                        </p:tgtEl>
                                      </p:cBhvr>
                                      <p:by x="105000" y="105000"/>
                                    </p:animScale>
                                  </p:childTnLst>
                                </p:cTn>
                              </p:par>
                              <p:par>
                                <p:cTn fill="hold" id="89" nodeType="withEffect" presetClass="emph" presetID="6" presetSubtype="0">
                                  <p:stCondLst>
                                    <p:cond delay="500"/>
                                  </p:stCondLst>
                                  <p:childTnLst>
                                    <p:animScale>
                                      <p:cBhvr>
                                        <p:cTn dur="200" fill="hold" id="90"/>
                                        <p:tgtEl>
                                          <p:spTgt spid="2"/>
                                        </p:tgtEl>
                                      </p:cBhvr>
                                      <p:by x="95000" y="95000"/>
                                    </p:animScale>
                                  </p:childTnLst>
                                </p:cTn>
                              </p:par>
                            </p:childTnLst>
                          </p:cTn>
                        </p:par>
                        <p:par>
                          <p:cTn fill="hold" id="91" nodeType="afterGroup">
                            <p:stCondLst>
                              <p:cond delay="5300"/>
                            </p:stCondLst>
                            <p:childTnLst>
                              <p:par>
                                <p:cTn fill="hold" grpId="0" id="92" nodeType="afterEffect" presetClass="entr" presetID="22" presetSubtype="8">
                                  <p:stCondLst>
                                    <p:cond delay="0"/>
                                  </p:stCondLst>
                                  <p:childTnLst>
                                    <p:set>
                                      <p:cBhvr>
                                        <p:cTn dur="1" fill="hold" id="93">
                                          <p:stCondLst>
                                            <p:cond delay="0"/>
                                          </p:stCondLst>
                                        </p:cTn>
                                        <p:tgtEl>
                                          <p:spTgt spid="24"/>
                                        </p:tgtEl>
                                        <p:attrNameLst>
                                          <p:attrName>style.visibility</p:attrName>
                                        </p:attrNameLst>
                                      </p:cBhvr>
                                      <p:to>
                                        <p:strVal val="visible"/>
                                      </p:to>
                                    </p:set>
                                    <p:animEffect filter="wipe(left)" transition="in">
                                      <p:cBhvr>
                                        <p:cTn dur="500" id="94"/>
                                        <p:tgtEl>
                                          <p:spTgt spid="24"/>
                                        </p:tgtEl>
                                      </p:cBhvr>
                                    </p:animEffect>
                                  </p:childTnLst>
                                </p:cTn>
                              </p:par>
                            </p:childTnLst>
                          </p:cTn>
                        </p:par>
                        <p:par>
                          <p:cTn fill="hold" id="95" nodeType="afterGroup">
                            <p:stCondLst>
                              <p:cond delay="5800"/>
                            </p:stCondLst>
                            <p:childTnLst>
                              <p:par>
                                <p:cTn fill="hold" id="96" nodeType="afterEffect" presetClass="entr" presetID="22" presetSubtype="8">
                                  <p:stCondLst>
                                    <p:cond delay="0"/>
                                  </p:stCondLst>
                                  <p:childTnLst>
                                    <p:set>
                                      <p:cBhvr>
                                        <p:cTn dur="1" fill="hold" id="97">
                                          <p:stCondLst>
                                            <p:cond delay="0"/>
                                          </p:stCondLst>
                                        </p:cTn>
                                        <p:tgtEl>
                                          <p:spTgt spid="25"/>
                                        </p:tgtEl>
                                        <p:attrNameLst>
                                          <p:attrName>style.visibility</p:attrName>
                                        </p:attrNameLst>
                                      </p:cBhvr>
                                      <p:to>
                                        <p:strVal val="visible"/>
                                      </p:to>
                                    </p:set>
                                    <p:animEffect filter="wipe(left)" transition="in">
                                      <p:cBhvr>
                                        <p:cTn dur="500" id="98"/>
                                        <p:tgtEl>
                                          <p:spTgt spid="25"/>
                                        </p:tgtEl>
                                      </p:cBhvr>
                                    </p:animEffect>
                                  </p:childTnLst>
                                </p:cTn>
                              </p:par>
                            </p:childTnLst>
                          </p:cTn>
                        </p:par>
                        <p:par>
                          <p:cTn fill="hold" id="99" nodeType="afterGroup">
                            <p:stCondLst>
                              <p:cond delay="6300"/>
                            </p:stCondLst>
                            <p:childTnLst>
                              <p:par>
                                <p:cTn fill="hold" grpId="0" id="100" nodeType="afterEffect" presetClass="entr" presetID="22" presetSubtype="1">
                                  <p:stCondLst>
                                    <p:cond delay="0"/>
                                  </p:stCondLst>
                                  <p:childTnLst>
                                    <p:set>
                                      <p:cBhvr>
                                        <p:cTn dur="1" fill="hold" id="101">
                                          <p:stCondLst>
                                            <p:cond delay="0"/>
                                          </p:stCondLst>
                                        </p:cTn>
                                        <p:tgtEl>
                                          <p:spTgt spid="26"/>
                                        </p:tgtEl>
                                        <p:attrNameLst>
                                          <p:attrName>style.visibility</p:attrName>
                                        </p:attrNameLst>
                                      </p:cBhvr>
                                      <p:to>
                                        <p:strVal val="visible"/>
                                      </p:to>
                                    </p:set>
                                    <p:animEffect filter="wipe(up)" transition="in">
                                      <p:cBhvr>
                                        <p:cTn dur="500" id="102"/>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24"/>
      <p:bldP grpId="0" spid="2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微立体创业计划\001.png" id="117"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1191578" y="1026228"/>
            <a:ext cx="1967244" cy="1967585"/>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118" name="Picture 3"/>
          <p:cNvPicPr>
            <a:picLocks noChangeArrowheads="1" noChangeAspect="1"/>
          </p:cNvPicPr>
          <p:nvPr/>
        </p:nvPicPr>
        <p:blipFill>
          <a:blip r:embed="rId4">
            <a:extLst>
              <a:ext uri="{28A0092B-C50C-407E-A947-70E740481C1C}">
                <a14:useLocalDpi val="0"/>
              </a:ext>
            </a:extLst>
          </a:blip>
          <a:stretch>
            <a:fillRect/>
          </a:stretch>
        </p:blipFill>
        <p:spPr bwMode="auto">
          <a:xfrm>
            <a:off x="1477369" y="833794"/>
            <a:ext cx="2230535" cy="2230922"/>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5" compatLnSpc="1" lIns="68571" numCol="1" rIns="68571" tIns="34285"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lang="zh-CN" sz="2400">
                <a:solidFill>
                  <a:schemeClr val="accent2"/>
                </a:solidFill>
                <a:latin charset="-122" panose="020b0503020204020204" pitchFamily="34" typeface="微软雅黑"/>
                <a:ea charset="-122" panose="020b0503020204020204" pitchFamily="34" typeface="微软雅黑"/>
                <a:cs typeface="+mn-ea"/>
                <a:sym typeface="+mn-lt"/>
              </a:rPr>
              <a:t>未来工作计划</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5" compatLnSpc="1" lIns="68571" numCol="1" rIns="68571" tIns="34285"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just">
              <a:lnSpc>
                <a:spcPct val="125000"/>
              </a:lnSpc>
            </a:pPr>
            <a:r>
              <a:rPr altLang="zh-CN" b="0" lang="en-US" smtClean="0" sz="9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The best preparation for tomorrow is doing your best today.</a:t>
            </a:r>
          </a:p>
        </p:txBody>
      </p:sp>
      <p:grpSp>
        <p:nvGrpSpPr>
          <p:cNvPr id="2" name="组合 124"/>
          <p:cNvGrpSpPr/>
          <p:nvPr/>
        </p:nvGrpSpPr>
        <p:grpSpPr>
          <a:xfrm>
            <a:off x="6284904" y="4264732"/>
            <a:ext cx="1026023" cy="1026201"/>
            <a:chOff x="304800" y="673100"/>
            <a:chExt cx="4000500" cy="4000500"/>
          </a:xfrm>
          <a:effectLst>
            <a:outerShdw algn="tr" blurRad="444500" dir="8100000" dist="254000" rotWithShape="0">
              <a:prstClr val="black">
                <a:alpha val="50000"/>
              </a:prstClr>
            </a:outerShdw>
          </a:effectLst>
        </p:grpSpPr>
        <p:sp>
          <p:nvSpPr>
            <p:cNvPr id="126" name="同心圆 12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27" name="椭圆 126"/>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algn="tr" blurRad="444500" dir="8100000" dist="254000" rotWithShape="0">
              <a:prstClr val="black">
                <a:alpha val="50000"/>
              </a:prstClr>
            </a:outerShdw>
          </a:effectLst>
        </p:grpSpPr>
        <p:sp>
          <p:nvSpPr>
            <p:cNvPr id="129" name="同心圆 12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0" name="椭圆 12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algn="tr" blurRad="444500" dir="8100000" dist="254000" rotWithShape="0">
              <a:prstClr val="black">
                <a:alpha val="50000"/>
              </a:prstClr>
            </a:outerShdw>
          </a:effectLst>
        </p:grpSpPr>
        <p:sp>
          <p:nvSpPr>
            <p:cNvPr id="132" name="同心圆 13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3" name="椭圆 132"/>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algn="tr" blurRad="444500" dir="8100000" dist="254000" rotWithShape="0">
              <a:prstClr val="black">
                <a:alpha val="50000"/>
              </a:prstClr>
            </a:outerShdw>
          </a:effectLst>
        </p:grpSpPr>
        <p:sp>
          <p:nvSpPr>
            <p:cNvPr id="135" name="同心圆 13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6" name="椭圆 135"/>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algn="tr" blurRad="444500" dir="8100000" dist="254000" rotWithShape="0">
              <a:prstClr val="black">
                <a:alpha val="50000"/>
              </a:prstClr>
            </a:outerShdw>
          </a:effectLst>
        </p:grpSpPr>
        <p:sp>
          <p:nvSpPr>
            <p:cNvPr id="138" name="同心圆 13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9" name="椭圆 138"/>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algn="tr" blurRad="444500" dir="8100000" dist="254000" rotWithShape="0">
              <a:prstClr val="black">
                <a:alpha val="50000"/>
              </a:prstClr>
            </a:outerShdw>
          </a:effectLst>
        </p:grpSpPr>
        <p:sp>
          <p:nvSpPr>
            <p:cNvPr id="141" name="同心圆 14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2" name="椭圆 141"/>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algn="tr" blurRad="444500" dir="8100000" dist="254000" rotWithShape="0">
              <a:prstClr val="black">
                <a:alpha val="50000"/>
              </a:prstClr>
            </a:outerShdw>
          </a:effectLst>
        </p:grpSpPr>
        <p:sp>
          <p:nvSpPr>
            <p:cNvPr id="144" name="同心圆 14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5" name="椭圆 144"/>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algn="tr" blurRad="444500" dir="8100000" dist="254000" rotWithShape="0">
              <a:prstClr val="black">
                <a:alpha val="50000"/>
              </a:prstClr>
            </a:outerShdw>
          </a:effectLst>
        </p:grpSpPr>
        <p:sp>
          <p:nvSpPr>
            <p:cNvPr id="147" name="同心圆 14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8" name="椭圆 147"/>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algn="tr" blurRad="444500" dir="8100000" dist="254000" rotWithShape="0">
              <a:prstClr val="black">
                <a:alpha val="50000"/>
              </a:prstClr>
            </a:outerShdw>
          </a:effectLst>
        </p:grpSpPr>
        <p:sp>
          <p:nvSpPr>
            <p:cNvPr id="150" name="同心圆 14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1" name="椭圆 150"/>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algn="tr" blurRad="444500" dir="8100000" dist="254000" rotWithShape="0">
              <a:prstClr val="black">
                <a:alpha val="50000"/>
              </a:prstClr>
            </a:outerShdw>
          </a:effectLst>
        </p:grpSpPr>
        <p:sp>
          <p:nvSpPr>
            <p:cNvPr id="153" name="同心圆 15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4" name="椭圆 153"/>
            <p:cNvSpPr/>
            <p:nvPr/>
          </p:nvSpPr>
          <p:spPr>
            <a:xfrm>
              <a:off x="392112" y="760412"/>
              <a:ext cx="3825873" cy="3825873"/>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algn="tr" blurRad="444500" dir="8100000" dist="254000" rotWithShape="0">
              <a:prstClr val="black">
                <a:alpha val="50000"/>
              </a:prstClr>
            </a:outerShdw>
          </a:effectLst>
        </p:grpSpPr>
        <p:sp>
          <p:nvSpPr>
            <p:cNvPr id="156" name="同心圆 15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7" name="椭圆 15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algn="tr" blurRad="444500" dir="8100000" dist="254000" rotWithShape="0">
              <a:prstClr val="black">
                <a:alpha val="50000"/>
              </a:prstClr>
            </a:outerShdw>
          </a:effectLst>
        </p:grpSpPr>
        <p:sp>
          <p:nvSpPr>
            <p:cNvPr id="159" name="同心圆 15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60" name="椭圆 15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algn="tr" blurRad="444500" dir="8100000" dist="254000" rotWithShape="0">
              <a:prstClr val="black">
                <a:alpha val="50000"/>
              </a:prstClr>
            </a:outerShdw>
          </a:effectLst>
        </p:grpSpPr>
        <p:sp>
          <p:nvSpPr>
            <p:cNvPr id="162" name="同心圆 16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63" name="椭圆 16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sp>
        <p:nvSpPr>
          <p:cNvPr id="187" name="TextBox 186"/>
          <p:cNvSpPr txBox="1"/>
          <p:nvPr/>
        </p:nvSpPr>
        <p:spPr>
          <a:xfrm>
            <a:off x="5862965" y="916360"/>
            <a:ext cx="1698003" cy="2446010"/>
          </a:xfrm>
          <a:prstGeom prst="rect">
            <a:avLst/>
          </a:prstGeom>
          <a:noFill/>
        </p:spPr>
        <p:txBody>
          <a:bodyPr bIns="34285" lIns="68571" rIns="68571" rtlCol="0" tIns="34285" wrap="square">
            <a:spAutoFit/>
          </a:bodyPr>
          <a:lstStyle/>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p:txBody>
      </p:sp>
      <p:sp>
        <p:nvSpPr>
          <p:cNvPr id="72" name="TextBox 71"/>
          <p:cNvSpPr txBox="1"/>
          <p:nvPr/>
        </p:nvSpPr>
        <p:spPr>
          <a:xfrm>
            <a:off x="2318865" y="1443852"/>
            <a:ext cx="488939" cy="1188720"/>
          </a:xfrm>
          <a:prstGeom prst="rect">
            <a:avLst/>
          </a:prstGeom>
          <a:noFill/>
        </p:spPr>
        <p:txBody>
          <a:bodyPr rtlCol="0" wrap="square">
            <a:spAutoFit/>
          </a:bodyPr>
          <a:lstStyle/>
          <a:p>
            <a:pPr algn="ctr"/>
            <a:r>
              <a:rPr altLang="zh-CN" b="1" lang="en-US" smtClean="0" sz="7200">
                <a:ln cmpd="sng" w="18415">
                  <a:solidFill>
                    <a:srgbClr val="FFFFFF"/>
                  </a:solidFill>
                  <a:prstDash val="solid"/>
                </a:ln>
                <a:solidFill>
                  <a:schemeClr val="accent1"/>
                </a:solidFill>
                <a:effectLst>
                  <a:outerShdw algn="tl" blurRad="63500" dir="3600000" rotWithShape="0">
                    <a:srgbClr val="000000">
                      <a:alpha val="70000"/>
                    </a:srgbClr>
                  </a:outerShdw>
                </a:effectLst>
                <a:latin charset="-122" panose="020b0503020204020204" pitchFamily="34" typeface="微软雅黑"/>
                <a:ea charset="-122" panose="020b0503020204020204" pitchFamily="34" typeface="微软雅黑"/>
                <a:cs typeface="+mn-ea"/>
                <a:sym typeface="+mn-lt"/>
              </a:rPr>
              <a:t>5</a:t>
            </a:r>
          </a:p>
        </p:txBody>
      </p:sp>
    </p:spTree>
    <p:extLst>
      <p:ext uri="{BB962C8B-B14F-4D97-AF65-F5344CB8AC3E}">
        <p14:creationId val="1889353128"/>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17"/>
                                        </p:tgtEl>
                                        <p:attrNameLst>
                                          <p:attrName>style.visibility</p:attrName>
                                        </p:attrNameLst>
                                      </p:cBhvr>
                                      <p:to>
                                        <p:strVal val="visible"/>
                                      </p:to>
                                    </p:set>
                                    <p:anim calcmode="lin" valueType="num">
                                      <p:cBhvr>
                                        <p:cTn dur="500" fill="hold" id="7"/>
                                        <p:tgtEl>
                                          <p:spTgt spid="117"/>
                                        </p:tgtEl>
                                        <p:attrNameLst>
                                          <p:attrName>ppt_w</p:attrName>
                                        </p:attrNameLst>
                                      </p:cBhvr>
                                      <p:tavLst>
                                        <p:tav tm="0">
                                          <p:val>
                                            <p:fltVal val="0"/>
                                          </p:val>
                                        </p:tav>
                                        <p:tav tm="100000">
                                          <p:val>
                                            <p:strVal val="#ppt_w"/>
                                          </p:val>
                                        </p:tav>
                                      </p:tavLst>
                                    </p:anim>
                                    <p:anim calcmode="lin" valueType="num">
                                      <p:cBhvr>
                                        <p:cTn dur="500" fill="hold" id="8"/>
                                        <p:tgtEl>
                                          <p:spTgt spid="117"/>
                                        </p:tgtEl>
                                        <p:attrNameLst>
                                          <p:attrName>ppt_h</p:attrName>
                                        </p:attrNameLst>
                                      </p:cBhvr>
                                      <p:tavLst>
                                        <p:tav tm="0">
                                          <p:val>
                                            <p:fltVal val="0"/>
                                          </p:val>
                                        </p:tav>
                                        <p:tav tm="100000">
                                          <p:val>
                                            <p:strVal val="#ppt_h"/>
                                          </p:val>
                                        </p:tav>
                                      </p:tavLst>
                                    </p:anim>
                                    <p:animEffect filter="fade" transition="in">
                                      <p:cBhvr>
                                        <p:cTn dur="500" id="9"/>
                                        <p:tgtEl>
                                          <p:spTgt spid="117"/>
                                        </p:tgtEl>
                                      </p:cBhvr>
                                    </p:animEffect>
                                  </p:childTnLst>
                                </p:cTn>
                              </p:par>
                              <p:par>
                                <p:cTn fill="hold" id="10" nodeType="withEffect" presetClass="entr" presetID="42" presetSubtype="0">
                                  <p:stCondLst>
                                    <p:cond delay="0"/>
                                  </p:stCondLst>
                                  <p:childTnLst>
                                    <p:set>
                                      <p:cBhvr>
                                        <p:cTn dur="1" fill="hold" id="11">
                                          <p:stCondLst>
                                            <p:cond delay="0"/>
                                          </p:stCondLst>
                                        </p:cTn>
                                        <p:tgtEl>
                                          <p:spTgt spid="118"/>
                                        </p:tgtEl>
                                        <p:attrNameLst>
                                          <p:attrName>style.visibility</p:attrName>
                                        </p:attrNameLst>
                                      </p:cBhvr>
                                      <p:to>
                                        <p:strVal val="visible"/>
                                      </p:to>
                                    </p:set>
                                    <p:animEffect filter="fade" transition="in">
                                      <p:cBhvr>
                                        <p:cTn dur="500" id="12"/>
                                        <p:tgtEl>
                                          <p:spTgt spid="118"/>
                                        </p:tgtEl>
                                      </p:cBhvr>
                                    </p:animEffect>
                                    <p:anim calcmode="lin" valueType="num">
                                      <p:cBhvr>
                                        <p:cTn dur="500" fill="hold" id="13"/>
                                        <p:tgtEl>
                                          <p:spTgt spid="118"/>
                                        </p:tgtEl>
                                        <p:attrNameLst>
                                          <p:attrName>ppt_x</p:attrName>
                                        </p:attrNameLst>
                                      </p:cBhvr>
                                      <p:tavLst>
                                        <p:tav tm="0">
                                          <p:val>
                                            <p:strVal val="#ppt_x"/>
                                          </p:val>
                                        </p:tav>
                                        <p:tav tm="100000">
                                          <p:val>
                                            <p:strVal val="#ppt_x"/>
                                          </p:val>
                                        </p:tav>
                                      </p:tavLst>
                                    </p:anim>
                                    <p:anim calcmode="lin" valueType="num">
                                      <p:cBhvr>
                                        <p:cTn dur="500" fill="hold" id="14"/>
                                        <p:tgtEl>
                                          <p:spTgt spid="11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500"/>
                            </p:stCondLst>
                            <p:childTnLst>
                              <p:par>
                                <p:cTn fill="hold" grpId="0" id="16" nodeType="afterEffect" presetClass="entr" presetID="31" presetSubtype="0">
                                  <p:stCondLst>
                                    <p:cond delay="0"/>
                                  </p:stCondLst>
                                  <p:childTnLst>
                                    <p:set>
                                      <p:cBhvr>
                                        <p:cTn dur="1" fill="hold" id="17">
                                          <p:stCondLst>
                                            <p:cond delay="0"/>
                                          </p:stCondLst>
                                        </p:cTn>
                                        <p:tgtEl>
                                          <p:spTgt spid="72"/>
                                        </p:tgtEl>
                                        <p:attrNameLst>
                                          <p:attrName>style.visibility</p:attrName>
                                        </p:attrNameLst>
                                      </p:cBhvr>
                                      <p:to>
                                        <p:strVal val="visible"/>
                                      </p:to>
                                    </p:set>
                                    <p:anim calcmode="lin" valueType="num">
                                      <p:cBhvr>
                                        <p:cTn dur="500" fill="hold" id="18"/>
                                        <p:tgtEl>
                                          <p:spTgt spid="72"/>
                                        </p:tgtEl>
                                        <p:attrNameLst>
                                          <p:attrName>ppt_w</p:attrName>
                                        </p:attrNameLst>
                                      </p:cBhvr>
                                      <p:tavLst>
                                        <p:tav tm="0">
                                          <p:val>
                                            <p:fltVal val="0"/>
                                          </p:val>
                                        </p:tav>
                                        <p:tav tm="100000">
                                          <p:val>
                                            <p:strVal val="#ppt_w"/>
                                          </p:val>
                                        </p:tav>
                                      </p:tavLst>
                                    </p:anim>
                                    <p:anim calcmode="lin" valueType="num">
                                      <p:cBhvr>
                                        <p:cTn dur="500" fill="hold" id="19"/>
                                        <p:tgtEl>
                                          <p:spTgt spid="72"/>
                                        </p:tgtEl>
                                        <p:attrNameLst>
                                          <p:attrName>ppt_h</p:attrName>
                                        </p:attrNameLst>
                                      </p:cBhvr>
                                      <p:tavLst>
                                        <p:tav tm="0">
                                          <p:val>
                                            <p:fltVal val="0"/>
                                          </p:val>
                                        </p:tav>
                                        <p:tav tm="100000">
                                          <p:val>
                                            <p:strVal val="#ppt_h"/>
                                          </p:val>
                                        </p:tav>
                                      </p:tavLst>
                                    </p:anim>
                                    <p:anim calcmode="lin" valueType="num">
                                      <p:cBhvr>
                                        <p:cTn dur="500" fill="hold" id="20"/>
                                        <p:tgtEl>
                                          <p:spTgt spid="72"/>
                                        </p:tgtEl>
                                        <p:attrNameLst>
                                          <p:attrName>style.rotation</p:attrName>
                                        </p:attrNameLst>
                                      </p:cBhvr>
                                      <p:tavLst>
                                        <p:tav tm="0">
                                          <p:val>
                                            <p:fltVal val="90"/>
                                          </p:val>
                                        </p:tav>
                                        <p:tav tm="100000">
                                          <p:val>
                                            <p:fltVal val="0"/>
                                          </p:val>
                                        </p:tav>
                                      </p:tavLst>
                                    </p:anim>
                                    <p:animEffect filter="fade" transition="in">
                                      <p:cBhvr>
                                        <p:cTn dur="500" id="21"/>
                                        <p:tgtEl>
                                          <p:spTgt spid="72"/>
                                        </p:tgtEl>
                                      </p:cBhvr>
                                    </p:animEffect>
                                  </p:childTnLst>
                                </p:cTn>
                              </p:par>
                              <p:par>
                                <p:cTn fill="hold" grpId="0" id="22" nodeType="withEffect" presetClass="entr" presetID="22" presetSubtype="8">
                                  <p:stCondLst>
                                    <p:cond delay="400"/>
                                  </p:stCondLst>
                                  <p:childTnLst>
                                    <p:set>
                                      <p:cBhvr>
                                        <p:cTn dur="1" fill="hold" id="23">
                                          <p:stCondLst>
                                            <p:cond delay="0"/>
                                          </p:stCondLst>
                                        </p:cTn>
                                        <p:tgtEl>
                                          <p:spTgt spid="123"/>
                                        </p:tgtEl>
                                        <p:attrNameLst>
                                          <p:attrName>style.visibility</p:attrName>
                                        </p:attrNameLst>
                                      </p:cBhvr>
                                      <p:to>
                                        <p:strVal val="visible"/>
                                      </p:to>
                                    </p:set>
                                    <p:animEffect filter="wipe(left)" transition="in">
                                      <p:cBhvr>
                                        <p:cTn dur="700" id="24"/>
                                        <p:tgtEl>
                                          <p:spTgt spid="123"/>
                                        </p:tgtEl>
                                      </p:cBhvr>
                                    </p:animEffect>
                                  </p:childTnLst>
                                </p:cTn>
                              </p:par>
                              <p:par>
                                <p:cTn fill="hold" grpId="0" id="25" nodeType="withEffect" presetClass="entr" presetID="22" presetSubtype="8">
                                  <p:stCondLst>
                                    <p:cond delay="400"/>
                                  </p:stCondLst>
                                  <p:childTnLst>
                                    <p:set>
                                      <p:cBhvr>
                                        <p:cTn dur="1" fill="hold" id="26">
                                          <p:stCondLst>
                                            <p:cond delay="0"/>
                                          </p:stCondLst>
                                        </p:cTn>
                                        <p:tgtEl>
                                          <p:spTgt spid="124"/>
                                        </p:tgtEl>
                                        <p:attrNameLst>
                                          <p:attrName>style.visibility</p:attrName>
                                        </p:attrNameLst>
                                      </p:cBhvr>
                                      <p:to>
                                        <p:strVal val="visible"/>
                                      </p:to>
                                    </p:set>
                                    <p:animEffect filter="wipe(left)" transition="in">
                                      <p:cBhvr>
                                        <p:cTn dur="700" id="27"/>
                                        <p:tgtEl>
                                          <p:spTgt spid="124"/>
                                        </p:tgtEl>
                                      </p:cBhvr>
                                    </p:animEffect>
                                  </p:childTnLst>
                                </p:cTn>
                              </p:par>
                            </p:childTnLst>
                          </p:cTn>
                        </p:par>
                        <p:par>
                          <p:cTn fill="hold" id="28" nodeType="afterGroup">
                            <p:stCondLst>
                              <p:cond delay="1600"/>
                            </p:stCondLst>
                            <p:childTnLst>
                              <p:par>
                                <p:cTn fill="hold" id="29" nodeType="afterEffect" presetClass="entr" presetID="23" presetSubtype="528">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p:cTn dur="500" fill="hold" id="31"/>
                                        <p:tgtEl>
                                          <p:spTgt spid="2"/>
                                        </p:tgtEl>
                                        <p:attrNameLst>
                                          <p:attrName>ppt_w</p:attrName>
                                        </p:attrNameLst>
                                      </p:cBhvr>
                                      <p:tavLst>
                                        <p:tav tm="0">
                                          <p:val>
                                            <p:fltVal val="0"/>
                                          </p:val>
                                        </p:tav>
                                        <p:tav tm="100000">
                                          <p:val>
                                            <p:strVal val="#ppt_w"/>
                                          </p:val>
                                        </p:tav>
                                      </p:tavLst>
                                    </p:anim>
                                    <p:anim calcmode="lin" valueType="num">
                                      <p:cBhvr>
                                        <p:cTn dur="500" fill="hold" id="32"/>
                                        <p:tgtEl>
                                          <p:spTgt spid="2"/>
                                        </p:tgtEl>
                                        <p:attrNameLst>
                                          <p:attrName>ppt_h</p:attrName>
                                        </p:attrNameLst>
                                      </p:cBhvr>
                                      <p:tavLst>
                                        <p:tav tm="0">
                                          <p:val>
                                            <p:fltVal val="0"/>
                                          </p:val>
                                        </p:tav>
                                        <p:tav tm="100000">
                                          <p:val>
                                            <p:strVal val="#ppt_h"/>
                                          </p:val>
                                        </p:tav>
                                      </p:tavLst>
                                    </p:anim>
                                    <p:anim calcmode="lin" valueType="num">
                                      <p:cBhvr>
                                        <p:cTn dur="500" fill="hold" id="33"/>
                                        <p:tgtEl>
                                          <p:spTgt spid="2"/>
                                        </p:tgtEl>
                                        <p:attrNameLst>
                                          <p:attrName>ppt_x</p:attrName>
                                        </p:attrNameLst>
                                      </p:cBhvr>
                                      <p:tavLst>
                                        <p:tav tm="0">
                                          <p:val>
                                            <p:fltVal val="0.5"/>
                                          </p:val>
                                        </p:tav>
                                        <p:tav tm="100000">
                                          <p:val>
                                            <p:strVal val="#ppt_x"/>
                                          </p:val>
                                        </p:tav>
                                      </p:tavLst>
                                    </p:anim>
                                    <p:anim calcmode="lin" valueType="num">
                                      <p:cBhvr>
                                        <p:cTn dur="500" fill="hold" id="34"/>
                                        <p:tgtEl>
                                          <p:spTgt spid="2"/>
                                        </p:tgtEl>
                                        <p:attrNameLst>
                                          <p:attrName>ppt_y</p:attrName>
                                        </p:attrNameLst>
                                      </p:cBhvr>
                                      <p:tavLst>
                                        <p:tav tm="0">
                                          <p:val>
                                            <p:fltVal val="0.5"/>
                                          </p:val>
                                        </p:tav>
                                        <p:tav tm="100000">
                                          <p:val>
                                            <p:strVal val="#ppt_y"/>
                                          </p:val>
                                        </p:tav>
                                      </p:tavLst>
                                    </p:anim>
                                  </p:childTnLst>
                                </p:cTn>
                              </p:par>
                              <p:par>
                                <p:cTn fill="hold" id="35" nodeType="withEffect" presetClass="entr" presetID="23" presetSubtype="528">
                                  <p:stCondLst>
                                    <p:cond delay="300"/>
                                  </p:stCondLst>
                                  <p:childTnLst>
                                    <p:set>
                                      <p:cBhvr>
                                        <p:cTn dur="1" fill="hold" id="36">
                                          <p:stCondLst>
                                            <p:cond delay="0"/>
                                          </p:stCondLst>
                                        </p:cTn>
                                        <p:tgtEl>
                                          <p:spTgt spid="3"/>
                                        </p:tgtEl>
                                        <p:attrNameLst>
                                          <p:attrName>style.visibility</p:attrName>
                                        </p:attrNameLst>
                                      </p:cBhvr>
                                      <p:to>
                                        <p:strVal val="visible"/>
                                      </p:to>
                                    </p:set>
                                    <p:anim calcmode="lin" valueType="num">
                                      <p:cBhvr>
                                        <p:cTn dur="500" fill="hold" id="37"/>
                                        <p:tgtEl>
                                          <p:spTgt spid="3"/>
                                        </p:tgtEl>
                                        <p:attrNameLst>
                                          <p:attrName>ppt_w</p:attrName>
                                        </p:attrNameLst>
                                      </p:cBhvr>
                                      <p:tavLst>
                                        <p:tav tm="0">
                                          <p:val>
                                            <p:fltVal val="0"/>
                                          </p:val>
                                        </p:tav>
                                        <p:tav tm="100000">
                                          <p:val>
                                            <p:strVal val="#ppt_w"/>
                                          </p:val>
                                        </p:tav>
                                      </p:tavLst>
                                    </p:anim>
                                    <p:anim calcmode="lin" valueType="num">
                                      <p:cBhvr>
                                        <p:cTn dur="500" fill="hold" id="38"/>
                                        <p:tgtEl>
                                          <p:spTgt spid="3"/>
                                        </p:tgtEl>
                                        <p:attrNameLst>
                                          <p:attrName>ppt_h</p:attrName>
                                        </p:attrNameLst>
                                      </p:cBhvr>
                                      <p:tavLst>
                                        <p:tav tm="0">
                                          <p:val>
                                            <p:fltVal val="0"/>
                                          </p:val>
                                        </p:tav>
                                        <p:tav tm="100000">
                                          <p:val>
                                            <p:strVal val="#ppt_h"/>
                                          </p:val>
                                        </p:tav>
                                      </p:tavLst>
                                    </p:anim>
                                    <p:anim calcmode="lin" valueType="num">
                                      <p:cBhvr>
                                        <p:cTn dur="500" fill="hold" id="39"/>
                                        <p:tgtEl>
                                          <p:spTgt spid="3"/>
                                        </p:tgtEl>
                                        <p:attrNameLst>
                                          <p:attrName>ppt_x</p:attrName>
                                        </p:attrNameLst>
                                      </p:cBhvr>
                                      <p:tavLst>
                                        <p:tav tm="0">
                                          <p:val>
                                            <p:fltVal val="0.5"/>
                                          </p:val>
                                        </p:tav>
                                        <p:tav tm="100000">
                                          <p:val>
                                            <p:strVal val="#ppt_x"/>
                                          </p:val>
                                        </p:tav>
                                      </p:tavLst>
                                    </p:anim>
                                    <p:anim calcmode="lin" valueType="num">
                                      <p:cBhvr>
                                        <p:cTn dur="500" fill="hold" id="40"/>
                                        <p:tgtEl>
                                          <p:spTgt spid="3"/>
                                        </p:tgtEl>
                                        <p:attrNameLst>
                                          <p:attrName>ppt_y</p:attrName>
                                        </p:attrNameLst>
                                      </p:cBhvr>
                                      <p:tavLst>
                                        <p:tav tm="0">
                                          <p:val>
                                            <p:fltVal val="0.5"/>
                                          </p:val>
                                        </p:tav>
                                        <p:tav tm="100000">
                                          <p:val>
                                            <p:strVal val="#ppt_y"/>
                                          </p:val>
                                        </p:tav>
                                      </p:tavLst>
                                    </p:anim>
                                  </p:childTnLst>
                                </p:cTn>
                              </p:par>
                              <p:par>
                                <p:cTn fill="hold" id="41" nodeType="withEffect" presetClass="entr" presetID="23" presetSubtype="528">
                                  <p:stCondLst>
                                    <p:cond delay="700"/>
                                  </p:stCondLst>
                                  <p:childTnLst>
                                    <p:set>
                                      <p:cBhvr>
                                        <p:cTn dur="1" fill="hold" id="42">
                                          <p:stCondLst>
                                            <p:cond delay="0"/>
                                          </p:stCondLst>
                                        </p:cTn>
                                        <p:tgtEl>
                                          <p:spTgt spid="4"/>
                                        </p:tgtEl>
                                        <p:attrNameLst>
                                          <p:attrName>style.visibility</p:attrName>
                                        </p:attrNameLst>
                                      </p:cBhvr>
                                      <p:to>
                                        <p:strVal val="visible"/>
                                      </p:to>
                                    </p:set>
                                    <p:anim calcmode="lin" valueType="num">
                                      <p:cBhvr>
                                        <p:cTn dur="500" fill="hold" id="43"/>
                                        <p:tgtEl>
                                          <p:spTgt spid="4"/>
                                        </p:tgtEl>
                                        <p:attrNameLst>
                                          <p:attrName>ppt_w</p:attrName>
                                        </p:attrNameLst>
                                      </p:cBhvr>
                                      <p:tavLst>
                                        <p:tav tm="0">
                                          <p:val>
                                            <p:fltVal val="0"/>
                                          </p:val>
                                        </p:tav>
                                        <p:tav tm="100000">
                                          <p:val>
                                            <p:strVal val="#ppt_w"/>
                                          </p:val>
                                        </p:tav>
                                      </p:tavLst>
                                    </p:anim>
                                    <p:anim calcmode="lin" valueType="num">
                                      <p:cBhvr>
                                        <p:cTn dur="500" fill="hold" id="44"/>
                                        <p:tgtEl>
                                          <p:spTgt spid="4"/>
                                        </p:tgtEl>
                                        <p:attrNameLst>
                                          <p:attrName>ppt_h</p:attrName>
                                        </p:attrNameLst>
                                      </p:cBhvr>
                                      <p:tavLst>
                                        <p:tav tm="0">
                                          <p:val>
                                            <p:fltVal val="0"/>
                                          </p:val>
                                        </p:tav>
                                        <p:tav tm="100000">
                                          <p:val>
                                            <p:strVal val="#ppt_h"/>
                                          </p:val>
                                        </p:tav>
                                      </p:tavLst>
                                    </p:anim>
                                    <p:anim calcmode="lin" valueType="num">
                                      <p:cBhvr>
                                        <p:cTn dur="500" fill="hold" id="45"/>
                                        <p:tgtEl>
                                          <p:spTgt spid="4"/>
                                        </p:tgtEl>
                                        <p:attrNameLst>
                                          <p:attrName>ppt_x</p:attrName>
                                        </p:attrNameLst>
                                      </p:cBhvr>
                                      <p:tavLst>
                                        <p:tav tm="0">
                                          <p:val>
                                            <p:fltVal val="0.5"/>
                                          </p:val>
                                        </p:tav>
                                        <p:tav tm="100000">
                                          <p:val>
                                            <p:strVal val="#ppt_x"/>
                                          </p:val>
                                        </p:tav>
                                      </p:tavLst>
                                    </p:anim>
                                    <p:anim calcmode="lin" valueType="num">
                                      <p:cBhvr>
                                        <p:cTn dur="500" fill="hold" id="46"/>
                                        <p:tgtEl>
                                          <p:spTgt spid="4"/>
                                        </p:tgtEl>
                                        <p:attrNameLst>
                                          <p:attrName>ppt_y</p:attrName>
                                        </p:attrNameLst>
                                      </p:cBhvr>
                                      <p:tavLst>
                                        <p:tav tm="0">
                                          <p:val>
                                            <p:fltVal val="0.5"/>
                                          </p:val>
                                        </p:tav>
                                        <p:tav tm="100000">
                                          <p:val>
                                            <p:strVal val="#ppt_y"/>
                                          </p:val>
                                        </p:tav>
                                      </p:tavLst>
                                    </p:anim>
                                  </p:childTnLst>
                                </p:cTn>
                              </p:par>
                              <p:par>
                                <p:cTn fill="hold" id="47" nodeType="withEffect" presetClass="entr" presetID="23" presetSubtype="528">
                                  <p:stCondLst>
                                    <p:cond delay="300"/>
                                  </p:stCondLst>
                                  <p:childTnLst>
                                    <p:set>
                                      <p:cBhvr>
                                        <p:cTn dur="1" fill="hold" id="48">
                                          <p:stCondLst>
                                            <p:cond delay="0"/>
                                          </p:stCondLst>
                                        </p:cTn>
                                        <p:tgtEl>
                                          <p:spTgt spid="5"/>
                                        </p:tgtEl>
                                        <p:attrNameLst>
                                          <p:attrName>style.visibility</p:attrName>
                                        </p:attrNameLst>
                                      </p:cBhvr>
                                      <p:to>
                                        <p:strVal val="visible"/>
                                      </p:to>
                                    </p:set>
                                    <p:anim calcmode="lin" valueType="num">
                                      <p:cBhvr>
                                        <p:cTn dur="500" fill="hold" id="49"/>
                                        <p:tgtEl>
                                          <p:spTgt spid="5"/>
                                        </p:tgtEl>
                                        <p:attrNameLst>
                                          <p:attrName>ppt_w</p:attrName>
                                        </p:attrNameLst>
                                      </p:cBhvr>
                                      <p:tavLst>
                                        <p:tav tm="0">
                                          <p:val>
                                            <p:fltVal val="0"/>
                                          </p:val>
                                        </p:tav>
                                        <p:tav tm="100000">
                                          <p:val>
                                            <p:strVal val="#ppt_w"/>
                                          </p:val>
                                        </p:tav>
                                      </p:tavLst>
                                    </p:anim>
                                    <p:anim calcmode="lin" valueType="num">
                                      <p:cBhvr>
                                        <p:cTn dur="500" fill="hold" id="50"/>
                                        <p:tgtEl>
                                          <p:spTgt spid="5"/>
                                        </p:tgtEl>
                                        <p:attrNameLst>
                                          <p:attrName>ppt_h</p:attrName>
                                        </p:attrNameLst>
                                      </p:cBhvr>
                                      <p:tavLst>
                                        <p:tav tm="0">
                                          <p:val>
                                            <p:fltVal val="0"/>
                                          </p:val>
                                        </p:tav>
                                        <p:tav tm="100000">
                                          <p:val>
                                            <p:strVal val="#ppt_h"/>
                                          </p:val>
                                        </p:tav>
                                      </p:tavLst>
                                    </p:anim>
                                    <p:anim calcmode="lin" valueType="num">
                                      <p:cBhvr>
                                        <p:cTn dur="500" fill="hold" id="51"/>
                                        <p:tgtEl>
                                          <p:spTgt spid="5"/>
                                        </p:tgtEl>
                                        <p:attrNameLst>
                                          <p:attrName>ppt_x</p:attrName>
                                        </p:attrNameLst>
                                      </p:cBhvr>
                                      <p:tavLst>
                                        <p:tav tm="0">
                                          <p:val>
                                            <p:fltVal val="0.5"/>
                                          </p:val>
                                        </p:tav>
                                        <p:tav tm="100000">
                                          <p:val>
                                            <p:strVal val="#ppt_x"/>
                                          </p:val>
                                        </p:tav>
                                      </p:tavLst>
                                    </p:anim>
                                    <p:anim calcmode="lin" valueType="num">
                                      <p:cBhvr>
                                        <p:cTn dur="500" fill="hold" id="52"/>
                                        <p:tgtEl>
                                          <p:spTgt spid="5"/>
                                        </p:tgtEl>
                                        <p:attrNameLst>
                                          <p:attrName>ppt_y</p:attrName>
                                        </p:attrNameLst>
                                      </p:cBhvr>
                                      <p:tavLst>
                                        <p:tav tm="0">
                                          <p:val>
                                            <p:fltVal val="0.5"/>
                                          </p:val>
                                        </p:tav>
                                        <p:tav tm="100000">
                                          <p:val>
                                            <p:strVal val="#ppt_y"/>
                                          </p:val>
                                        </p:tav>
                                      </p:tavLst>
                                    </p:anim>
                                  </p:childTnLst>
                                </p:cTn>
                              </p:par>
                              <p:par>
                                <p:cTn fill="hold" id="53" nodeType="withEffect" presetClass="entr" presetID="23" presetSubtype="528">
                                  <p:stCondLst>
                                    <p:cond delay="100"/>
                                  </p:stCondLst>
                                  <p:childTnLst>
                                    <p:set>
                                      <p:cBhvr>
                                        <p:cTn dur="1" fill="hold" id="54">
                                          <p:stCondLst>
                                            <p:cond delay="0"/>
                                          </p:stCondLst>
                                        </p:cTn>
                                        <p:tgtEl>
                                          <p:spTgt spid="6"/>
                                        </p:tgtEl>
                                        <p:attrNameLst>
                                          <p:attrName>style.visibility</p:attrName>
                                        </p:attrNameLst>
                                      </p:cBhvr>
                                      <p:to>
                                        <p:strVal val="visible"/>
                                      </p:to>
                                    </p:set>
                                    <p:anim calcmode="lin" valueType="num">
                                      <p:cBhvr>
                                        <p:cTn dur="500" fill="hold" id="55"/>
                                        <p:tgtEl>
                                          <p:spTgt spid="6"/>
                                        </p:tgtEl>
                                        <p:attrNameLst>
                                          <p:attrName>ppt_w</p:attrName>
                                        </p:attrNameLst>
                                      </p:cBhvr>
                                      <p:tavLst>
                                        <p:tav tm="0">
                                          <p:val>
                                            <p:fltVal val="0"/>
                                          </p:val>
                                        </p:tav>
                                        <p:tav tm="100000">
                                          <p:val>
                                            <p:strVal val="#ppt_w"/>
                                          </p:val>
                                        </p:tav>
                                      </p:tavLst>
                                    </p:anim>
                                    <p:anim calcmode="lin" valueType="num">
                                      <p:cBhvr>
                                        <p:cTn dur="500" fill="hold" id="56"/>
                                        <p:tgtEl>
                                          <p:spTgt spid="6"/>
                                        </p:tgtEl>
                                        <p:attrNameLst>
                                          <p:attrName>ppt_h</p:attrName>
                                        </p:attrNameLst>
                                      </p:cBhvr>
                                      <p:tavLst>
                                        <p:tav tm="0">
                                          <p:val>
                                            <p:fltVal val="0"/>
                                          </p:val>
                                        </p:tav>
                                        <p:tav tm="100000">
                                          <p:val>
                                            <p:strVal val="#ppt_h"/>
                                          </p:val>
                                        </p:tav>
                                      </p:tavLst>
                                    </p:anim>
                                    <p:anim calcmode="lin" valueType="num">
                                      <p:cBhvr>
                                        <p:cTn dur="500" fill="hold" id="57"/>
                                        <p:tgtEl>
                                          <p:spTgt spid="6"/>
                                        </p:tgtEl>
                                        <p:attrNameLst>
                                          <p:attrName>ppt_x</p:attrName>
                                        </p:attrNameLst>
                                      </p:cBhvr>
                                      <p:tavLst>
                                        <p:tav tm="0">
                                          <p:val>
                                            <p:fltVal val="0.5"/>
                                          </p:val>
                                        </p:tav>
                                        <p:tav tm="100000">
                                          <p:val>
                                            <p:strVal val="#ppt_x"/>
                                          </p:val>
                                        </p:tav>
                                      </p:tavLst>
                                    </p:anim>
                                    <p:anim calcmode="lin" valueType="num">
                                      <p:cBhvr>
                                        <p:cTn dur="500" fill="hold" id="58"/>
                                        <p:tgtEl>
                                          <p:spTgt spid="6"/>
                                        </p:tgtEl>
                                        <p:attrNameLst>
                                          <p:attrName>ppt_y</p:attrName>
                                        </p:attrNameLst>
                                      </p:cBhvr>
                                      <p:tavLst>
                                        <p:tav tm="0">
                                          <p:val>
                                            <p:fltVal val="0.5"/>
                                          </p:val>
                                        </p:tav>
                                        <p:tav tm="100000">
                                          <p:val>
                                            <p:strVal val="#ppt_y"/>
                                          </p:val>
                                        </p:tav>
                                      </p:tavLst>
                                    </p:anim>
                                  </p:childTnLst>
                                </p:cTn>
                              </p:par>
                              <p:par>
                                <p:cTn fill="hold" id="59" nodeType="withEffect" presetClass="entr" presetID="23" presetSubtype="528">
                                  <p:stCondLst>
                                    <p:cond delay="600"/>
                                  </p:stCondLst>
                                  <p:childTnLst>
                                    <p:set>
                                      <p:cBhvr>
                                        <p:cTn dur="1" fill="hold" id="60">
                                          <p:stCondLst>
                                            <p:cond delay="0"/>
                                          </p:stCondLst>
                                        </p:cTn>
                                        <p:tgtEl>
                                          <p:spTgt spid="7"/>
                                        </p:tgtEl>
                                        <p:attrNameLst>
                                          <p:attrName>style.visibility</p:attrName>
                                        </p:attrNameLst>
                                      </p:cBhvr>
                                      <p:to>
                                        <p:strVal val="visible"/>
                                      </p:to>
                                    </p:set>
                                    <p:anim calcmode="lin" valueType="num">
                                      <p:cBhvr>
                                        <p:cTn dur="500" fill="hold" id="61"/>
                                        <p:tgtEl>
                                          <p:spTgt spid="7"/>
                                        </p:tgtEl>
                                        <p:attrNameLst>
                                          <p:attrName>ppt_w</p:attrName>
                                        </p:attrNameLst>
                                      </p:cBhvr>
                                      <p:tavLst>
                                        <p:tav tm="0">
                                          <p:val>
                                            <p:fltVal val="0"/>
                                          </p:val>
                                        </p:tav>
                                        <p:tav tm="100000">
                                          <p:val>
                                            <p:strVal val="#ppt_w"/>
                                          </p:val>
                                        </p:tav>
                                      </p:tavLst>
                                    </p:anim>
                                    <p:anim calcmode="lin" valueType="num">
                                      <p:cBhvr>
                                        <p:cTn dur="500" fill="hold" id="62"/>
                                        <p:tgtEl>
                                          <p:spTgt spid="7"/>
                                        </p:tgtEl>
                                        <p:attrNameLst>
                                          <p:attrName>ppt_h</p:attrName>
                                        </p:attrNameLst>
                                      </p:cBhvr>
                                      <p:tavLst>
                                        <p:tav tm="0">
                                          <p:val>
                                            <p:fltVal val="0"/>
                                          </p:val>
                                        </p:tav>
                                        <p:tav tm="100000">
                                          <p:val>
                                            <p:strVal val="#ppt_h"/>
                                          </p:val>
                                        </p:tav>
                                      </p:tavLst>
                                    </p:anim>
                                    <p:anim calcmode="lin" valueType="num">
                                      <p:cBhvr>
                                        <p:cTn dur="500" fill="hold" id="63"/>
                                        <p:tgtEl>
                                          <p:spTgt spid="7"/>
                                        </p:tgtEl>
                                        <p:attrNameLst>
                                          <p:attrName>ppt_x</p:attrName>
                                        </p:attrNameLst>
                                      </p:cBhvr>
                                      <p:tavLst>
                                        <p:tav tm="0">
                                          <p:val>
                                            <p:fltVal val="0.5"/>
                                          </p:val>
                                        </p:tav>
                                        <p:tav tm="100000">
                                          <p:val>
                                            <p:strVal val="#ppt_x"/>
                                          </p:val>
                                        </p:tav>
                                      </p:tavLst>
                                    </p:anim>
                                    <p:anim calcmode="lin" valueType="num">
                                      <p:cBhvr>
                                        <p:cTn dur="500" fill="hold" id="64"/>
                                        <p:tgtEl>
                                          <p:spTgt spid="7"/>
                                        </p:tgtEl>
                                        <p:attrNameLst>
                                          <p:attrName>ppt_y</p:attrName>
                                        </p:attrNameLst>
                                      </p:cBhvr>
                                      <p:tavLst>
                                        <p:tav tm="0">
                                          <p:val>
                                            <p:fltVal val="0.5"/>
                                          </p:val>
                                        </p:tav>
                                        <p:tav tm="100000">
                                          <p:val>
                                            <p:strVal val="#ppt_y"/>
                                          </p:val>
                                        </p:tav>
                                      </p:tavLst>
                                    </p:anim>
                                  </p:childTnLst>
                                </p:cTn>
                              </p:par>
                              <p:par>
                                <p:cTn fill="hold" id="65" nodeType="withEffect" presetClass="entr" presetID="23" presetSubtype="528">
                                  <p:stCondLst>
                                    <p:cond delay="300"/>
                                  </p:stCondLst>
                                  <p:childTnLst>
                                    <p:set>
                                      <p:cBhvr>
                                        <p:cTn dur="1" fill="hold" id="66">
                                          <p:stCondLst>
                                            <p:cond delay="0"/>
                                          </p:stCondLst>
                                        </p:cTn>
                                        <p:tgtEl>
                                          <p:spTgt spid="8"/>
                                        </p:tgtEl>
                                        <p:attrNameLst>
                                          <p:attrName>style.visibility</p:attrName>
                                        </p:attrNameLst>
                                      </p:cBhvr>
                                      <p:to>
                                        <p:strVal val="visible"/>
                                      </p:to>
                                    </p:set>
                                    <p:anim calcmode="lin" valueType="num">
                                      <p:cBhvr>
                                        <p:cTn dur="500" fill="hold" id="67"/>
                                        <p:tgtEl>
                                          <p:spTgt spid="8"/>
                                        </p:tgtEl>
                                        <p:attrNameLst>
                                          <p:attrName>ppt_w</p:attrName>
                                        </p:attrNameLst>
                                      </p:cBhvr>
                                      <p:tavLst>
                                        <p:tav tm="0">
                                          <p:val>
                                            <p:fltVal val="0"/>
                                          </p:val>
                                        </p:tav>
                                        <p:tav tm="100000">
                                          <p:val>
                                            <p:strVal val="#ppt_w"/>
                                          </p:val>
                                        </p:tav>
                                      </p:tavLst>
                                    </p:anim>
                                    <p:anim calcmode="lin" valueType="num">
                                      <p:cBhvr>
                                        <p:cTn dur="500" fill="hold" id="68"/>
                                        <p:tgtEl>
                                          <p:spTgt spid="8"/>
                                        </p:tgtEl>
                                        <p:attrNameLst>
                                          <p:attrName>ppt_h</p:attrName>
                                        </p:attrNameLst>
                                      </p:cBhvr>
                                      <p:tavLst>
                                        <p:tav tm="0">
                                          <p:val>
                                            <p:fltVal val="0"/>
                                          </p:val>
                                        </p:tav>
                                        <p:tav tm="100000">
                                          <p:val>
                                            <p:strVal val="#ppt_h"/>
                                          </p:val>
                                        </p:tav>
                                      </p:tavLst>
                                    </p:anim>
                                    <p:anim calcmode="lin" valueType="num">
                                      <p:cBhvr>
                                        <p:cTn dur="500" fill="hold" id="69"/>
                                        <p:tgtEl>
                                          <p:spTgt spid="8"/>
                                        </p:tgtEl>
                                        <p:attrNameLst>
                                          <p:attrName>ppt_x</p:attrName>
                                        </p:attrNameLst>
                                      </p:cBhvr>
                                      <p:tavLst>
                                        <p:tav tm="0">
                                          <p:val>
                                            <p:fltVal val="0.5"/>
                                          </p:val>
                                        </p:tav>
                                        <p:tav tm="100000">
                                          <p:val>
                                            <p:strVal val="#ppt_x"/>
                                          </p:val>
                                        </p:tav>
                                      </p:tavLst>
                                    </p:anim>
                                    <p:anim calcmode="lin" valueType="num">
                                      <p:cBhvr>
                                        <p:cTn dur="500" fill="hold" id="70"/>
                                        <p:tgtEl>
                                          <p:spTgt spid="8"/>
                                        </p:tgtEl>
                                        <p:attrNameLst>
                                          <p:attrName>ppt_y</p:attrName>
                                        </p:attrNameLst>
                                      </p:cBhvr>
                                      <p:tavLst>
                                        <p:tav tm="0">
                                          <p:val>
                                            <p:fltVal val="0.5"/>
                                          </p:val>
                                        </p:tav>
                                        <p:tav tm="100000">
                                          <p:val>
                                            <p:strVal val="#ppt_y"/>
                                          </p:val>
                                        </p:tav>
                                      </p:tavLst>
                                    </p:anim>
                                  </p:childTnLst>
                                </p:cTn>
                              </p:par>
                              <p:par>
                                <p:cTn fill="hold" id="71" nodeType="withEffect" presetClass="entr" presetID="23" presetSubtype="528">
                                  <p:stCondLst>
                                    <p:cond delay="300"/>
                                  </p:stCondLst>
                                  <p:childTnLst>
                                    <p:set>
                                      <p:cBhvr>
                                        <p:cTn dur="1" fill="hold" id="72">
                                          <p:stCondLst>
                                            <p:cond delay="0"/>
                                          </p:stCondLst>
                                        </p:cTn>
                                        <p:tgtEl>
                                          <p:spTgt spid="9"/>
                                        </p:tgtEl>
                                        <p:attrNameLst>
                                          <p:attrName>style.visibility</p:attrName>
                                        </p:attrNameLst>
                                      </p:cBhvr>
                                      <p:to>
                                        <p:strVal val="visible"/>
                                      </p:to>
                                    </p:set>
                                    <p:anim calcmode="lin" valueType="num">
                                      <p:cBhvr>
                                        <p:cTn dur="500" fill="hold" id="73"/>
                                        <p:tgtEl>
                                          <p:spTgt spid="9"/>
                                        </p:tgtEl>
                                        <p:attrNameLst>
                                          <p:attrName>ppt_w</p:attrName>
                                        </p:attrNameLst>
                                      </p:cBhvr>
                                      <p:tavLst>
                                        <p:tav tm="0">
                                          <p:val>
                                            <p:fltVal val="0"/>
                                          </p:val>
                                        </p:tav>
                                        <p:tav tm="100000">
                                          <p:val>
                                            <p:strVal val="#ppt_w"/>
                                          </p:val>
                                        </p:tav>
                                      </p:tavLst>
                                    </p:anim>
                                    <p:anim calcmode="lin" valueType="num">
                                      <p:cBhvr>
                                        <p:cTn dur="500" fill="hold" id="74"/>
                                        <p:tgtEl>
                                          <p:spTgt spid="9"/>
                                        </p:tgtEl>
                                        <p:attrNameLst>
                                          <p:attrName>ppt_h</p:attrName>
                                        </p:attrNameLst>
                                      </p:cBhvr>
                                      <p:tavLst>
                                        <p:tav tm="0">
                                          <p:val>
                                            <p:fltVal val="0"/>
                                          </p:val>
                                        </p:tav>
                                        <p:tav tm="100000">
                                          <p:val>
                                            <p:strVal val="#ppt_h"/>
                                          </p:val>
                                        </p:tav>
                                      </p:tavLst>
                                    </p:anim>
                                    <p:anim calcmode="lin" valueType="num">
                                      <p:cBhvr>
                                        <p:cTn dur="500" fill="hold" id="75"/>
                                        <p:tgtEl>
                                          <p:spTgt spid="9"/>
                                        </p:tgtEl>
                                        <p:attrNameLst>
                                          <p:attrName>ppt_x</p:attrName>
                                        </p:attrNameLst>
                                      </p:cBhvr>
                                      <p:tavLst>
                                        <p:tav tm="0">
                                          <p:val>
                                            <p:fltVal val="0.5"/>
                                          </p:val>
                                        </p:tav>
                                        <p:tav tm="100000">
                                          <p:val>
                                            <p:strVal val="#ppt_x"/>
                                          </p:val>
                                        </p:tav>
                                      </p:tavLst>
                                    </p:anim>
                                    <p:anim calcmode="lin" valueType="num">
                                      <p:cBhvr>
                                        <p:cTn dur="500" fill="hold" id="76"/>
                                        <p:tgtEl>
                                          <p:spTgt spid="9"/>
                                        </p:tgtEl>
                                        <p:attrNameLst>
                                          <p:attrName>ppt_y</p:attrName>
                                        </p:attrNameLst>
                                      </p:cBhvr>
                                      <p:tavLst>
                                        <p:tav tm="0">
                                          <p:val>
                                            <p:fltVal val="0.5"/>
                                          </p:val>
                                        </p:tav>
                                        <p:tav tm="100000">
                                          <p:val>
                                            <p:strVal val="#ppt_y"/>
                                          </p:val>
                                        </p:tav>
                                      </p:tavLst>
                                    </p:anim>
                                  </p:childTnLst>
                                </p:cTn>
                              </p:par>
                              <p:par>
                                <p:cTn fill="hold" id="77" nodeType="withEffect" presetClass="entr" presetID="23" presetSubtype="528">
                                  <p:stCondLst>
                                    <p:cond delay="600"/>
                                  </p:stCondLst>
                                  <p:childTnLst>
                                    <p:set>
                                      <p:cBhvr>
                                        <p:cTn dur="1" fill="hold" id="78">
                                          <p:stCondLst>
                                            <p:cond delay="0"/>
                                          </p:stCondLst>
                                        </p:cTn>
                                        <p:tgtEl>
                                          <p:spTgt spid="10"/>
                                        </p:tgtEl>
                                        <p:attrNameLst>
                                          <p:attrName>style.visibility</p:attrName>
                                        </p:attrNameLst>
                                      </p:cBhvr>
                                      <p:to>
                                        <p:strVal val="visible"/>
                                      </p:to>
                                    </p:set>
                                    <p:anim calcmode="lin" valueType="num">
                                      <p:cBhvr>
                                        <p:cTn dur="500" fill="hold" id="79"/>
                                        <p:tgtEl>
                                          <p:spTgt spid="10"/>
                                        </p:tgtEl>
                                        <p:attrNameLst>
                                          <p:attrName>ppt_w</p:attrName>
                                        </p:attrNameLst>
                                      </p:cBhvr>
                                      <p:tavLst>
                                        <p:tav tm="0">
                                          <p:val>
                                            <p:fltVal val="0"/>
                                          </p:val>
                                        </p:tav>
                                        <p:tav tm="100000">
                                          <p:val>
                                            <p:strVal val="#ppt_w"/>
                                          </p:val>
                                        </p:tav>
                                      </p:tavLst>
                                    </p:anim>
                                    <p:anim calcmode="lin" valueType="num">
                                      <p:cBhvr>
                                        <p:cTn dur="500" fill="hold" id="80"/>
                                        <p:tgtEl>
                                          <p:spTgt spid="10"/>
                                        </p:tgtEl>
                                        <p:attrNameLst>
                                          <p:attrName>ppt_h</p:attrName>
                                        </p:attrNameLst>
                                      </p:cBhvr>
                                      <p:tavLst>
                                        <p:tav tm="0">
                                          <p:val>
                                            <p:fltVal val="0"/>
                                          </p:val>
                                        </p:tav>
                                        <p:tav tm="100000">
                                          <p:val>
                                            <p:strVal val="#ppt_h"/>
                                          </p:val>
                                        </p:tav>
                                      </p:tavLst>
                                    </p:anim>
                                    <p:anim calcmode="lin" valueType="num">
                                      <p:cBhvr>
                                        <p:cTn dur="500" fill="hold" id="81"/>
                                        <p:tgtEl>
                                          <p:spTgt spid="10"/>
                                        </p:tgtEl>
                                        <p:attrNameLst>
                                          <p:attrName>ppt_x</p:attrName>
                                        </p:attrNameLst>
                                      </p:cBhvr>
                                      <p:tavLst>
                                        <p:tav tm="0">
                                          <p:val>
                                            <p:fltVal val="0.5"/>
                                          </p:val>
                                        </p:tav>
                                        <p:tav tm="100000">
                                          <p:val>
                                            <p:strVal val="#ppt_x"/>
                                          </p:val>
                                        </p:tav>
                                      </p:tavLst>
                                    </p:anim>
                                    <p:anim calcmode="lin" valueType="num">
                                      <p:cBhvr>
                                        <p:cTn dur="500" fill="hold" id="82"/>
                                        <p:tgtEl>
                                          <p:spTgt spid="10"/>
                                        </p:tgtEl>
                                        <p:attrNameLst>
                                          <p:attrName>ppt_y</p:attrName>
                                        </p:attrNameLst>
                                      </p:cBhvr>
                                      <p:tavLst>
                                        <p:tav tm="0">
                                          <p:val>
                                            <p:fltVal val="0.5"/>
                                          </p:val>
                                        </p:tav>
                                        <p:tav tm="100000">
                                          <p:val>
                                            <p:strVal val="#ppt_y"/>
                                          </p:val>
                                        </p:tav>
                                      </p:tavLst>
                                    </p:anim>
                                  </p:childTnLst>
                                </p:cTn>
                              </p:par>
                              <p:par>
                                <p:cTn fill="hold" id="83" nodeType="withEffect" presetClass="entr" presetID="23" presetSubtype="528">
                                  <p:stCondLst>
                                    <p:cond delay="600"/>
                                  </p:stCondLst>
                                  <p:childTnLst>
                                    <p:set>
                                      <p:cBhvr>
                                        <p:cTn dur="1" fill="hold" id="84">
                                          <p:stCondLst>
                                            <p:cond delay="0"/>
                                          </p:stCondLst>
                                        </p:cTn>
                                        <p:tgtEl>
                                          <p:spTgt spid="11"/>
                                        </p:tgtEl>
                                        <p:attrNameLst>
                                          <p:attrName>style.visibility</p:attrName>
                                        </p:attrNameLst>
                                      </p:cBhvr>
                                      <p:to>
                                        <p:strVal val="visible"/>
                                      </p:to>
                                    </p:set>
                                    <p:anim calcmode="lin" valueType="num">
                                      <p:cBhvr>
                                        <p:cTn dur="500" fill="hold" id="85"/>
                                        <p:tgtEl>
                                          <p:spTgt spid="11"/>
                                        </p:tgtEl>
                                        <p:attrNameLst>
                                          <p:attrName>ppt_w</p:attrName>
                                        </p:attrNameLst>
                                      </p:cBhvr>
                                      <p:tavLst>
                                        <p:tav tm="0">
                                          <p:val>
                                            <p:fltVal val="0"/>
                                          </p:val>
                                        </p:tav>
                                        <p:tav tm="100000">
                                          <p:val>
                                            <p:strVal val="#ppt_w"/>
                                          </p:val>
                                        </p:tav>
                                      </p:tavLst>
                                    </p:anim>
                                    <p:anim calcmode="lin" valueType="num">
                                      <p:cBhvr>
                                        <p:cTn dur="500" fill="hold" id="86"/>
                                        <p:tgtEl>
                                          <p:spTgt spid="11"/>
                                        </p:tgtEl>
                                        <p:attrNameLst>
                                          <p:attrName>ppt_h</p:attrName>
                                        </p:attrNameLst>
                                      </p:cBhvr>
                                      <p:tavLst>
                                        <p:tav tm="0">
                                          <p:val>
                                            <p:fltVal val="0"/>
                                          </p:val>
                                        </p:tav>
                                        <p:tav tm="100000">
                                          <p:val>
                                            <p:strVal val="#ppt_h"/>
                                          </p:val>
                                        </p:tav>
                                      </p:tavLst>
                                    </p:anim>
                                    <p:anim calcmode="lin" valueType="num">
                                      <p:cBhvr>
                                        <p:cTn dur="500" fill="hold" id="87"/>
                                        <p:tgtEl>
                                          <p:spTgt spid="11"/>
                                        </p:tgtEl>
                                        <p:attrNameLst>
                                          <p:attrName>ppt_x</p:attrName>
                                        </p:attrNameLst>
                                      </p:cBhvr>
                                      <p:tavLst>
                                        <p:tav tm="0">
                                          <p:val>
                                            <p:fltVal val="0.5"/>
                                          </p:val>
                                        </p:tav>
                                        <p:tav tm="100000">
                                          <p:val>
                                            <p:strVal val="#ppt_x"/>
                                          </p:val>
                                        </p:tav>
                                      </p:tavLst>
                                    </p:anim>
                                    <p:anim calcmode="lin" valueType="num">
                                      <p:cBhvr>
                                        <p:cTn dur="500" fill="hold" id="88"/>
                                        <p:tgtEl>
                                          <p:spTgt spid="11"/>
                                        </p:tgtEl>
                                        <p:attrNameLst>
                                          <p:attrName>ppt_y</p:attrName>
                                        </p:attrNameLst>
                                      </p:cBhvr>
                                      <p:tavLst>
                                        <p:tav tm="0">
                                          <p:val>
                                            <p:fltVal val="0.5"/>
                                          </p:val>
                                        </p:tav>
                                        <p:tav tm="100000">
                                          <p:val>
                                            <p:strVal val="#ppt_y"/>
                                          </p:val>
                                        </p:tav>
                                      </p:tavLst>
                                    </p:anim>
                                  </p:childTnLst>
                                </p:cTn>
                              </p:par>
                              <p:par>
                                <p:cTn fill="hold" id="89" nodeType="withEffect" presetClass="entr" presetID="23" presetSubtype="528">
                                  <p:stCondLst>
                                    <p:cond delay="300"/>
                                  </p:stCondLst>
                                  <p:childTnLst>
                                    <p:set>
                                      <p:cBhvr>
                                        <p:cTn dur="1" fill="hold" id="90">
                                          <p:stCondLst>
                                            <p:cond delay="0"/>
                                          </p:stCondLst>
                                        </p:cTn>
                                        <p:tgtEl>
                                          <p:spTgt spid="12"/>
                                        </p:tgtEl>
                                        <p:attrNameLst>
                                          <p:attrName>style.visibility</p:attrName>
                                        </p:attrNameLst>
                                      </p:cBhvr>
                                      <p:to>
                                        <p:strVal val="visible"/>
                                      </p:to>
                                    </p:set>
                                    <p:anim calcmode="lin" valueType="num">
                                      <p:cBhvr>
                                        <p:cTn dur="500" fill="hold" id="91"/>
                                        <p:tgtEl>
                                          <p:spTgt spid="12"/>
                                        </p:tgtEl>
                                        <p:attrNameLst>
                                          <p:attrName>ppt_w</p:attrName>
                                        </p:attrNameLst>
                                      </p:cBhvr>
                                      <p:tavLst>
                                        <p:tav tm="0">
                                          <p:val>
                                            <p:fltVal val="0"/>
                                          </p:val>
                                        </p:tav>
                                        <p:tav tm="100000">
                                          <p:val>
                                            <p:strVal val="#ppt_w"/>
                                          </p:val>
                                        </p:tav>
                                      </p:tavLst>
                                    </p:anim>
                                    <p:anim calcmode="lin" valueType="num">
                                      <p:cBhvr>
                                        <p:cTn dur="500" fill="hold" id="92"/>
                                        <p:tgtEl>
                                          <p:spTgt spid="12"/>
                                        </p:tgtEl>
                                        <p:attrNameLst>
                                          <p:attrName>ppt_h</p:attrName>
                                        </p:attrNameLst>
                                      </p:cBhvr>
                                      <p:tavLst>
                                        <p:tav tm="0">
                                          <p:val>
                                            <p:fltVal val="0"/>
                                          </p:val>
                                        </p:tav>
                                        <p:tav tm="100000">
                                          <p:val>
                                            <p:strVal val="#ppt_h"/>
                                          </p:val>
                                        </p:tav>
                                      </p:tavLst>
                                    </p:anim>
                                    <p:anim calcmode="lin" valueType="num">
                                      <p:cBhvr>
                                        <p:cTn dur="500" fill="hold" id="93"/>
                                        <p:tgtEl>
                                          <p:spTgt spid="12"/>
                                        </p:tgtEl>
                                        <p:attrNameLst>
                                          <p:attrName>ppt_x</p:attrName>
                                        </p:attrNameLst>
                                      </p:cBhvr>
                                      <p:tavLst>
                                        <p:tav tm="0">
                                          <p:val>
                                            <p:fltVal val="0.5"/>
                                          </p:val>
                                        </p:tav>
                                        <p:tav tm="100000">
                                          <p:val>
                                            <p:strVal val="#ppt_x"/>
                                          </p:val>
                                        </p:tav>
                                      </p:tavLst>
                                    </p:anim>
                                    <p:anim calcmode="lin" valueType="num">
                                      <p:cBhvr>
                                        <p:cTn dur="500" fill="hold" id="94"/>
                                        <p:tgtEl>
                                          <p:spTgt spid="12"/>
                                        </p:tgtEl>
                                        <p:attrNameLst>
                                          <p:attrName>ppt_y</p:attrName>
                                        </p:attrNameLst>
                                      </p:cBhvr>
                                      <p:tavLst>
                                        <p:tav tm="0">
                                          <p:val>
                                            <p:fltVal val="0.5"/>
                                          </p:val>
                                        </p:tav>
                                        <p:tav tm="100000">
                                          <p:val>
                                            <p:strVal val="#ppt_y"/>
                                          </p:val>
                                        </p:tav>
                                      </p:tavLst>
                                    </p:anim>
                                  </p:childTnLst>
                                </p:cTn>
                              </p:par>
                              <p:par>
                                <p:cTn fill="hold" id="95" nodeType="withEffect" presetClass="entr" presetID="23" presetSubtype="528">
                                  <p:stCondLst>
                                    <p:cond delay="600"/>
                                  </p:stCondLst>
                                  <p:childTnLst>
                                    <p:set>
                                      <p:cBhvr>
                                        <p:cTn dur="1" fill="hold" id="96">
                                          <p:stCondLst>
                                            <p:cond delay="0"/>
                                          </p:stCondLst>
                                        </p:cTn>
                                        <p:tgtEl>
                                          <p:spTgt spid="13"/>
                                        </p:tgtEl>
                                        <p:attrNameLst>
                                          <p:attrName>style.visibility</p:attrName>
                                        </p:attrNameLst>
                                      </p:cBhvr>
                                      <p:to>
                                        <p:strVal val="visible"/>
                                      </p:to>
                                    </p:set>
                                    <p:anim calcmode="lin" valueType="num">
                                      <p:cBhvr>
                                        <p:cTn dur="500" fill="hold" id="97"/>
                                        <p:tgtEl>
                                          <p:spTgt spid="13"/>
                                        </p:tgtEl>
                                        <p:attrNameLst>
                                          <p:attrName>ppt_w</p:attrName>
                                        </p:attrNameLst>
                                      </p:cBhvr>
                                      <p:tavLst>
                                        <p:tav tm="0">
                                          <p:val>
                                            <p:fltVal val="0"/>
                                          </p:val>
                                        </p:tav>
                                        <p:tav tm="100000">
                                          <p:val>
                                            <p:strVal val="#ppt_w"/>
                                          </p:val>
                                        </p:tav>
                                      </p:tavLst>
                                    </p:anim>
                                    <p:anim calcmode="lin" valueType="num">
                                      <p:cBhvr>
                                        <p:cTn dur="500" fill="hold" id="98"/>
                                        <p:tgtEl>
                                          <p:spTgt spid="13"/>
                                        </p:tgtEl>
                                        <p:attrNameLst>
                                          <p:attrName>ppt_h</p:attrName>
                                        </p:attrNameLst>
                                      </p:cBhvr>
                                      <p:tavLst>
                                        <p:tav tm="0">
                                          <p:val>
                                            <p:fltVal val="0"/>
                                          </p:val>
                                        </p:tav>
                                        <p:tav tm="100000">
                                          <p:val>
                                            <p:strVal val="#ppt_h"/>
                                          </p:val>
                                        </p:tav>
                                      </p:tavLst>
                                    </p:anim>
                                    <p:anim calcmode="lin" valueType="num">
                                      <p:cBhvr>
                                        <p:cTn dur="500" fill="hold" id="99"/>
                                        <p:tgtEl>
                                          <p:spTgt spid="13"/>
                                        </p:tgtEl>
                                        <p:attrNameLst>
                                          <p:attrName>ppt_x</p:attrName>
                                        </p:attrNameLst>
                                      </p:cBhvr>
                                      <p:tavLst>
                                        <p:tav tm="0">
                                          <p:val>
                                            <p:fltVal val="0.5"/>
                                          </p:val>
                                        </p:tav>
                                        <p:tav tm="100000">
                                          <p:val>
                                            <p:strVal val="#ppt_x"/>
                                          </p:val>
                                        </p:tav>
                                      </p:tavLst>
                                    </p:anim>
                                    <p:anim calcmode="lin" valueType="num">
                                      <p:cBhvr>
                                        <p:cTn dur="500" fill="hold" id="100"/>
                                        <p:tgtEl>
                                          <p:spTgt spid="13"/>
                                        </p:tgtEl>
                                        <p:attrNameLst>
                                          <p:attrName>ppt_y</p:attrName>
                                        </p:attrNameLst>
                                      </p:cBhvr>
                                      <p:tavLst>
                                        <p:tav tm="0">
                                          <p:val>
                                            <p:fltVal val="0.5"/>
                                          </p:val>
                                        </p:tav>
                                        <p:tav tm="100000">
                                          <p:val>
                                            <p:strVal val="#ppt_y"/>
                                          </p:val>
                                        </p:tav>
                                      </p:tavLst>
                                    </p:anim>
                                  </p:childTnLst>
                                </p:cTn>
                              </p:par>
                              <p:par>
                                <p:cTn fill="hold" id="101" nodeType="withEffect" presetClass="entr" presetID="23" presetSubtype="528">
                                  <p:stCondLst>
                                    <p:cond delay="600"/>
                                  </p:stCondLst>
                                  <p:childTnLst>
                                    <p:set>
                                      <p:cBhvr>
                                        <p:cTn dur="1" fill="hold" id="102">
                                          <p:stCondLst>
                                            <p:cond delay="0"/>
                                          </p:stCondLst>
                                        </p:cTn>
                                        <p:tgtEl>
                                          <p:spTgt spid="14"/>
                                        </p:tgtEl>
                                        <p:attrNameLst>
                                          <p:attrName>style.visibility</p:attrName>
                                        </p:attrNameLst>
                                      </p:cBhvr>
                                      <p:to>
                                        <p:strVal val="visible"/>
                                      </p:to>
                                    </p:set>
                                    <p:anim calcmode="lin" valueType="num">
                                      <p:cBhvr>
                                        <p:cTn dur="500" fill="hold" id="103"/>
                                        <p:tgtEl>
                                          <p:spTgt spid="14"/>
                                        </p:tgtEl>
                                        <p:attrNameLst>
                                          <p:attrName>ppt_w</p:attrName>
                                        </p:attrNameLst>
                                      </p:cBhvr>
                                      <p:tavLst>
                                        <p:tav tm="0">
                                          <p:val>
                                            <p:fltVal val="0"/>
                                          </p:val>
                                        </p:tav>
                                        <p:tav tm="100000">
                                          <p:val>
                                            <p:strVal val="#ppt_w"/>
                                          </p:val>
                                        </p:tav>
                                      </p:tavLst>
                                    </p:anim>
                                    <p:anim calcmode="lin" valueType="num">
                                      <p:cBhvr>
                                        <p:cTn dur="500" fill="hold" id="104"/>
                                        <p:tgtEl>
                                          <p:spTgt spid="14"/>
                                        </p:tgtEl>
                                        <p:attrNameLst>
                                          <p:attrName>ppt_h</p:attrName>
                                        </p:attrNameLst>
                                      </p:cBhvr>
                                      <p:tavLst>
                                        <p:tav tm="0">
                                          <p:val>
                                            <p:fltVal val="0"/>
                                          </p:val>
                                        </p:tav>
                                        <p:tav tm="100000">
                                          <p:val>
                                            <p:strVal val="#ppt_h"/>
                                          </p:val>
                                        </p:tav>
                                      </p:tavLst>
                                    </p:anim>
                                    <p:anim calcmode="lin" valueType="num">
                                      <p:cBhvr>
                                        <p:cTn dur="500" fill="hold" id="105"/>
                                        <p:tgtEl>
                                          <p:spTgt spid="14"/>
                                        </p:tgtEl>
                                        <p:attrNameLst>
                                          <p:attrName>ppt_x</p:attrName>
                                        </p:attrNameLst>
                                      </p:cBhvr>
                                      <p:tavLst>
                                        <p:tav tm="0">
                                          <p:val>
                                            <p:fltVal val="0.5"/>
                                          </p:val>
                                        </p:tav>
                                        <p:tav tm="100000">
                                          <p:val>
                                            <p:strVal val="#ppt_x"/>
                                          </p:val>
                                        </p:tav>
                                      </p:tavLst>
                                    </p:anim>
                                    <p:anim calcmode="lin" valueType="num">
                                      <p:cBhvr>
                                        <p:cTn dur="500" fill="hold" id="106"/>
                                        <p:tgtEl>
                                          <p:spTgt spid="14"/>
                                        </p:tgtEl>
                                        <p:attrNameLst>
                                          <p:attrName>ppt_y</p:attrName>
                                        </p:attrNameLst>
                                      </p:cBhvr>
                                      <p:tavLst>
                                        <p:tav tm="0">
                                          <p:val>
                                            <p:fltVal val="0.5"/>
                                          </p:val>
                                        </p:tav>
                                        <p:tav tm="100000">
                                          <p:val>
                                            <p:strVal val="#ppt_y"/>
                                          </p:val>
                                        </p:tav>
                                      </p:tavLst>
                                    </p:anim>
                                  </p:childTnLst>
                                </p:cTn>
                              </p:par>
                              <p:par>
                                <p:cTn fill="hold" id="107" nodeType="withEffect" presetClass="emph" presetID="26" presetSubtype="0" repeatCount="3000">
                                  <p:stCondLst>
                                    <p:cond delay="600"/>
                                  </p:stCondLst>
                                  <p:childTnLst>
                                    <p:animEffect filter="fade" transition="out">
                                      <p:cBhvr>
                                        <p:cTn dur="500" id="108" tmFilter="0, 0; .2, .5; .8, .5; 1, 0"/>
                                        <p:tgtEl>
                                          <p:spTgt spid="2"/>
                                        </p:tgtEl>
                                      </p:cBhvr>
                                    </p:animEffect>
                                    <p:animScale>
                                      <p:cBhvr>
                                        <p:cTn autoRev="1" dur="250" fill="hold" id="109"/>
                                        <p:tgtEl>
                                          <p:spTgt spid="2"/>
                                        </p:tgtEl>
                                      </p:cBhvr>
                                      <p:by x="105000" y="105000"/>
                                    </p:animScale>
                                  </p:childTnLst>
                                </p:cTn>
                              </p:par>
                              <p:par>
                                <p:cTn fill="hold" id="110" nodeType="withEffect" presetClass="emph" presetID="26" presetSubtype="0" repeatCount="3000">
                                  <p:stCondLst>
                                    <p:cond delay="710"/>
                                  </p:stCondLst>
                                  <p:childTnLst>
                                    <p:animEffect filter="fade" transition="out">
                                      <p:cBhvr>
                                        <p:cTn dur="500" id="111" tmFilter="0, 0; .2, .5; .8, .5; 1, 0"/>
                                        <p:tgtEl>
                                          <p:spTgt spid="9"/>
                                        </p:tgtEl>
                                      </p:cBhvr>
                                    </p:animEffect>
                                    <p:animScale>
                                      <p:cBhvr>
                                        <p:cTn autoRev="1" dur="250" fill="hold" id="112"/>
                                        <p:tgtEl>
                                          <p:spTgt spid="9"/>
                                        </p:tgtEl>
                                      </p:cBhvr>
                                      <p:by x="105000" y="105000"/>
                                    </p:animScale>
                                  </p:childTnLst>
                                </p:cTn>
                              </p:par>
                              <p:par>
                                <p:cTn fill="hold" id="113" nodeType="withEffect" presetClass="emph" presetID="26" presetSubtype="0" repeatCount="3000">
                                  <p:stCondLst>
                                    <p:cond delay="410"/>
                                  </p:stCondLst>
                                  <p:childTnLst>
                                    <p:animEffect filter="fade" transition="out">
                                      <p:cBhvr>
                                        <p:cTn dur="500" id="114" tmFilter="0, 0; .2, .5; .8, .5; 1, 0"/>
                                        <p:tgtEl>
                                          <p:spTgt spid="11"/>
                                        </p:tgtEl>
                                      </p:cBhvr>
                                    </p:animEffect>
                                    <p:animScale>
                                      <p:cBhvr>
                                        <p:cTn autoRev="1" dur="250" fill="hold" id="115"/>
                                        <p:tgtEl>
                                          <p:spTgt spid="11"/>
                                        </p:tgtEl>
                                      </p:cBhvr>
                                      <p:by x="105000" y="105000"/>
                                    </p:animScale>
                                  </p:childTnLst>
                                </p:cTn>
                              </p:par>
                              <p:par>
                                <p:cTn fill="hold" id="116" nodeType="withEffect" presetClass="emph" presetID="26" presetSubtype="0" repeatCount="3000">
                                  <p:stCondLst>
                                    <p:cond delay="810"/>
                                  </p:stCondLst>
                                  <p:childTnLst>
                                    <p:animEffect filter="fade" transition="out">
                                      <p:cBhvr>
                                        <p:cTn dur="500" id="117" tmFilter="0, 0; .2, .5; .8, .5; 1, 0"/>
                                        <p:tgtEl>
                                          <p:spTgt spid="12"/>
                                        </p:tgtEl>
                                      </p:cBhvr>
                                    </p:animEffect>
                                    <p:animScale>
                                      <p:cBhvr>
                                        <p:cTn autoRev="1" dur="250" fill="hold" id="118"/>
                                        <p:tgtEl>
                                          <p:spTgt spid="12"/>
                                        </p:tgtEl>
                                      </p:cBhvr>
                                      <p:by x="105000" y="105000"/>
                                    </p:animScale>
                                  </p:childTnLst>
                                </p:cTn>
                              </p:par>
                            </p:childTnLst>
                          </p:cTn>
                        </p:par>
                        <p:par>
                          <p:cTn fill="hold" id="119" nodeType="afterGroup">
                            <p:stCondLst>
                              <p:cond delay="2910"/>
                            </p:stCondLst>
                            <p:childTnLst>
                              <p:par>
                                <p:cTn fill="hold" id="120" nodeType="afterEffect" presetClass="entr" presetID="16" presetSubtype="42">
                                  <p:stCondLst>
                                    <p:cond delay="0"/>
                                  </p:stCondLst>
                                  <p:childTnLst>
                                    <p:set>
                                      <p:cBhvr>
                                        <p:cTn dur="1" fill="hold" id="121">
                                          <p:stCondLst>
                                            <p:cond delay="0"/>
                                          </p:stCondLst>
                                        </p:cTn>
                                        <p:tgtEl>
                                          <p:spTgt spid="164"/>
                                        </p:tgtEl>
                                        <p:attrNameLst>
                                          <p:attrName>style.visibility</p:attrName>
                                        </p:attrNameLst>
                                      </p:cBhvr>
                                      <p:to>
                                        <p:strVal val="visible"/>
                                      </p:to>
                                    </p:set>
                                    <p:animEffect filter="barn(outHorizontal)" transition="in">
                                      <p:cBhvr>
                                        <p:cTn dur="500" id="122"/>
                                        <p:tgtEl>
                                          <p:spTgt spid="164"/>
                                        </p:tgtEl>
                                      </p:cBhvr>
                                    </p:animEffect>
                                  </p:childTnLst>
                                </p:cTn>
                              </p:par>
                            </p:childTnLst>
                          </p:cTn>
                        </p:par>
                        <p:par>
                          <p:cTn fill="hold" id="123" nodeType="afterGroup">
                            <p:stCondLst>
                              <p:cond delay="3410"/>
                            </p:stCondLst>
                            <p:childTnLst>
                              <p:par>
                                <p:cTn fill="hold" id="124" nodeType="afterEffect" presetClass="entr" presetID="23" presetSubtype="32">
                                  <p:stCondLst>
                                    <p:cond delay="0"/>
                                  </p:stCondLst>
                                  <p:childTnLst>
                                    <p:set>
                                      <p:cBhvr>
                                        <p:cTn dur="1" fill="hold" id="125">
                                          <p:stCondLst>
                                            <p:cond delay="0"/>
                                          </p:stCondLst>
                                        </p:cTn>
                                        <p:tgtEl>
                                          <p:spTgt spid="15"/>
                                        </p:tgtEl>
                                        <p:attrNameLst>
                                          <p:attrName>style.visibility</p:attrName>
                                        </p:attrNameLst>
                                      </p:cBhvr>
                                      <p:to>
                                        <p:strVal val="visible"/>
                                      </p:to>
                                    </p:set>
                                    <p:anim calcmode="lin" valueType="num">
                                      <p:cBhvr>
                                        <p:cTn dur="500" fill="hold" id="126"/>
                                        <p:tgtEl>
                                          <p:spTgt spid="15"/>
                                        </p:tgtEl>
                                        <p:attrNameLst>
                                          <p:attrName>ppt_w</p:attrName>
                                        </p:attrNameLst>
                                      </p:cBhvr>
                                      <p:tavLst>
                                        <p:tav tm="0">
                                          <p:val>
                                            <p:strVal val="4*#ppt_w"/>
                                          </p:val>
                                        </p:tav>
                                        <p:tav tm="100000">
                                          <p:val>
                                            <p:strVal val="#ppt_w"/>
                                          </p:val>
                                        </p:tav>
                                      </p:tavLst>
                                    </p:anim>
                                    <p:anim calcmode="lin" valueType="num">
                                      <p:cBhvr>
                                        <p:cTn dur="500" fill="hold" id="127"/>
                                        <p:tgtEl>
                                          <p:spTgt spid="15"/>
                                        </p:tgtEl>
                                        <p:attrNameLst>
                                          <p:attrName>ppt_h</p:attrName>
                                        </p:attrNameLst>
                                      </p:cBhvr>
                                      <p:tavLst>
                                        <p:tav tm="0">
                                          <p:val>
                                            <p:strVal val="4*#ppt_h"/>
                                          </p:val>
                                        </p:tav>
                                        <p:tav tm="100000">
                                          <p:val>
                                            <p:strVal val="#ppt_h"/>
                                          </p:val>
                                        </p:tav>
                                      </p:tavLst>
                                    </p:anim>
                                  </p:childTnLst>
                                </p:cTn>
                              </p:par>
                              <p:par>
                                <p:cTn fill="hold" id="128" nodeType="withEffect" presetClass="entr" presetID="23" presetSubtype="32">
                                  <p:stCondLst>
                                    <p:cond delay="200"/>
                                  </p:stCondLst>
                                  <p:childTnLst>
                                    <p:set>
                                      <p:cBhvr>
                                        <p:cTn dur="1" fill="hold" id="129">
                                          <p:stCondLst>
                                            <p:cond delay="0"/>
                                          </p:stCondLst>
                                        </p:cTn>
                                        <p:tgtEl>
                                          <p:spTgt spid="16"/>
                                        </p:tgtEl>
                                        <p:attrNameLst>
                                          <p:attrName>style.visibility</p:attrName>
                                        </p:attrNameLst>
                                      </p:cBhvr>
                                      <p:to>
                                        <p:strVal val="visible"/>
                                      </p:to>
                                    </p:set>
                                    <p:anim calcmode="lin" valueType="num">
                                      <p:cBhvr>
                                        <p:cTn dur="500" fill="hold" id="130"/>
                                        <p:tgtEl>
                                          <p:spTgt spid="16"/>
                                        </p:tgtEl>
                                        <p:attrNameLst>
                                          <p:attrName>ppt_w</p:attrName>
                                        </p:attrNameLst>
                                      </p:cBhvr>
                                      <p:tavLst>
                                        <p:tav tm="0">
                                          <p:val>
                                            <p:strVal val="4*#ppt_w"/>
                                          </p:val>
                                        </p:tav>
                                        <p:tav tm="100000">
                                          <p:val>
                                            <p:strVal val="#ppt_w"/>
                                          </p:val>
                                        </p:tav>
                                      </p:tavLst>
                                    </p:anim>
                                    <p:anim calcmode="lin" valueType="num">
                                      <p:cBhvr>
                                        <p:cTn dur="500" fill="hold" id="131"/>
                                        <p:tgtEl>
                                          <p:spTgt spid="16"/>
                                        </p:tgtEl>
                                        <p:attrNameLst>
                                          <p:attrName>ppt_h</p:attrName>
                                        </p:attrNameLst>
                                      </p:cBhvr>
                                      <p:tavLst>
                                        <p:tav tm="0">
                                          <p:val>
                                            <p:strVal val="4*#ppt_h"/>
                                          </p:val>
                                        </p:tav>
                                        <p:tav tm="100000">
                                          <p:val>
                                            <p:strVal val="#ppt_h"/>
                                          </p:val>
                                        </p:tav>
                                      </p:tavLst>
                                    </p:anim>
                                  </p:childTnLst>
                                </p:cTn>
                              </p:par>
                              <p:par>
                                <p:cTn fill="hold" id="132" nodeType="withEffect" presetClass="entr" presetID="23" presetSubtype="32">
                                  <p:stCondLst>
                                    <p:cond delay="200"/>
                                  </p:stCondLst>
                                  <p:childTnLst>
                                    <p:set>
                                      <p:cBhvr>
                                        <p:cTn dur="1" fill="hold" id="133">
                                          <p:stCondLst>
                                            <p:cond delay="0"/>
                                          </p:stCondLst>
                                        </p:cTn>
                                        <p:tgtEl>
                                          <p:spTgt spid="17"/>
                                        </p:tgtEl>
                                        <p:attrNameLst>
                                          <p:attrName>style.visibility</p:attrName>
                                        </p:attrNameLst>
                                      </p:cBhvr>
                                      <p:to>
                                        <p:strVal val="visible"/>
                                      </p:to>
                                    </p:set>
                                    <p:anim calcmode="lin" valueType="num">
                                      <p:cBhvr>
                                        <p:cTn dur="500" fill="hold" id="134"/>
                                        <p:tgtEl>
                                          <p:spTgt spid="17"/>
                                        </p:tgtEl>
                                        <p:attrNameLst>
                                          <p:attrName>ppt_w</p:attrName>
                                        </p:attrNameLst>
                                      </p:cBhvr>
                                      <p:tavLst>
                                        <p:tav tm="0">
                                          <p:val>
                                            <p:strVal val="4*#ppt_w"/>
                                          </p:val>
                                        </p:tav>
                                        <p:tav tm="100000">
                                          <p:val>
                                            <p:strVal val="#ppt_w"/>
                                          </p:val>
                                        </p:tav>
                                      </p:tavLst>
                                    </p:anim>
                                    <p:anim calcmode="lin" valueType="num">
                                      <p:cBhvr>
                                        <p:cTn dur="500" fill="hold" id="135"/>
                                        <p:tgtEl>
                                          <p:spTgt spid="17"/>
                                        </p:tgtEl>
                                        <p:attrNameLst>
                                          <p:attrName>ppt_h</p:attrName>
                                        </p:attrNameLst>
                                      </p:cBhvr>
                                      <p:tavLst>
                                        <p:tav tm="0">
                                          <p:val>
                                            <p:strVal val="4*#ppt_h"/>
                                          </p:val>
                                        </p:tav>
                                        <p:tav tm="100000">
                                          <p:val>
                                            <p:strVal val="#ppt_h"/>
                                          </p:val>
                                        </p:tav>
                                      </p:tavLst>
                                    </p:anim>
                                  </p:childTnLst>
                                </p:cTn>
                              </p:par>
                              <p:par>
                                <p:cTn fill="hold" id="136" nodeType="withEffect" presetClass="entr" presetID="23" presetSubtype="32">
                                  <p:stCondLst>
                                    <p:cond delay="200"/>
                                  </p:stCondLst>
                                  <p:childTnLst>
                                    <p:set>
                                      <p:cBhvr>
                                        <p:cTn dur="1" fill="hold" id="137">
                                          <p:stCondLst>
                                            <p:cond delay="0"/>
                                          </p:stCondLst>
                                        </p:cTn>
                                        <p:tgtEl>
                                          <p:spTgt spid="18"/>
                                        </p:tgtEl>
                                        <p:attrNameLst>
                                          <p:attrName>style.visibility</p:attrName>
                                        </p:attrNameLst>
                                      </p:cBhvr>
                                      <p:to>
                                        <p:strVal val="visible"/>
                                      </p:to>
                                    </p:set>
                                    <p:anim calcmode="lin" valueType="num">
                                      <p:cBhvr>
                                        <p:cTn dur="500" fill="hold" id="138"/>
                                        <p:tgtEl>
                                          <p:spTgt spid="18"/>
                                        </p:tgtEl>
                                        <p:attrNameLst>
                                          <p:attrName>ppt_w</p:attrName>
                                        </p:attrNameLst>
                                      </p:cBhvr>
                                      <p:tavLst>
                                        <p:tav tm="0">
                                          <p:val>
                                            <p:strVal val="4*#ppt_w"/>
                                          </p:val>
                                        </p:tav>
                                        <p:tav tm="100000">
                                          <p:val>
                                            <p:strVal val="#ppt_w"/>
                                          </p:val>
                                        </p:tav>
                                      </p:tavLst>
                                    </p:anim>
                                    <p:anim calcmode="lin" valueType="num">
                                      <p:cBhvr>
                                        <p:cTn dur="500" fill="hold" id="139"/>
                                        <p:tgtEl>
                                          <p:spTgt spid="18"/>
                                        </p:tgtEl>
                                        <p:attrNameLst>
                                          <p:attrName>ppt_h</p:attrName>
                                        </p:attrNameLst>
                                      </p:cBhvr>
                                      <p:tavLst>
                                        <p:tav tm="0">
                                          <p:val>
                                            <p:strVal val="4*#ppt_h"/>
                                          </p:val>
                                        </p:tav>
                                        <p:tav tm="100000">
                                          <p:val>
                                            <p:strVal val="#ppt_h"/>
                                          </p:val>
                                        </p:tav>
                                      </p:tavLst>
                                    </p:anim>
                                  </p:childTnLst>
                                </p:cTn>
                              </p:par>
                              <p:par>
                                <p:cTn fill="hold" id="140" nodeType="withEffect" presetClass="entr" presetID="23" presetSubtype="32">
                                  <p:stCondLst>
                                    <p:cond delay="200"/>
                                  </p:stCondLst>
                                  <p:childTnLst>
                                    <p:set>
                                      <p:cBhvr>
                                        <p:cTn dur="1" fill="hold" id="141">
                                          <p:stCondLst>
                                            <p:cond delay="0"/>
                                          </p:stCondLst>
                                        </p:cTn>
                                        <p:tgtEl>
                                          <p:spTgt spid="19"/>
                                        </p:tgtEl>
                                        <p:attrNameLst>
                                          <p:attrName>style.visibility</p:attrName>
                                        </p:attrNameLst>
                                      </p:cBhvr>
                                      <p:to>
                                        <p:strVal val="visible"/>
                                      </p:to>
                                    </p:set>
                                    <p:anim calcmode="lin" valueType="num">
                                      <p:cBhvr>
                                        <p:cTn dur="500" fill="hold" id="142"/>
                                        <p:tgtEl>
                                          <p:spTgt spid="19"/>
                                        </p:tgtEl>
                                        <p:attrNameLst>
                                          <p:attrName>ppt_w</p:attrName>
                                        </p:attrNameLst>
                                      </p:cBhvr>
                                      <p:tavLst>
                                        <p:tav tm="0">
                                          <p:val>
                                            <p:strVal val="4*#ppt_w"/>
                                          </p:val>
                                        </p:tav>
                                        <p:tav tm="100000">
                                          <p:val>
                                            <p:strVal val="#ppt_w"/>
                                          </p:val>
                                        </p:tav>
                                      </p:tavLst>
                                    </p:anim>
                                    <p:anim calcmode="lin" valueType="num">
                                      <p:cBhvr>
                                        <p:cTn dur="500" fill="hold" id="143"/>
                                        <p:tgtEl>
                                          <p:spTgt spid="19"/>
                                        </p:tgtEl>
                                        <p:attrNameLst>
                                          <p:attrName>ppt_h</p:attrName>
                                        </p:attrNameLst>
                                      </p:cBhvr>
                                      <p:tavLst>
                                        <p:tav tm="0">
                                          <p:val>
                                            <p:strVal val="4*#ppt_h"/>
                                          </p:val>
                                        </p:tav>
                                        <p:tav tm="100000">
                                          <p:val>
                                            <p:strVal val="#ppt_h"/>
                                          </p:val>
                                        </p:tav>
                                      </p:tavLst>
                                    </p:anim>
                                  </p:childTnLst>
                                </p:cTn>
                              </p:par>
                              <p:par>
                                <p:cTn fill="hold" id="144" nodeType="withEffect" presetClass="entr" presetID="23" presetSubtype="32">
                                  <p:stCondLst>
                                    <p:cond delay="200"/>
                                  </p:stCondLst>
                                  <p:childTnLst>
                                    <p:set>
                                      <p:cBhvr>
                                        <p:cTn dur="1" fill="hold" id="145">
                                          <p:stCondLst>
                                            <p:cond delay="0"/>
                                          </p:stCondLst>
                                        </p:cTn>
                                        <p:tgtEl>
                                          <p:spTgt spid="20"/>
                                        </p:tgtEl>
                                        <p:attrNameLst>
                                          <p:attrName>style.visibility</p:attrName>
                                        </p:attrNameLst>
                                      </p:cBhvr>
                                      <p:to>
                                        <p:strVal val="visible"/>
                                      </p:to>
                                    </p:set>
                                    <p:anim calcmode="lin" valueType="num">
                                      <p:cBhvr>
                                        <p:cTn dur="500" fill="hold" id="146"/>
                                        <p:tgtEl>
                                          <p:spTgt spid="20"/>
                                        </p:tgtEl>
                                        <p:attrNameLst>
                                          <p:attrName>ppt_w</p:attrName>
                                        </p:attrNameLst>
                                      </p:cBhvr>
                                      <p:tavLst>
                                        <p:tav tm="0">
                                          <p:val>
                                            <p:strVal val="4*#ppt_w"/>
                                          </p:val>
                                        </p:tav>
                                        <p:tav tm="100000">
                                          <p:val>
                                            <p:strVal val="#ppt_w"/>
                                          </p:val>
                                        </p:tav>
                                      </p:tavLst>
                                    </p:anim>
                                    <p:anim calcmode="lin" valueType="num">
                                      <p:cBhvr>
                                        <p:cTn dur="500" fill="hold" id="147"/>
                                        <p:tgtEl>
                                          <p:spTgt spid="20"/>
                                        </p:tgtEl>
                                        <p:attrNameLst>
                                          <p:attrName>ppt_h</p:attrName>
                                        </p:attrNameLst>
                                      </p:cBhvr>
                                      <p:tavLst>
                                        <p:tav tm="0">
                                          <p:val>
                                            <p:strVal val="4*#ppt_h"/>
                                          </p:val>
                                        </p:tav>
                                        <p:tav tm="100000">
                                          <p:val>
                                            <p:strVal val="#ppt_h"/>
                                          </p:val>
                                        </p:tav>
                                      </p:tavLst>
                                    </p:anim>
                                  </p:childTnLst>
                                </p:cTn>
                              </p:par>
                            </p:childTnLst>
                          </p:cTn>
                        </p:par>
                        <p:par>
                          <p:cTn fill="hold" id="148" nodeType="afterGroup">
                            <p:stCondLst>
                              <p:cond delay="4110"/>
                            </p:stCondLst>
                            <p:childTnLst>
                              <p:par>
                                <p:cTn fill="hold" grpId="0" id="149" nodeType="afterEffect" presetClass="entr" presetID="22" presetSubtype="8">
                                  <p:stCondLst>
                                    <p:cond delay="0"/>
                                  </p:stCondLst>
                                  <p:childTnLst>
                                    <p:set>
                                      <p:cBhvr>
                                        <p:cTn dur="1" fill="hold" id="150">
                                          <p:stCondLst>
                                            <p:cond delay="0"/>
                                          </p:stCondLst>
                                        </p:cTn>
                                        <p:tgtEl>
                                          <p:spTgt spid="187"/>
                                        </p:tgtEl>
                                        <p:attrNameLst>
                                          <p:attrName>style.visibility</p:attrName>
                                        </p:attrNameLst>
                                      </p:cBhvr>
                                      <p:to>
                                        <p:strVal val="visible"/>
                                      </p:to>
                                    </p:set>
                                    <p:animEffect filter="wipe(left)" transition="in">
                                      <p:cBhvr>
                                        <p:cTn dur="500" id="151"/>
                                        <p:tgtEl>
                                          <p:spTgt spid="1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3"/>
      <p:bldP grpId="0" spid="124"/>
      <p:bldP grpId="0" spid="187"/>
      <p:bldP grpId="0" spid="7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utoShape 2"/>
          <p:cNvSpPr>
            <a:spLocks noChangeArrowheads="1"/>
          </p:cNvSpPr>
          <p:nvPr/>
        </p:nvSpPr>
        <p:spPr bwMode="auto">
          <a:xfrm>
            <a:off x="2396982" y="1793536"/>
            <a:ext cx="4369417" cy="2730034"/>
          </a:xfrm>
          <a:prstGeom prst="roundRect">
            <a:avLst>
              <a:gd fmla="val 9694" name="adj"/>
            </a:avLst>
          </a:prstGeom>
          <a:noFill/>
          <a:ln w="19050">
            <a:solidFill>
              <a:schemeClr val="accent1"/>
            </a:solidFill>
            <a:prstDash val="sysDot"/>
            <a:round/>
          </a:ln>
          <a:extLst>
            <a:ext uri="{909E8E84-426E-40DD-AFC4-6F175D3DCCD1}">
              <a14:hiddenFill>
                <a:solidFill>
                  <a:srgbClr val="FFFFFF"/>
                </a:solidFill>
              </a14:hiddenFill>
            </a:ext>
          </a:extLst>
        </p:spPr>
        <p:txBody>
          <a:bodyPr anchor="ctr" bIns="44450" lIns="87313" rIns="87313" tIns="44450"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400" u="none">
              <a:ln>
                <a:noFill/>
              </a:ln>
              <a:solidFill>
                <a:srgbClr val="FFFFFF"/>
              </a:solidFill>
              <a:effectLst/>
              <a:uLnTx/>
              <a:uFillTx/>
              <a:latin charset="-122" panose="020b0503020204020204" pitchFamily="34" typeface="微软雅黑"/>
              <a:ea charset="-122" panose="020b0503020204020204" pitchFamily="34" typeface="微软雅黑"/>
              <a:cs typeface="+mn-ea"/>
              <a:sym typeface="+mn-lt"/>
            </a:endParaRPr>
          </a:p>
        </p:txBody>
      </p:sp>
      <p:sp>
        <p:nvSpPr>
          <p:cNvPr id="3" name="AutoShape 51"/>
          <p:cNvSpPr>
            <a:spLocks noChangeArrowheads="1"/>
          </p:cNvSpPr>
          <p:nvPr/>
        </p:nvSpPr>
        <p:spPr bwMode="auto">
          <a:xfrm rot="16200000">
            <a:off x="4477561" y="4391024"/>
            <a:ext cx="208259" cy="259236"/>
          </a:xfrm>
          <a:prstGeom prst="triangle">
            <a:avLst>
              <a:gd fmla="val 50000" name="adj"/>
            </a:avLst>
          </a:prstGeom>
          <a:solidFill>
            <a:schemeClr val="accent1"/>
          </a:solidFill>
          <a:ln w="19050">
            <a:solidFill>
              <a:schemeClr val="accent1"/>
            </a:solidFill>
            <a:miter lim="800000"/>
          </a:ln>
        </p:spPr>
        <p:txBody>
          <a:bodyPr anchor="ctr" bIns="44450" lIns="87313" rIns="87313" tIns="44450" vert="eaVert"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400" u="none">
              <a:ln>
                <a:noFill/>
              </a:ln>
              <a:solidFill>
                <a:srgbClr val="FFFFFF"/>
              </a:solidFill>
              <a:effectLst/>
              <a:uLnTx/>
              <a:uFillTx/>
              <a:latin charset="-122" panose="020b0503020204020204" pitchFamily="34" typeface="微软雅黑"/>
              <a:ea charset="-122" panose="020b0503020204020204" pitchFamily="34" typeface="微软雅黑"/>
              <a:cs typeface="+mn-ea"/>
              <a:sym typeface="+mn-lt"/>
            </a:endParaRPr>
          </a:p>
        </p:txBody>
      </p:sp>
      <p:sp>
        <p:nvSpPr>
          <p:cNvPr id="4" name="AutoShape 52"/>
          <p:cNvSpPr>
            <a:spLocks noChangeArrowheads="1"/>
          </p:cNvSpPr>
          <p:nvPr/>
        </p:nvSpPr>
        <p:spPr bwMode="auto">
          <a:xfrm rot="5400000">
            <a:off x="6277443" y="1657872"/>
            <a:ext cx="208260" cy="259236"/>
          </a:xfrm>
          <a:prstGeom prst="triangle">
            <a:avLst>
              <a:gd fmla="val 50000" name="adj"/>
            </a:avLst>
          </a:prstGeom>
          <a:solidFill>
            <a:schemeClr val="accent1"/>
          </a:solidFill>
          <a:ln w="19050">
            <a:solidFill>
              <a:schemeClr val="accent1"/>
            </a:solidFill>
            <a:miter lim="800000"/>
          </a:ln>
        </p:spPr>
        <p:txBody>
          <a:bodyPr anchor="ctr" bIns="44450" lIns="87313" rIns="87313" rot="10800000" tIns="44450" vert="eaVert"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400" u="none">
              <a:ln>
                <a:noFill/>
              </a:ln>
              <a:solidFill>
                <a:srgbClr val="FFFFFF"/>
              </a:solidFill>
              <a:effectLst/>
              <a:uLnTx/>
              <a:uFillTx/>
              <a:latin charset="-122" panose="020b0503020204020204" pitchFamily="34" typeface="微软雅黑"/>
              <a:ea charset="-122" panose="020b0503020204020204" pitchFamily="34" typeface="微软雅黑"/>
              <a:cs typeface="+mn-ea"/>
              <a:sym typeface="+mn-lt"/>
            </a:endParaRPr>
          </a:p>
        </p:txBody>
      </p:sp>
      <p:grpSp>
        <p:nvGrpSpPr>
          <p:cNvPr id="5" name="组合 4"/>
          <p:cNvGrpSpPr/>
          <p:nvPr/>
        </p:nvGrpSpPr>
        <p:grpSpPr>
          <a:xfrm>
            <a:off x="3182752" y="994088"/>
            <a:ext cx="2689079" cy="1166254"/>
            <a:chOff x="3015484" y="947682"/>
            <a:chExt cx="2689079" cy="1165894"/>
          </a:xfrm>
        </p:grpSpPr>
        <p:pic>
          <p:nvPicPr>
            <p:cNvPr descr="阴影5" id="6" name="Picture 8"/>
            <p:cNvPicPr>
              <a:picLocks noChangeArrowheads="1" noChangeAspect="1"/>
            </p:cNvPicPr>
            <p:nvPr/>
          </p:nvPicPr>
          <p:blipFill>
            <a:blip r:embed="rId3">
              <a:extLst>
                <a:ext uri="{28A0092B-C50C-407E-A947-70E740481C1C}">
                  <a14:useLocalDpi val="0"/>
                </a:ext>
              </a:extLst>
            </a:blip>
            <a:stretch>
              <a:fillRect/>
            </a:stretch>
          </p:blipFill>
          <p:spPr bwMode="auto">
            <a:xfrm>
              <a:off x="3015484" y="1972540"/>
              <a:ext cx="2689079" cy="141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 name="AutoShape 9"/>
            <p:cNvSpPr>
              <a:spLocks noChangeArrowheads="1"/>
            </p:cNvSpPr>
            <p:nvPr/>
          </p:nvSpPr>
          <p:spPr bwMode="auto">
            <a:xfrm>
              <a:off x="3034288" y="1378848"/>
              <a:ext cx="2621919" cy="674285"/>
            </a:xfrm>
            <a:prstGeom prst="roundRect">
              <a:avLst>
                <a:gd fmla="val 5630" name="adj"/>
              </a:avLst>
            </a:prstGeom>
            <a:gradFill rotWithShape="1">
              <a:gsLst>
                <a:gs pos="0">
                  <a:srgbClr val="FFFFFF"/>
                </a:gs>
                <a:gs pos="100000">
                  <a:srgbClr val="D8D8D8"/>
                </a:gs>
              </a:gsLst>
              <a:lin ang="5400000" scaled="1"/>
            </a:gradFill>
            <a:ln w="6350">
              <a:solidFill>
                <a:srgbClr val="C0C0C0"/>
              </a:solidFill>
              <a:round/>
            </a:ln>
          </p:spPr>
          <p:txBody>
            <a:bodyPr anchor="ctr" wrap="none"/>
            <a:lstStyle/>
            <a:p>
              <a:pPr algn="ctr" defTabSz="914400" eaLnBrk="1" fontAlgn="auto" hangingPunct="1" indent="0" latinLnBrk="0" lvl="0" marL="0" marR="0">
                <a:spcBef>
                  <a:spcPct val="20000"/>
                </a:spcBef>
                <a:spcAft>
                  <a:spcPct val="0"/>
                </a:spcAft>
                <a:buClr>
                  <a:srgbClr val="E1B40C"/>
                </a:buClr>
                <a:buSzTx/>
                <a:buFont charset="-122" panose="020b0503020204020204" pitchFamily="34" typeface="微软雅黑"/>
                <a:buNone/>
                <a:defRPr/>
              </a:pPr>
              <a:r>
                <a:rPr altLang="en-US" b="0" baseline="0" cap="none" i="0" kern="0" kumimoji="0" lang="zh-CN" noProof="0" normalizeH="0" smtClean="0" spc="0" strike="noStrike" sz="1000" u="none">
                  <a:ln>
                    <a:noFill/>
                  </a:ln>
                  <a:solidFill>
                    <a:schemeClr val="tx1">
                      <a:lumMod val="50000"/>
                      <a:lumOff val="50000"/>
                    </a:schemeClr>
                  </a:solidFill>
                  <a:effectLst/>
                  <a:uLnTx/>
                  <a:uFillTx/>
                  <a:latin charset="-122" panose="020b0503020204020204" pitchFamily="34" typeface="微软雅黑"/>
                  <a:ea charset="-122" panose="020b0503020204020204" pitchFamily="34" typeface="微软雅黑"/>
                  <a:cs typeface="+mn-ea"/>
                  <a:sym typeface="+mn-lt"/>
                </a:rPr>
                <a:t>单击此处添加文字内容 单击此处添加文</a:t>
              </a:r>
            </a:p>
            <a:p>
              <a:pPr algn="ctr" defTabSz="914400" eaLnBrk="1" fontAlgn="auto" hangingPunct="1" indent="0" latinLnBrk="0" lvl="0" marL="0" marR="0">
                <a:spcBef>
                  <a:spcPct val="20000"/>
                </a:spcBef>
                <a:spcAft>
                  <a:spcPct val="0"/>
                </a:spcAft>
                <a:buClr>
                  <a:srgbClr val="E1B40C"/>
                </a:buClr>
                <a:buSzTx/>
                <a:buFont charset="-122" panose="020b0503020204020204" pitchFamily="34" typeface="微软雅黑"/>
                <a:buNone/>
                <a:defRPr/>
              </a:pPr>
              <a:r>
                <a:rPr altLang="en-US" b="0" baseline="0" cap="none" i="0" kern="0" kumimoji="0" lang="zh-CN" noProof="0" normalizeH="0" smtClean="0" spc="0" strike="noStrike" sz="1000" u="none">
                  <a:ln>
                    <a:noFill/>
                  </a:ln>
                  <a:solidFill>
                    <a:schemeClr val="tx1">
                      <a:lumMod val="50000"/>
                      <a:lumOff val="50000"/>
                    </a:schemeClr>
                  </a:solidFill>
                  <a:effectLst/>
                  <a:uLnTx/>
                  <a:uFillTx/>
                  <a:latin charset="-122" panose="020b0503020204020204" pitchFamily="34" typeface="微软雅黑"/>
                  <a:ea charset="-122" panose="020b0503020204020204" pitchFamily="34" typeface="微软雅黑"/>
                  <a:cs typeface="+mn-ea"/>
                  <a:sym typeface="+mn-lt"/>
                </a:rPr>
                <a:t>字内容单击此处添加文字内容   单击</a:t>
              </a:r>
            </a:p>
          </p:txBody>
        </p:sp>
        <p:sp>
          <p:nvSpPr>
            <p:cNvPr id="8" name="Oval 8"/>
            <p:cNvSpPr>
              <a:spLocks noChangeArrowheads="1" noChangeAspect="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vert="eaVert"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9" name="Arc 9"/>
            <p:cNvSpPr/>
            <p:nvPr/>
          </p:nvSpPr>
          <p:spPr bwMode="auto">
            <a:xfrm>
              <a:off x="3141744" y="1229753"/>
              <a:ext cx="466090" cy="256550"/>
            </a:xfrm>
            <a:custGeom>
              <a:gdLst>
                <a:gd fmla="*/ 550850 w 43195" name="T0"/>
                <a:gd fmla="*/ 33244 h 23732" name="T1"/>
                <a:gd fmla="*/ 275463 w 43195" name="T2"/>
                <a:gd fmla="*/ 303212 h 23732" name="T3"/>
                <a:gd fmla="*/ 0 w 43195" name="T4"/>
                <a:gd fmla="*/ 27240 h 23732" name="T5"/>
                <a:gd fmla="*/ 1339 w 43195" name="T6"/>
                <a:gd fmla="*/ 0 h 23732" name="T7"/>
                <a:gd fmla="*/ 550850 w 43195" name="T8"/>
                <a:gd fmla="*/ 33244 h 23732" name="T9"/>
                <a:gd fmla="*/ 275463 w 43195" name="T10"/>
                <a:gd fmla="*/ 303212 h 23732" name="T11"/>
                <a:gd fmla="*/ 0 w 43195" name="T12"/>
                <a:gd fmla="*/ 27240 h 23732" name="T13"/>
                <a:gd fmla="*/ 1339 w 43195" name="T14"/>
                <a:gd fmla="*/ 0 h 23732" name="T15"/>
                <a:gd fmla="*/ 275463 w 43195" name="T16"/>
                <a:gd fmla="*/ 27240 h 23732" name="T17"/>
                <a:gd fmla="*/ 550850 w 43195" name="T18"/>
                <a:gd fmla="*/ 33244 h 2373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3195" name="T30"/>
                <a:gd fmla="*/ 0 h 23732" name="T31"/>
                <a:gd fmla="*/ 43195 w 43195" name="T32"/>
                <a:gd fmla="*/ 23732 h 2373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extrusionOk="0" fill="none" h="23732" w="43195">
                  <a:moveTo>
                    <a:pt x="43194" y="2602"/>
                  </a:moveTo>
                  <a:cubicBezTo>
                    <a:pt x="42938" y="14346"/>
                    <a:pt x="33345" y="23731"/>
                    <a:pt x="21600" y="23732"/>
                  </a:cubicBezTo>
                  <a:cubicBezTo>
                    <a:pt x="9670" y="23732"/>
                    <a:pt x="0" y="14061"/>
                    <a:pt x="0" y="2132"/>
                  </a:cubicBezTo>
                  <a:cubicBezTo>
                    <a:pt x="-1" y="1420"/>
                    <a:pt x="35" y="708"/>
                    <a:pt x="105" y="0"/>
                  </a:cubicBezTo>
                </a:path>
                <a:path extrusionOk="0" h="23732" stroke="0" w="43195">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2"/>
            </a:solidFill>
            <a:ln>
              <a:solidFill>
                <a:schemeClr val="bg1"/>
              </a:solidFill>
            </a:ln>
            <a:effectLst/>
            <a:extLst>
              <a:ext uri="{AF507438-7753-43E0-B8FC-AC1667EBCBE1}">
                <a14:hiddenEffects>
                  <a:effectLst>
                    <a:outerShdw algn="ctr" dir="2700000" dist="35921" rotWithShape="0">
                      <a:srgbClr val="808080"/>
                    </a:outerShdw>
                  </a:effectLst>
                </a14:hiddenEffects>
              </a:ext>
            </a:extLst>
          </p:spPr>
          <p:txBody>
            <a:bodyPr anchor="ctr"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6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0" name="Oval 10"/>
            <p:cNvSpPr>
              <a:spLocks noChangeArrowheads="1" noChangeAspect="1"/>
            </p:cNvSpPr>
            <p:nvPr/>
          </p:nvSpPr>
          <p:spPr bwMode="auto">
            <a:xfrm>
              <a:off x="3132342" y="1134386"/>
              <a:ext cx="482207" cy="235060"/>
            </a:xfrm>
            <a:prstGeom prst="ellipse">
              <a:avLst/>
            </a:prstGeom>
            <a:solidFill>
              <a:schemeClr val="accent2"/>
            </a:solidFill>
            <a:ln>
              <a:solidFill>
                <a:schemeClr val="bg1"/>
              </a:solidFill>
            </a:ln>
            <a:effectLst/>
            <a:extLst>
              <a:ext uri="{AF507438-7753-43E0-B8FC-AC1667EBCBE1}">
                <a14:hiddenEffects>
                  <a:effectLst>
                    <a:outerShdw algn="ctr" dir="2700000" dist="35921" rotWithShape="0">
                      <a:srgbClr val="808080"/>
                    </a:outerShdw>
                  </a:effectLst>
                </a14:hiddenEffects>
              </a:ext>
            </a:extLst>
          </p:spPr>
          <p:txBody>
            <a:bodyPr anchor="ctr"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6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nvGrpSpPr>
            <p:cNvPr id="11" name="Group 10"/>
            <p:cNvGrpSpPr/>
            <p:nvPr/>
          </p:nvGrpSpPr>
          <p:grpSpPr>
            <a:xfrm>
              <a:off x="3321732" y="947682"/>
              <a:ext cx="108799" cy="300876"/>
              <a:chExt cx="203" cy="567"/>
            </a:xfrm>
          </p:grpSpPr>
          <p:grpSp>
            <p:nvGrpSpPr>
              <p:cNvPr id="13" name="Group 11"/>
              <p:cNvGrpSpPr/>
              <p:nvPr/>
            </p:nvGrpSpPr>
            <p:grpSpPr>
              <a:xfrm>
                <a:off x="47" y="245"/>
                <a:ext cx="108" cy="322"/>
                <a:chExt cx="567" cy="1701"/>
              </a:xfrm>
            </p:grpSpPr>
            <p:sp>
              <p:nvSpPr>
                <p:cNvPr id="16" name="AutoShape 13"/>
                <p:cNvSpPr>
                  <a:spLocks noChangeArrowheads="1"/>
                </p:cNvSpPr>
                <p:nvPr/>
              </p:nvSpPr>
              <p:spPr bwMode="auto">
                <a:xfrm rot="5400000">
                  <a:off x="-726" y="726"/>
                  <a:ext cx="1701" cy="250"/>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7" name="AutoShape 14"/>
                <p:cNvSpPr>
                  <a:spLocks noChangeArrowheads="1"/>
                </p:cNvSpPr>
                <p:nvPr/>
              </p:nvSpPr>
              <p:spPr bwMode="auto">
                <a:xfrm rot="5400000">
                  <a:off x="-409" y="726"/>
                  <a:ext cx="1701" cy="250"/>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sp>
            <p:nvSpPr>
              <p:cNvPr id="14" name="AutoShape 15"/>
              <p:cNvSpPr>
                <a:spLocks noChangeArrowheads="1"/>
              </p:cNvSpPr>
              <p:nvPr/>
            </p:nvSpPr>
            <p:spPr bwMode="auto">
              <a:xfrm rot="10800000">
                <a:off x="0" y="125"/>
                <a:ext cx="203" cy="206"/>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rot="10800000"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 name="AutoShape 16"/>
              <p:cNvSpPr>
                <a:spLocks noChangeArrowheads="1"/>
              </p:cNvSpPr>
              <p:nvPr/>
            </p:nvSpPr>
            <p:spPr bwMode="auto">
              <a:xfrm rot="8100000">
                <a:off x="49" y="0"/>
                <a:ext cx="105" cy="107"/>
              </a:xfrm>
              <a:prstGeom prst="roundRect">
                <a:avLst>
                  <a:gd fmla="val 50000" name="adj"/>
                </a:avLst>
              </a:prstGeom>
              <a:solidFill>
                <a:srgbClr val="000000"/>
              </a:solidFill>
              <a:ln>
                <a:noFill/>
              </a:ln>
              <a:extLst>
                <a:ext uri="{91240B29-F687-4F45-9708-019B960494DF}">
                  <a14:hiddenLine w="9525">
                    <a:solidFill>
                      <a:srgbClr val="000000"/>
                    </a:solidFill>
                    <a:round/>
                    <a:headEnd/>
                    <a:tailEnd/>
                  </a14:hiddenLine>
                </a:ext>
              </a:extLst>
            </p:spPr>
            <p:txBody>
              <a:bodyPr anchor="ctr" rot="10800000"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sp>
          <p:nvSpPr>
            <p:cNvPr id="12" name="AutoShape 19"/>
            <p:cNvSpPr>
              <a:spLocks noChangeArrowheads="1"/>
            </p:cNvSpPr>
            <p:nvPr/>
          </p:nvSpPr>
          <p:spPr bwMode="auto">
            <a:xfrm>
              <a:off x="3750212" y="1201546"/>
              <a:ext cx="1681682" cy="253865"/>
            </a:xfrm>
            <a:prstGeom prst="roundRect">
              <a:avLst>
                <a:gd fmla="val 5630" name="adj"/>
              </a:avLst>
            </a:prstGeom>
            <a:solidFill>
              <a:schemeClr val="accent2"/>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wrap="none"/>
            <a:lstStyle/>
            <a:p>
              <a:pPr algn="ctr" defTabSz="914400" eaLnBrk="1" fontAlgn="auto" hangingPunct="1" indent="0" latinLnBrk="0" lvl="0" marL="0" marR="0">
                <a:spcBef>
                  <a:spcPct val="0"/>
                </a:spcBef>
                <a:spcAft>
                  <a:spcPct val="0"/>
                </a:spcAft>
                <a:buClrTx/>
                <a:buSzTx/>
                <a:buFontTx/>
                <a:buNone/>
                <a:defRPr/>
              </a:pPr>
              <a:r>
                <a:rPr altLang="en-US" b="0" baseline="0" cap="none" i="0" kern="0" kumimoji="0" lang="zh-CN" noProof="0" normalizeH="0" smtClean="0" spc="0" strike="noStrike" sz="1200" u="none">
                  <a:ln>
                    <a:noFill/>
                  </a:ln>
                  <a:solidFill>
                    <a:srgbClr val="FFFFFF"/>
                  </a:solidFill>
                  <a:effectLst/>
                  <a:uLnTx/>
                  <a:uFillTx/>
                  <a:latin charset="-122" panose="020b0503020204020204" pitchFamily="34" typeface="微软雅黑"/>
                  <a:ea charset="-122" panose="020b0503020204020204" pitchFamily="34" typeface="微软雅黑"/>
                  <a:cs typeface="+mn-ea"/>
                  <a:sym typeface="+mn-lt"/>
                </a:rPr>
                <a:t>此处添加文字内容</a:t>
              </a:r>
            </a:p>
          </p:txBody>
        </p:sp>
      </p:grpSp>
      <p:grpSp>
        <p:nvGrpSpPr>
          <p:cNvPr id="18" name="组合 17"/>
          <p:cNvGrpSpPr/>
          <p:nvPr/>
        </p:nvGrpSpPr>
        <p:grpSpPr>
          <a:xfrm>
            <a:off x="1570916" y="2077039"/>
            <a:ext cx="2689079" cy="1166254"/>
            <a:chOff x="1403648" y="2030298"/>
            <a:chExt cx="2689079" cy="1165894"/>
          </a:xfrm>
        </p:grpSpPr>
        <p:pic>
          <p:nvPicPr>
            <p:cNvPr descr="阴影5" id="19" name="Picture 21"/>
            <p:cNvPicPr>
              <a:picLocks noChangeArrowheads="1" noChangeAspect="1"/>
            </p:cNvPicPr>
            <p:nvPr/>
          </p:nvPicPr>
          <p:blipFill>
            <a:blip r:embed="rId3">
              <a:extLst>
                <a:ext uri="{28A0092B-C50C-407E-A947-70E740481C1C}">
                  <a14:useLocalDpi val="0"/>
                </a:ext>
              </a:extLst>
            </a:blip>
            <a:stretch>
              <a:fillRect/>
            </a:stretch>
          </p:blipFill>
          <p:spPr bwMode="auto">
            <a:xfrm>
              <a:off x="1403648" y="3055156"/>
              <a:ext cx="2689079" cy="141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 name="AutoShape 22"/>
            <p:cNvSpPr>
              <a:spLocks noChangeArrowheads="1"/>
            </p:cNvSpPr>
            <p:nvPr/>
          </p:nvSpPr>
          <p:spPr bwMode="auto">
            <a:xfrm>
              <a:off x="1422453" y="2461464"/>
              <a:ext cx="2621919" cy="674285"/>
            </a:xfrm>
            <a:prstGeom prst="roundRect">
              <a:avLst>
                <a:gd fmla="val 5630" name="adj"/>
              </a:avLst>
            </a:prstGeom>
            <a:gradFill rotWithShape="1">
              <a:gsLst>
                <a:gs pos="0">
                  <a:srgbClr val="FFFFFF"/>
                </a:gs>
                <a:gs pos="100000">
                  <a:srgbClr val="D8D8D8"/>
                </a:gs>
              </a:gsLst>
              <a:lin ang="5400000" scaled="1"/>
            </a:gradFill>
            <a:ln w="6350">
              <a:solidFill>
                <a:srgbClr val="C0C0C0"/>
              </a:solidFill>
              <a:round/>
            </a:ln>
          </p:spPr>
          <p:txBody>
            <a:bodyPr anchor="ctr" wrap="none"/>
            <a:lstStyle/>
            <a:p>
              <a:pPr algn="ctr" defTabSz="914400" eaLnBrk="1" fontAlgn="auto" hangingPunct="1" indent="0" latinLnBrk="0" lvl="0" marL="0" marR="0">
                <a:spcBef>
                  <a:spcPct val="20000"/>
                </a:spcBef>
                <a:spcAft>
                  <a:spcPct val="0"/>
                </a:spcAft>
                <a:buClr>
                  <a:srgbClr val="E1B40C"/>
                </a:buClr>
                <a:buSzTx/>
                <a:buFont charset="-122" panose="020b0503020204020204" pitchFamily="34" typeface="微软雅黑"/>
                <a:buNone/>
                <a:defRPr/>
              </a:pPr>
              <a:r>
                <a:rPr altLang="en-US" b="0" baseline="0" cap="none" i="0" kern="0" kumimoji="0" lang="zh-CN" noProof="0" normalizeH="0" smtClean="0" spc="0" strike="noStrike" sz="1000" u="none">
                  <a:ln>
                    <a:noFill/>
                  </a:ln>
                  <a:solidFill>
                    <a:schemeClr val="tx1">
                      <a:lumMod val="50000"/>
                      <a:lumOff val="50000"/>
                    </a:schemeClr>
                  </a:solidFill>
                  <a:effectLst/>
                  <a:uLnTx/>
                  <a:uFillTx/>
                  <a:latin charset="-122" panose="020b0503020204020204" pitchFamily="34" typeface="微软雅黑"/>
                  <a:ea charset="-122" panose="020b0503020204020204" pitchFamily="34" typeface="微软雅黑"/>
                  <a:cs typeface="+mn-ea"/>
                  <a:sym typeface="+mn-lt"/>
                </a:rPr>
                <a:t>单击此处添加文字内容 单击此处添加</a:t>
              </a:r>
            </a:p>
            <a:p>
              <a:pPr algn="ctr" defTabSz="914400" eaLnBrk="1" fontAlgn="auto" hangingPunct="1" indent="0" latinLnBrk="0" lvl="0" marL="0" marR="0">
                <a:spcBef>
                  <a:spcPct val="20000"/>
                </a:spcBef>
                <a:spcAft>
                  <a:spcPct val="0"/>
                </a:spcAft>
                <a:buClr>
                  <a:srgbClr val="E1B40C"/>
                </a:buClr>
                <a:buSzTx/>
                <a:buFont charset="-122" panose="020b0503020204020204" pitchFamily="34" typeface="微软雅黑"/>
                <a:buNone/>
                <a:defRPr/>
              </a:pPr>
              <a:r>
                <a:rPr altLang="en-US" b="0" baseline="0" cap="none" i="0" kern="0" kumimoji="0" lang="zh-CN" noProof="0" normalizeH="0" smtClean="0" spc="0" strike="noStrike" sz="1000" u="none">
                  <a:ln>
                    <a:noFill/>
                  </a:ln>
                  <a:solidFill>
                    <a:schemeClr val="tx1">
                      <a:lumMod val="50000"/>
                      <a:lumOff val="50000"/>
                    </a:schemeClr>
                  </a:solidFill>
                  <a:effectLst/>
                  <a:uLnTx/>
                  <a:uFillTx/>
                  <a:latin charset="-122" panose="020b0503020204020204" pitchFamily="34" typeface="微软雅黑"/>
                  <a:ea charset="-122" panose="020b0503020204020204" pitchFamily="34" typeface="微软雅黑"/>
                  <a:cs typeface="+mn-ea"/>
                  <a:sym typeface="+mn-lt"/>
                </a:rPr>
                <a:t>文字内容单击此处添加文字</a:t>
              </a:r>
            </a:p>
          </p:txBody>
        </p:sp>
        <p:sp>
          <p:nvSpPr>
            <p:cNvPr id="21" name="Oval 8"/>
            <p:cNvSpPr>
              <a:spLocks noChangeArrowheads="1" noChangeAspect="1"/>
            </p:cNvSpPr>
            <p:nvPr/>
          </p:nvSpPr>
          <p:spPr bwMode="auto">
            <a:xfrm>
              <a:off x="1520507" y="2411766"/>
              <a:ext cx="482207" cy="233716"/>
            </a:xfrm>
            <a:prstGeom prst="ellipse">
              <a:avLst/>
            </a:prstGeom>
            <a:gradFill rotWithShape="1">
              <a:gsLst>
                <a:gs pos="0">
                  <a:srgbClr val="000000">
                    <a:alpha val="59998"/>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vert="eaVert"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22" name="Arc 9"/>
            <p:cNvSpPr/>
            <p:nvPr/>
          </p:nvSpPr>
          <p:spPr bwMode="auto">
            <a:xfrm>
              <a:off x="1529908" y="2312369"/>
              <a:ext cx="466090" cy="256550"/>
            </a:xfrm>
            <a:custGeom>
              <a:gdLst>
                <a:gd fmla="*/ 550850 w 43195" name="T0"/>
                <a:gd fmla="*/ 33244 h 23732" name="T1"/>
                <a:gd fmla="*/ 275463 w 43195" name="T2"/>
                <a:gd fmla="*/ 303212 h 23732" name="T3"/>
                <a:gd fmla="*/ 0 w 43195" name="T4"/>
                <a:gd fmla="*/ 27240 h 23732" name="T5"/>
                <a:gd fmla="*/ 1339 w 43195" name="T6"/>
                <a:gd fmla="*/ 0 h 23732" name="T7"/>
                <a:gd fmla="*/ 550850 w 43195" name="T8"/>
                <a:gd fmla="*/ 33244 h 23732" name="T9"/>
                <a:gd fmla="*/ 275463 w 43195" name="T10"/>
                <a:gd fmla="*/ 303212 h 23732" name="T11"/>
                <a:gd fmla="*/ 0 w 43195" name="T12"/>
                <a:gd fmla="*/ 27240 h 23732" name="T13"/>
                <a:gd fmla="*/ 1339 w 43195" name="T14"/>
                <a:gd fmla="*/ 0 h 23732" name="T15"/>
                <a:gd fmla="*/ 275463 w 43195" name="T16"/>
                <a:gd fmla="*/ 27240 h 23732" name="T17"/>
                <a:gd fmla="*/ 550850 w 43195" name="T18"/>
                <a:gd fmla="*/ 33244 h 2373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3195" name="T30"/>
                <a:gd fmla="*/ 0 h 23732" name="T31"/>
                <a:gd fmla="*/ 43195 w 43195" name="T32"/>
                <a:gd fmla="*/ 23732 h 2373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extrusionOk="0" fill="none" h="23732" w="43195">
                  <a:moveTo>
                    <a:pt x="43194" y="2602"/>
                  </a:moveTo>
                  <a:cubicBezTo>
                    <a:pt x="42938" y="14346"/>
                    <a:pt x="33345" y="23731"/>
                    <a:pt x="21600" y="23732"/>
                  </a:cubicBezTo>
                  <a:cubicBezTo>
                    <a:pt x="9670" y="23732"/>
                    <a:pt x="0" y="14061"/>
                    <a:pt x="0" y="2132"/>
                  </a:cubicBezTo>
                  <a:cubicBezTo>
                    <a:pt x="-1" y="1420"/>
                    <a:pt x="35" y="708"/>
                    <a:pt x="105" y="0"/>
                  </a:cubicBezTo>
                </a:path>
                <a:path extrusionOk="0" h="23732" stroke="0" w="43195">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bIns="44450" lIns="87313" rIns="87313" tIns="44450"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6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23" name="Oval 10"/>
            <p:cNvSpPr>
              <a:spLocks noChangeArrowheads="1" noChangeAspect="1"/>
            </p:cNvSpPr>
            <p:nvPr/>
          </p:nvSpPr>
          <p:spPr bwMode="auto">
            <a:xfrm>
              <a:off x="1520507" y="2217002"/>
              <a:ext cx="482207" cy="235060"/>
            </a:xfrm>
            <a:prstGeom prst="ellipse">
              <a:avLst/>
            </a:prstGeom>
            <a:solidFill>
              <a:schemeClr val="accent1"/>
            </a:solidFill>
            <a:ln>
              <a:solidFill>
                <a:schemeClr val="bg1"/>
              </a:solidFill>
            </a:ln>
            <a:extLst/>
          </p:spPr>
          <p:txBody>
            <a:bodyPr anchor="ctr" vert="eaVert"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nvGrpSpPr>
            <p:cNvPr id="24" name="Group 22"/>
            <p:cNvGrpSpPr/>
            <p:nvPr/>
          </p:nvGrpSpPr>
          <p:grpSpPr>
            <a:xfrm>
              <a:off x="1709897" y="2030298"/>
              <a:ext cx="108799" cy="300876"/>
              <a:chExt cx="203" cy="567"/>
            </a:xfrm>
          </p:grpSpPr>
          <p:grpSp>
            <p:nvGrpSpPr>
              <p:cNvPr id="26" name="Group 23"/>
              <p:cNvGrpSpPr/>
              <p:nvPr/>
            </p:nvGrpSpPr>
            <p:grpSpPr>
              <a:xfrm>
                <a:off x="47" y="245"/>
                <a:ext cx="108" cy="322"/>
                <a:chExt cx="567" cy="1701"/>
              </a:xfrm>
            </p:grpSpPr>
            <p:sp>
              <p:nvSpPr>
                <p:cNvPr id="29" name="AutoShape 13"/>
                <p:cNvSpPr>
                  <a:spLocks noChangeArrowheads="1"/>
                </p:cNvSpPr>
                <p:nvPr/>
              </p:nvSpPr>
              <p:spPr bwMode="auto">
                <a:xfrm rot="5400000">
                  <a:off x="-726" y="726"/>
                  <a:ext cx="1701" cy="250"/>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30" name="AutoShape 14"/>
                <p:cNvSpPr>
                  <a:spLocks noChangeArrowheads="1"/>
                </p:cNvSpPr>
                <p:nvPr/>
              </p:nvSpPr>
              <p:spPr bwMode="auto">
                <a:xfrm rot="5400000">
                  <a:off x="-409" y="726"/>
                  <a:ext cx="1701" cy="250"/>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sp>
            <p:nvSpPr>
              <p:cNvPr id="27" name="AutoShape 15"/>
              <p:cNvSpPr>
                <a:spLocks noChangeArrowheads="1"/>
              </p:cNvSpPr>
              <p:nvPr/>
            </p:nvSpPr>
            <p:spPr bwMode="auto">
              <a:xfrm rot="10800000">
                <a:off x="0" y="125"/>
                <a:ext cx="203" cy="206"/>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rot="10800000"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28" name="AutoShape 16"/>
              <p:cNvSpPr>
                <a:spLocks noChangeArrowheads="1"/>
              </p:cNvSpPr>
              <p:nvPr/>
            </p:nvSpPr>
            <p:spPr bwMode="auto">
              <a:xfrm rot="8100000">
                <a:off x="49" y="0"/>
                <a:ext cx="105" cy="107"/>
              </a:xfrm>
              <a:prstGeom prst="roundRect">
                <a:avLst>
                  <a:gd fmla="val 50000" name="adj"/>
                </a:avLst>
              </a:prstGeom>
              <a:solidFill>
                <a:srgbClr val="000000"/>
              </a:solidFill>
              <a:ln>
                <a:noFill/>
              </a:ln>
              <a:extLst>
                <a:ext uri="{91240B29-F687-4F45-9708-019B960494DF}">
                  <a14:hiddenLine w="9525">
                    <a:solidFill>
                      <a:srgbClr val="000000"/>
                    </a:solidFill>
                    <a:round/>
                    <a:headEnd/>
                    <a:tailEnd/>
                  </a14:hiddenLine>
                </a:ext>
              </a:extLst>
            </p:spPr>
            <p:txBody>
              <a:bodyPr anchor="ctr" rot="10800000"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sp>
          <p:nvSpPr>
            <p:cNvPr id="25" name="AutoShape 32"/>
            <p:cNvSpPr>
              <a:spLocks noChangeArrowheads="1"/>
            </p:cNvSpPr>
            <p:nvPr/>
          </p:nvSpPr>
          <p:spPr bwMode="auto">
            <a:xfrm>
              <a:off x="2138377" y="2284162"/>
              <a:ext cx="1681682" cy="253865"/>
            </a:xfrm>
            <a:prstGeom prst="roundRect">
              <a:avLst>
                <a:gd fmla="val 5630" name="adj"/>
              </a:avLst>
            </a:prstGeom>
            <a:solidFill>
              <a:schemeClr val="accent1"/>
            </a:solidFill>
            <a:ln>
              <a:noFill/>
            </a:ln>
            <a:extLst>
              <a:ext uri="{91240B29-F687-4F45-9708-019B960494DF}">
                <a14:hiddenLine w="9525">
                  <a:solidFill>
                    <a:srgbClr val="000000"/>
                  </a:solidFill>
                  <a:round/>
                  <a:headEnd/>
                  <a:tailEnd/>
                </a14:hiddenLine>
              </a:ext>
            </a:extLst>
          </p:spPr>
          <p:txBody>
            <a:bodyPr anchor="ctr" wrap="none"/>
            <a:lstStyle/>
            <a:p>
              <a:pPr algn="ctr" defTabSz="914400" eaLnBrk="1" fontAlgn="auto" hangingPunct="1" indent="0" latinLnBrk="0" lvl="0" marL="0" marR="0">
                <a:spcBef>
                  <a:spcPct val="20000"/>
                </a:spcBef>
                <a:spcAft>
                  <a:spcPct val="0"/>
                </a:spcAft>
                <a:buClr>
                  <a:srgbClr val="E1B40C"/>
                </a:buClr>
                <a:buSzTx/>
                <a:buFont charset="-122" panose="020b0503020204020204" pitchFamily="34" typeface="微软雅黑"/>
                <a:buNone/>
                <a:defRPr/>
              </a:pPr>
              <a:r>
                <a:rPr altLang="en-US" b="0" baseline="0" cap="none" i="0" kern="0" kumimoji="0" lang="zh-CN" noProof="0" normalizeH="0" spc="0" strike="noStrike" sz="1200" u="none">
                  <a:ln>
                    <a:noFill/>
                  </a:ln>
                  <a:solidFill>
                    <a:srgbClr val="FFFFFF"/>
                  </a:solidFill>
                  <a:effectLst/>
                  <a:uLnTx/>
                  <a:uFillTx/>
                  <a:latin charset="-122" panose="020b0503020204020204" pitchFamily="34" typeface="微软雅黑"/>
                  <a:ea charset="-122" panose="020b0503020204020204" pitchFamily="34" typeface="微软雅黑"/>
                  <a:cs typeface="+mn-ea"/>
                  <a:sym typeface="+mn-lt"/>
                </a:rPr>
                <a:t>此处添加文字内容</a:t>
              </a:r>
            </a:p>
          </p:txBody>
        </p:sp>
      </p:grpSp>
      <p:grpSp>
        <p:nvGrpSpPr>
          <p:cNvPr id="31" name="组合 30"/>
          <p:cNvGrpSpPr/>
          <p:nvPr/>
        </p:nvGrpSpPr>
        <p:grpSpPr>
          <a:xfrm>
            <a:off x="1570916" y="3295694"/>
            <a:ext cx="2689079" cy="1166254"/>
            <a:chOff x="1403648" y="3248577"/>
            <a:chExt cx="2689079" cy="1165894"/>
          </a:xfrm>
        </p:grpSpPr>
        <p:pic>
          <p:nvPicPr>
            <p:cNvPr descr="阴影5" id="32" name="Picture 34"/>
            <p:cNvPicPr>
              <a:picLocks noChangeArrowheads="1" noChangeAspect="1"/>
            </p:cNvPicPr>
            <p:nvPr/>
          </p:nvPicPr>
          <p:blipFill>
            <a:blip r:embed="rId3">
              <a:extLst>
                <a:ext uri="{28A0092B-C50C-407E-A947-70E740481C1C}">
                  <a14:useLocalDpi val="0"/>
                </a:ext>
              </a:extLst>
            </a:blip>
            <a:stretch>
              <a:fillRect/>
            </a:stretch>
          </p:blipFill>
          <p:spPr bwMode="auto">
            <a:xfrm>
              <a:off x="1403648" y="4273436"/>
              <a:ext cx="2689079" cy="1410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3" name="AutoShape 35"/>
            <p:cNvSpPr>
              <a:spLocks noChangeArrowheads="1"/>
            </p:cNvSpPr>
            <p:nvPr/>
          </p:nvSpPr>
          <p:spPr bwMode="auto">
            <a:xfrm>
              <a:off x="1422453" y="3679743"/>
              <a:ext cx="2621919" cy="674285"/>
            </a:xfrm>
            <a:prstGeom prst="roundRect">
              <a:avLst>
                <a:gd fmla="val 5630" name="adj"/>
              </a:avLst>
            </a:prstGeom>
            <a:gradFill rotWithShape="1">
              <a:gsLst>
                <a:gs pos="0">
                  <a:srgbClr val="FFFFFF"/>
                </a:gs>
                <a:gs pos="100000">
                  <a:srgbClr val="D8D8D8"/>
                </a:gs>
              </a:gsLst>
              <a:lin ang="5400000" scaled="1"/>
            </a:gradFill>
            <a:ln w="6350">
              <a:solidFill>
                <a:srgbClr val="C0C0C0"/>
              </a:solidFill>
              <a:round/>
            </a:ln>
          </p:spPr>
          <p:txBody>
            <a:bodyPr anchor="ctr" wrap="none"/>
            <a:lstStyle/>
            <a:p>
              <a:pPr algn="ctr" defTabSz="914400" eaLnBrk="1" fontAlgn="auto" hangingPunct="1" indent="0" latinLnBrk="0" lvl="0" marL="0" marR="0">
                <a:spcBef>
                  <a:spcPct val="20000"/>
                </a:spcBef>
                <a:spcAft>
                  <a:spcPct val="0"/>
                </a:spcAft>
                <a:buClr>
                  <a:srgbClr val="E1B40C"/>
                </a:buClr>
                <a:buSzTx/>
                <a:buFont charset="-122" panose="020b0503020204020204" pitchFamily="34" typeface="微软雅黑"/>
                <a:buNone/>
                <a:defRPr/>
              </a:pPr>
              <a:r>
                <a:rPr altLang="en-US" b="0" baseline="0" cap="none" i="0" kern="0" kumimoji="0" lang="zh-CN" noProof="0" normalizeH="0" smtClean="0" spc="0" strike="noStrike" sz="1000" u="none">
                  <a:ln>
                    <a:noFill/>
                  </a:ln>
                  <a:solidFill>
                    <a:schemeClr val="tx1">
                      <a:lumMod val="50000"/>
                      <a:lumOff val="50000"/>
                    </a:schemeClr>
                  </a:solidFill>
                  <a:effectLst/>
                  <a:uLnTx/>
                  <a:uFillTx/>
                  <a:latin charset="-122" panose="020b0503020204020204" pitchFamily="34" typeface="微软雅黑"/>
                  <a:ea charset="-122" panose="020b0503020204020204" pitchFamily="34" typeface="微软雅黑"/>
                  <a:cs typeface="+mn-ea"/>
                  <a:sym typeface="+mn-lt"/>
                </a:rPr>
                <a:t>单击此处添加文字内容 单击此处添加</a:t>
              </a:r>
            </a:p>
            <a:p>
              <a:pPr algn="ctr" defTabSz="914400" eaLnBrk="1" fontAlgn="auto" hangingPunct="1" indent="0" latinLnBrk="0" lvl="0" marL="0" marR="0">
                <a:spcBef>
                  <a:spcPct val="20000"/>
                </a:spcBef>
                <a:spcAft>
                  <a:spcPct val="0"/>
                </a:spcAft>
                <a:buClr>
                  <a:srgbClr val="E1B40C"/>
                </a:buClr>
                <a:buSzTx/>
                <a:buFont charset="-122" panose="020b0503020204020204" pitchFamily="34" typeface="微软雅黑"/>
                <a:buNone/>
                <a:defRPr/>
              </a:pPr>
              <a:r>
                <a:rPr altLang="en-US" b="0" baseline="0" cap="none" i="0" kern="0" kumimoji="0" lang="zh-CN" noProof="0" normalizeH="0" smtClean="0" spc="0" strike="noStrike" sz="1000" u="none">
                  <a:ln>
                    <a:noFill/>
                  </a:ln>
                  <a:solidFill>
                    <a:schemeClr val="tx1">
                      <a:lumMod val="50000"/>
                      <a:lumOff val="50000"/>
                    </a:schemeClr>
                  </a:solidFill>
                  <a:effectLst/>
                  <a:uLnTx/>
                  <a:uFillTx/>
                  <a:latin charset="-122" panose="020b0503020204020204" pitchFamily="34" typeface="微软雅黑"/>
                  <a:ea charset="-122" panose="020b0503020204020204" pitchFamily="34" typeface="微软雅黑"/>
                  <a:cs typeface="+mn-ea"/>
                  <a:sym typeface="+mn-lt"/>
                </a:rPr>
                <a:t>文字内容单击此处添加文字</a:t>
              </a:r>
            </a:p>
          </p:txBody>
        </p:sp>
        <p:sp>
          <p:nvSpPr>
            <p:cNvPr id="34" name="Oval 8"/>
            <p:cNvSpPr>
              <a:spLocks noChangeArrowheads="1" noChangeAspect="1"/>
            </p:cNvSpPr>
            <p:nvPr/>
          </p:nvSpPr>
          <p:spPr bwMode="auto">
            <a:xfrm>
              <a:off x="1520507" y="3630044"/>
              <a:ext cx="482207" cy="233716"/>
            </a:xfrm>
            <a:prstGeom prst="ellipse">
              <a:avLst/>
            </a:prstGeom>
            <a:gradFill rotWithShape="1">
              <a:gsLst>
                <a:gs pos="0">
                  <a:srgbClr val="000000">
                    <a:alpha val="59998"/>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vert="eaVert"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35" name="Arc 9"/>
            <p:cNvSpPr/>
            <p:nvPr/>
          </p:nvSpPr>
          <p:spPr bwMode="auto">
            <a:xfrm>
              <a:off x="1529908" y="3530648"/>
              <a:ext cx="466090" cy="256551"/>
            </a:xfrm>
            <a:custGeom>
              <a:gdLst>
                <a:gd fmla="*/ 550850 w 43195" name="T0"/>
                <a:gd fmla="*/ 33245 h 23732" name="T1"/>
                <a:gd fmla="*/ 275463 w 43195" name="T2"/>
                <a:gd fmla="*/ 303213 h 23732" name="T3"/>
                <a:gd fmla="*/ 0 w 43195" name="T4"/>
                <a:gd fmla="*/ 27240 h 23732" name="T5"/>
                <a:gd fmla="*/ 1339 w 43195" name="T6"/>
                <a:gd fmla="*/ 0 h 23732" name="T7"/>
                <a:gd fmla="*/ 550850 w 43195" name="T8"/>
                <a:gd fmla="*/ 33245 h 23732" name="T9"/>
                <a:gd fmla="*/ 275463 w 43195" name="T10"/>
                <a:gd fmla="*/ 303213 h 23732" name="T11"/>
                <a:gd fmla="*/ 0 w 43195" name="T12"/>
                <a:gd fmla="*/ 27240 h 23732" name="T13"/>
                <a:gd fmla="*/ 1339 w 43195" name="T14"/>
                <a:gd fmla="*/ 0 h 23732" name="T15"/>
                <a:gd fmla="*/ 275463 w 43195" name="T16"/>
                <a:gd fmla="*/ 27240 h 23732" name="T17"/>
                <a:gd fmla="*/ 550850 w 43195" name="T18"/>
                <a:gd fmla="*/ 33245 h 2373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3195" name="T30"/>
                <a:gd fmla="*/ 0 h 23732" name="T31"/>
                <a:gd fmla="*/ 43195 w 43195" name="T32"/>
                <a:gd fmla="*/ 23732 h 2373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extrusionOk="0" fill="none" h="23732" w="43195">
                  <a:moveTo>
                    <a:pt x="43194" y="2602"/>
                  </a:moveTo>
                  <a:cubicBezTo>
                    <a:pt x="42938" y="14346"/>
                    <a:pt x="33345" y="23731"/>
                    <a:pt x="21600" y="23732"/>
                  </a:cubicBezTo>
                  <a:cubicBezTo>
                    <a:pt x="9670" y="23732"/>
                    <a:pt x="0" y="14061"/>
                    <a:pt x="0" y="2132"/>
                  </a:cubicBezTo>
                  <a:cubicBezTo>
                    <a:pt x="-1" y="1420"/>
                    <a:pt x="35" y="708"/>
                    <a:pt x="105" y="0"/>
                  </a:cubicBezTo>
                </a:path>
                <a:path extrusionOk="0" h="23732" stroke="0" w="43195">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ctr" bIns="44450" lIns="87313" rIns="87313" tIns="44450"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6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36" name="Oval 10"/>
            <p:cNvSpPr>
              <a:spLocks noChangeArrowheads="1" noChangeAspect="1"/>
            </p:cNvSpPr>
            <p:nvPr/>
          </p:nvSpPr>
          <p:spPr bwMode="auto">
            <a:xfrm>
              <a:off x="1520507" y="3435281"/>
              <a:ext cx="482207" cy="235059"/>
            </a:xfrm>
            <a:prstGeom prst="ellipse">
              <a:avLst/>
            </a:prstGeom>
            <a:solidFill>
              <a:schemeClr val="accent4"/>
            </a:solidFill>
            <a:ln>
              <a:solidFill>
                <a:schemeClr val="bg1"/>
              </a:solidFill>
            </a:ln>
            <a:extLst/>
          </p:spPr>
          <p:txBody>
            <a:bodyPr anchor="ctr" vert="eaVert"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nvGrpSpPr>
            <p:cNvPr id="37" name="Group 34"/>
            <p:cNvGrpSpPr/>
            <p:nvPr/>
          </p:nvGrpSpPr>
          <p:grpSpPr>
            <a:xfrm>
              <a:off x="1709897" y="3248577"/>
              <a:ext cx="108799" cy="300876"/>
              <a:chExt cx="203" cy="567"/>
            </a:xfrm>
          </p:grpSpPr>
          <p:grpSp>
            <p:nvGrpSpPr>
              <p:cNvPr id="39" name="Group 35"/>
              <p:cNvGrpSpPr/>
              <p:nvPr/>
            </p:nvGrpSpPr>
            <p:grpSpPr>
              <a:xfrm>
                <a:off x="47" y="245"/>
                <a:ext cx="108" cy="322"/>
                <a:chExt cx="567" cy="1701"/>
              </a:xfrm>
            </p:grpSpPr>
            <p:sp>
              <p:nvSpPr>
                <p:cNvPr id="42" name="AutoShape 13"/>
                <p:cNvSpPr>
                  <a:spLocks noChangeArrowheads="1"/>
                </p:cNvSpPr>
                <p:nvPr/>
              </p:nvSpPr>
              <p:spPr bwMode="auto">
                <a:xfrm rot="5400000">
                  <a:off x="-726" y="726"/>
                  <a:ext cx="1701" cy="250"/>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43" name="AutoShape 14"/>
                <p:cNvSpPr>
                  <a:spLocks noChangeArrowheads="1"/>
                </p:cNvSpPr>
                <p:nvPr/>
              </p:nvSpPr>
              <p:spPr bwMode="auto">
                <a:xfrm rot="5400000">
                  <a:off x="-409" y="726"/>
                  <a:ext cx="1701" cy="250"/>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sp>
            <p:nvSpPr>
              <p:cNvPr id="40" name="AutoShape 15"/>
              <p:cNvSpPr>
                <a:spLocks noChangeArrowheads="1"/>
              </p:cNvSpPr>
              <p:nvPr/>
            </p:nvSpPr>
            <p:spPr bwMode="auto">
              <a:xfrm rot="10800000">
                <a:off x="0" y="125"/>
                <a:ext cx="203" cy="206"/>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rot="10800000"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41" name="AutoShape 16"/>
              <p:cNvSpPr>
                <a:spLocks noChangeArrowheads="1"/>
              </p:cNvSpPr>
              <p:nvPr/>
            </p:nvSpPr>
            <p:spPr bwMode="auto">
              <a:xfrm rot="8100000">
                <a:off x="49" y="0"/>
                <a:ext cx="105" cy="107"/>
              </a:xfrm>
              <a:prstGeom prst="roundRect">
                <a:avLst>
                  <a:gd fmla="val 50000" name="adj"/>
                </a:avLst>
              </a:prstGeom>
              <a:solidFill>
                <a:srgbClr val="000000"/>
              </a:solidFill>
              <a:ln>
                <a:noFill/>
              </a:ln>
              <a:extLst>
                <a:ext uri="{91240B29-F687-4F45-9708-019B960494DF}">
                  <a14:hiddenLine w="9525">
                    <a:solidFill>
                      <a:srgbClr val="000000"/>
                    </a:solidFill>
                    <a:round/>
                    <a:headEnd/>
                    <a:tailEnd/>
                  </a14:hiddenLine>
                </a:ext>
              </a:extLst>
            </p:spPr>
            <p:txBody>
              <a:bodyPr anchor="ctr" rot="10800000"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sp>
          <p:nvSpPr>
            <p:cNvPr id="38" name="AutoShape 45"/>
            <p:cNvSpPr>
              <a:spLocks noChangeArrowheads="1"/>
            </p:cNvSpPr>
            <p:nvPr/>
          </p:nvSpPr>
          <p:spPr bwMode="auto">
            <a:xfrm>
              <a:off x="2138377" y="3502441"/>
              <a:ext cx="1681682" cy="253864"/>
            </a:xfrm>
            <a:prstGeom prst="roundRect">
              <a:avLst>
                <a:gd fmla="val 5630" name="adj"/>
              </a:avLst>
            </a:prstGeom>
            <a:solidFill>
              <a:schemeClr val="accent4"/>
            </a:solidFill>
            <a:ln>
              <a:noFill/>
            </a:ln>
            <a:extLst>
              <a:ext uri="{91240B29-F687-4F45-9708-019B960494DF}">
                <a14:hiddenLine w="9525">
                  <a:solidFill>
                    <a:srgbClr val="000000"/>
                  </a:solidFill>
                  <a:round/>
                  <a:headEnd/>
                  <a:tailEnd/>
                </a14:hiddenLine>
              </a:ext>
            </a:extLst>
          </p:spPr>
          <p:txBody>
            <a:bodyPr anchor="ctr" wrap="none"/>
            <a:lstStyle/>
            <a:p>
              <a:pPr algn="ctr" defTabSz="914400" eaLnBrk="1" fontAlgn="auto" hangingPunct="1" indent="0" latinLnBrk="0" lvl="0" marL="0" marR="0">
                <a:spcBef>
                  <a:spcPct val="20000"/>
                </a:spcBef>
                <a:spcAft>
                  <a:spcPct val="0"/>
                </a:spcAft>
                <a:buClr>
                  <a:srgbClr val="E1B40C"/>
                </a:buClr>
                <a:buSzTx/>
                <a:buFont charset="-122" panose="020b0503020204020204" pitchFamily="34" typeface="微软雅黑"/>
                <a:buNone/>
                <a:defRPr/>
              </a:pPr>
              <a:r>
                <a:rPr altLang="en-US" b="0" baseline="0" cap="none" i="0" kern="0" kumimoji="0" lang="zh-CN" noProof="0" normalizeH="0" spc="0" strike="noStrike" sz="1200" u="none">
                  <a:ln>
                    <a:noFill/>
                  </a:ln>
                  <a:solidFill>
                    <a:srgbClr val="FFFFFF"/>
                  </a:solidFill>
                  <a:effectLst/>
                  <a:uLnTx/>
                  <a:uFillTx/>
                  <a:latin charset="-122" panose="020b0503020204020204" pitchFamily="34" typeface="微软雅黑"/>
                  <a:ea charset="-122" panose="020b0503020204020204" pitchFamily="34" typeface="微软雅黑"/>
                  <a:cs typeface="+mn-ea"/>
                  <a:sym typeface="+mn-lt"/>
                </a:rPr>
                <a:t>此处添加文字内容</a:t>
              </a:r>
            </a:p>
          </p:txBody>
        </p:sp>
      </p:grpSp>
      <p:grpSp>
        <p:nvGrpSpPr>
          <p:cNvPr id="44" name="组合 43"/>
          <p:cNvGrpSpPr/>
          <p:nvPr/>
        </p:nvGrpSpPr>
        <p:grpSpPr>
          <a:xfrm>
            <a:off x="4923534" y="2077039"/>
            <a:ext cx="2689079" cy="1166254"/>
            <a:chOff x="4756266" y="2030298"/>
            <a:chExt cx="2689079" cy="1165894"/>
          </a:xfrm>
        </p:grpSpPr>
        <p:pic>
          <p:nvPicPr>
            <p:cNvPr descr="阴影5" id="45" name="Picture 47"/>
            <p:cNvPicPr>
              <a:picLocks noChangeArrowheads="1" noChangeAspect="1"/>
            </p:cNvPicPr>
            <p:nvPr/>
          </p:nvPicPr>
          <p:blipFill>
            <a:blip r:embed="rId3">
              <a:extLst>
                <a:ext uri="{28A0092B-C50C-407E-A947-70E740481C1C}">
                  <a14:useLocalDpi val="0"/>
                </a:ext>
              </a:extLst>
            </a:blip>
            <a:stretch>
              <a:fillRect/>
            </a:stretch>
          </p:blipFill>
          <p:spPr bwMode="auto">
            <a:xfrm>
              <a:off x="4756266" y="3055156"/>
              <a:ext cx="2689079" cy="141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6" name="AutoShape 48"/>
            <p:cNvSpPr>
              <a:spLocks noChangeArrowheads="1"/>
            </p:cNvSpPr>
            <p:nvPr/>
          </p:nvSpPr>
          <p:spPr bwMode="auto">
            <a:xfrm>
              <a:off x="4775071" y="2461464"/>
              <a:ext cx="2621919" cy="674285"/>
            </a:xfrm>
            <a:prstGeom prst="roundRect">
              <a:avLst>
                <a:gd fmla="val 5630" name="adj"/>
              </a:avLst>
            </a:prstGeom>
            <a:gradFill rotWithShape="1">
              <a:gsLst>
                <a:gs pos="0">
                  <a:srgbClr val="FFFFFF"/>
                </a:gs>
                <a:gs pos="100000">
                  <a:srgbClr val="D8D8D8"/>
                </a:gs>
              </a:gsLst>
              <a:lin ang="5400000" scaled="1"/>
            </a:gradFill>
            <a:ln w="6350">
              <a:solidFill>
                <a:srgbClr val="C0C0C0"/>
              </a:solidFill>
              <a:round/>
            </a:ln>
          </p:spPr>
          <p:txBody>
            <a:bodyPr anchor="ctr" wrap="none"/>
            <a:lstStyle/>
            <a:p>
              <a:pPr algn="ctr" defTabSz="914400" eaLnBrk="1" fontAlgn="auto" hangingPunct="1" indent="0" latinLnBrk="0" lvl="0" marL="0" marR="0">
                <a:spcBef>
                  <a:spcPct val="20000"/>
                </a:spcBef>
                <a:spcAft>
                  <a:spcPct val="0"/>
                </a:spcAft>
                <a:buClr>
                  <a:srgbClr val="E1B40C"/>
                </a:buClr>
                <a:buSzTx/>
                <a:buFont charset="-122" panose="020b0503020204020204" pitchFamily="34" typeface="微软雅黑"/>
                <a:buNone/>
                <a:defRPr/>
              </a:pPr>
              <a:r>
                <a:rPr altLang="en-US" b="0" baseline="0" cap="none" i="0" kern="0" kumimoji="0" lang="zh-CN" noProof="0" normalizeH="0" smtClean="0" spc="0" strike="noStrike" sz="1000" u="none">
                  <a:ln>
                    <a:noFill/>
                  </a:ln>
                  <a:solidFill>
                    <a:schemeClr val="tx1">
                      <a:lumMod val="50000"/>
                      <a:lumOff val="50000"/>
                    </a:schemeClr>
                  </a:solidFill>
                  <a:effectLst/>
                  <a:uLnTx/>
                  <a:uFillTx/>
                  <a:latin charset="-122" panose="020b0503020204020204" pitchFamily="34" typeface="微软雅黑"/>
                  <a:ea charset="-122" panose="020b0503020204020204" pitchFamily="34" typeface="微软雅黑"/>
                  <a:cs typeface="+mn-ea"/>
                  <a:sym typeface="+mn-lt"/>
                </a:rPr>
                <a:t>单击此处添加文字内容 单击此处添加文</a:t>
              </a:r>
            </a:p>
            <a:p>
              <a:pPr algn="ctr" defTabSz="914400" eaLnBrk="1" fontAlgn="auto" hangingPunct="1" indent="0" latinLnBrk="0" lvl="0" marL="0" marR="0">
                <a:spcBef>
                  <a:spcPct val="20000"/>
                </a:spcBef>
                <a:spcAft>
                  <a:spcPct val="0"/>
                </a:spcAft>
                <a:buClr>
                  <a:srgbClr val="E1B40C"/>
                </a:buClr>
                <a:buSzTx/>
                <a:buFont charset="-122" panose="020b0503020204020204" pitchFamily="34" typeface="微软雅黑"/>
                <a:buNone/>
                <a:defRPr/>
              </a:pPr>
              <a:r>
                <a:rPr altLang="en-US" b="0" baseline="0" cap="none" i="0" kern="0" kumimoji="0" lang="zh-CN" noProof="0" normalizeH="0" smtClean="0" spc="0" strike="noStrike" sz="1000" u="none">
                  <a:ln>
                    <a:noFill/>
                  </a:ln>
                  <a:solidFill>
                    <a:schemeClr val="tx1">
                      <a:lumMod val="50000"/>
                      <a:lumOff val="50000"/>
                    </a:schemeClr>
                  </a:solidFill>
                  <a:effectLst/>
                  <a:uLnTx/>
                  <a:uFillTx/>
                  <a:latin charset="-122" panose="020b0503020204020204" pitchFamily="34" typeface="微软雅黑"/>
                  <a:ea charset="-122" panose="020b0503020204020204" pitchFamily="34" typeface="微软雅黑"/>
                  <a:cs typeface="+mn-ea"/>
                  <a:sym typeface="+mn-lt"/>
                </a:rPr>
                <a:t>字内容单击此处添加文字</a:t>
              </a:r>
            </a:p>
          </p:txBody>
        </p:sp>
        <p:sp>
          <p:nvSpPr>
            <p:cNvPr id="47" name="Oval 8"/>
            <p:cNvSpPr>
              <a:spLocks noChangeArrowheads="1" noChangeAspect="1"/>
            </p:cNvSpPr>
            <p:nvPr/>
          </p:nvSpPr>
          <p:spPr bwMode="auto">
            <a:xfrm>
              <a:off x="4873124" y="2411766"/>
              <a:ext cx="482207" cy="233716"/>
            </a:xfrm>
            <a:prstGeom prst="ellipse">
              <a:avLst/>
            </a:prstGeom>
            <a:gradFill rotWithShape="1">
              <a:gsLst>
                <a:gs pos="0">
                  <a:srgbClr val="000000">
                    <a:alpha val="59998"/>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vert="eaVert"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48" name="Arc 9"/>
            <p:cNvSpPr/>
            <p:nvPr/>
          </p:nvSpPr>
          <p:spPr bwMode="auto">
            <a:xfrm>
              <a:off x="4882526" y="2312369"/>
              <a:ext cx="466090" cy="256550"/>
            </a:xfrm>
            <a:custGeom>
              <a:gdLst>
                <a:gd fmla="*/ 550850 w 43195" name="T0"/>
                <a:gd fmla="*/ 33244 h 23732" name="T1"/>
                <a:gd fmla="*/ 275463 w 43195" name="T2"/>
                <a:gd fmla="*/ 303212 h 23732" name="T3"/>
                <a:gd fmla="*/ 0 w 43195" name="T4"/>
                <a:gd fmla="*/ 27240 h 23732" name="T5"/>
                <a:gd fmla="*/ 1339 w 43195" name="T6"/>
                <a:gd fmla="*/ 0 h 23732" name="T7"/>
                <a:gd fmla="*/ 550850 w 43195" name="T8"/>
                <a:gd fmla="*/ 33244 h 23732" name="T9"/>
                <a:gd fmla="*/ 275463 w 43195" name="T10"/>
                <a:gd fmla="*/ 303212 h 23732" name="T11"/>
                <a:gd fmla="*/ 0 w 43195" name="T12"/>
                <a:gd fmla="*/ 27240 h 23732" name="T13"/>
                <a:gd fmla="*/ 1339 w 43195" name="T14"/>
                <a:gd fmla="*/ 0 h 23732" name="T15"/>
                <a:gd fmla="*/ 275463 w 43195" name="T16"/>
                <a:gd fmla="*/ 27240 h 23732" name="T17"/>
                <a:gd fmla="*/ 550850 w 43195" name="T18"/>
                <a:gd fmla="*/ 33244 h 2373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3195" name="T30"/>
                <a:gd fmla="*/ 0 h 23732" name="T31"/>
                <a:gd fmla="*/ 43195 w 43195" name="T32"/>
                <a:gd fmla="*/ 23732 h 2373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extrusionOk="0" fill="none" h="23732" w="43195">
                  <a:moveTo>
                    <a:pt x="43194" y="2602"/>
                  </a:moveTo>
                  <a:cubicBezTo>
                    <a:pt x="42938" y="14346"/>
                    <a:pt x="33345" y="23731"/>
                    <a:pt x="21600" y="23732"/>
                  </a:cubicBezTo>
                  <a:cubicBezTo>
                    <a:pt x="9670" y="23732"/>
                    <a:pt x="0" y="14061"/>
                    <a:pt x="0" y="2132"/>
                  </a:cubicBezTo>
                  <a:cubicBezTo>
                    <a:pt x="-1" y="1420"/>
                    <a:pt x="35" y="708"/>
                    <a:pt x="105" y="0"/>
                  </a:cubicBezTo>
                </a:path>
                <a:path extrusionOk="0" h="23732" stroke="0" w="43195">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ctr" bIns="44450" lIns="87313" rIns="87313" tIns="44450"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6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49" name="Oval 10"/>
            <p:cNvSpPr>
              <a:spLocks noChangeArrowheads="1" noChangeAspect="1"/>
            </p:cNvSpPr>
            <p:nvPr/>
          </p:nvSpPr>
          <p:spPr bwMode="auto">
            <a:xfrm>
              <a:off x="4873124" y="2217002"/>
              <a:ext cx="482207" cy="235060"/>
            </a:xfrm>
            <a:prstGeom prst="ellipse">
              <a:avLst/>
            </a:prstGeom>
            <a:solidFill>
              <a:schemeClr val="accent3"/>
            </a:solidFill>
            <a:ln>
              <a:solidFill>
                <a:schemeClr val="bg1"/>
              </a:solidFill>
            </a:ln>
            <a:extLst/>
          </p:spPr>
          <p:txBody>
            <a:bodyPr anchor="ctr" vert="eaVert"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nvGrpSpPr>
            <p:cNvPr id="50" name="Group 46"/>
            <p:cNvGrpSpPr/>
            <p:nvPr/>
          </p:nvGrpSpPr>
          <p:grpSpPr>
            <a:xfrm>
              <a:off x="5062515" y="2030298"/>
              <a:ext cx="108799" cy="300876"/>
              <a:chExt cx="203" cy="567"/>
            </a:xfrm>
          </p:grpSpPr>
          <p:grpSp>
            <p:nvGrpSpPr>
              <p:cNvPr id="52" name="Group 47"/>
              <p:cNvGrpSpPr/>
              <p:nvPr/>
            </p:nvGrpSpPr>
            <p:grpSpPr>
              <a:xfrm>
                <a:off x="47" y="245"/>
                <a:ext cx="108" cy="322"/>
                <a:chExt cx="567" cy="1701"/>
              </a:xfrm>
            </p:grpSpPr>
            <p:sp>
              <p:nvSpPr>
                <p:cNvPr id="55" name="AutoShape 13"/>
                <p:cNvSpPr>
                  <a:spLocks noChangeArrowheads="1"/>
                </p:cNvSpPr>
                <p:nvPr/>
              </p:nvSpPr>
              <p:spPr bwMode="auto">
                <a:xfrm rot="5400000">
                  <a:off x="-726" y="726"/>
                  <a:ext cx="1701" cy="250"/>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56" name="AutoShape 14"/>
                <p:cNvSpPr>
                  <a:spLocks noChangeArrowheads="1"/>
                </p:cNvSpPr>
                <p:nvPr/>
              </p:nvSpPr>
              <p:spPr bwMode="auto">
                <a:xfrm rot="5400000">
                  <a:off x="-409" y="726"/>
                  <a:ext cx="1701" cy="250"/>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sp>
            <p:nvSpPr>
              <p:cNvPr id="53" name="AutoShape 15"/>
              <p:cNvSpPr>
                <a:spLocks noChangeArrowheads="1"/>
              </p:cNvSpPr>
              <p:nvPr/>
            </p:nvSpPr>
            <p:spPr bwMode="auto">
              <a:xfrm rot="10800000">
                <a:off x="0" y="125"/>
                <a:ext cx="203" cy="206"/>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rot="10800000"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54" name="AutoShape 16"/>
              <p:cNvSpPr>
                <a:spLocks noChangeArrowheads="1"/>
              </p:cNvSpPr>
              <p:nvPr/>
            </p:nvSpPr>
            <p:spPr bwMode="auto">
              <a:xfrm rot="8100000">
                <a:off x="49" y="0"/>
                <a:ext cx="105" cy="107"/>
              </a:xfrm>
              <a:prstGeom prst="roundRect">
                <a:avLst>
                  <a:gd fmla="val 50000" name="adj"/>
                </a:avLst>
              </a:prstGeom>
              <a:solidFill>
                <a:srgbClr val="000000"/>
              </a:solidFill>
              <a:ln>
                <a:noFill/>
              </a:ln>
              <a:extLst>
                <a:ext uri="{91240B29-F687-4F45-9708-019B960494DF}">
                  <a14:hiddenLine w="9525">
                    <a:solidFill>
                      <a:srgbClr val="000000"/>
                    </a:solidFill>
                    <a:round/>
                    <a:headEnd/>
                    <a:tailEnd/>
                  </a14:hiddenLine>
                </a:ext>
              </a:extLst>
            </p:spPr>
            <p:txBody>
              <a:bodyPr anchor="ctr" rot="10800000"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sp>
          <p:nvSpPr>
            <p:cNvPr id="51" name="AutoShape 58"/>
            <p:cNvSpPr>
              <a:spLocks noChangeArrowheads="1"/>
            </p:cNvSpPr>
            <p:nvPr/>
          </p:nvSpPr>
          <p:spPr bwMode="auto">
            <a:xfrm>
              <a:off x="5490995" y="2284162"/>
              <a:ext cx="1681682" cy="253865"/>
            </a:xfrm>
            <a:prstGeom prst="roundRect">
              <a:avLst>
                <a:gd fmla="val 5630" name="adj"/>
              </a:avLst>
            </a:prstGeom>
            <a:solidFill>
              <a:schemeClr val="accent3"/>
            </a:solidFill>
            <a:ln>
              <a:noFill/>
            </a:ln>
            <a:extLst>
              <a:ext uri="{91240B29-F687-4F45-9708-019B960494DF}">
                <a14:hiddenLine w="9525">
                  <a:solidFill>
                    <a:srgbClr val="000000"/>
                  </a:solidFill>
                  <a:round/>
                  <a:headEnd/>
                  <a:tailEnd/>
                </a14:hiddenLine>
              </a:ext>
            </a:extLst>
          </p:spPr>
          <p:txBody>
            <a:bodyPr anchor="ctr" wrap="none"/>
            <a:lstStyle/>
            <a:p>
              <a:pPr algn="ctr" defTabSz="914400" eaLnBrk="1" fontAlgn="auto" hangingPunct="1" indent="0" latinLnBrk="0" lvl="0" marL="0" marR="0">
                <a:spcBef>
                  <a:spcPct val="20000"/>
                </a:spcBef>
                <a:spcAft>
                  <a:spcPct val="0"/>
                </a:spcAft>
                <a:buClr>
                  <a:srgbClr val="E1B40C"/>
                </a:buClr>
                <a:buSzTx/>
                <a:buFont charset="-122" panose="020b0503020204020204" pitchFamily="34" typeface="微软雅黑"/>
                <a:buNone/>
                <a:defRPr/>
              </a:pPr>
              <a:r>
                <a:rPr altLang="en-US" b="0" baseline="0" cap="none" i="0" kern="0" kumimoji="0" lang="zh-CN" noProof="0" normalizeH="0" spc="0" strike="noStrike" sz="1200" u="none">
                  <a:ln>
                    <a:noFill/>
                  </a:ln>
                  <a:solidFill>
                    <a:srgbClr val="FFFFFF"/>
                  </a:solidFill>
                  <a:effectLst/>
                  <a:uLnTx/>
                  <a:uFillTx/>
                  <a:latin charset="-122" panose="020b0503020204020204" pitchFamily="34" typeface="微软雅黑"/>
                  <a:ea charset="-122" panose="020b0503020204020204" pitchFamily="34" typeface="微软雅黑"/>
                  <a:cs typeface="+mn-ea"/>
                  <a:sym typeface="+mn-lt"/>
                </a:rPr>
                <a:t>此处添加文字内容</a:t>
              </a:r>
            </a:p>
          </p:txBody>
        </p:sp>
      </p:grpSp>
      <p:grpSp>
        <p:nvGrpSpPr>
          <p:cNvPr id="57" name="组合 56"/>
          <p:cNvGrpSpPr/>
          <p:nvPr/>
        </p:nvGrpSpPr>
        <p:grpSpPr>
          <a:xfrm>
            <a:off x="4923534" y="3295694"/>
            <a:ext cx="2689079" cy="1166254"/>
            <a:chOff x="4756266" y="3248577"/>
            <a:chExt cx="2689079" cy="1165894"/>
          </a:xfrm>
        </p:grpSpPr>
        <p:pic>
          <p:nvPicPr>
            <p:cNvPr descr="阴影5" id="58" name="Picture 60"/>
            <p:cNvPicPr>
              <a:picLocks noChangeArrowheads="1" noChangeAspect="1"/>
            </p:cNvPicPr>
            <p:nvPr/>
          </p:nvPicPr>
          <p:blipFill>
            <a:blip r:embed="rId3">
              <a:extLst>
                <a:ext uri="{28A0092B-C50C-407E-A947-70E740481C1C}">
                  <a14:useLocalDpi val="0"/>
                </a:ext>
              </a:extLst>
            </a:blip>
            <a:stretch>
              <a:fillRect/>
            </a:stretch>
          </p:blipFill>
          <p:spPr bwMode="auto">
            <a:xfrm>
              <a:off x="4756266" y="4273436"/>
              <a:ext cx="2689079" cy="1410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9" name="AutoShape 61"/>
            <p:cNvSpPr>
              <a:spLocks noChangeArrowheads="1"/>
            </p:cNvSpPr>
            <p:nvPr/>
          </p:nvSpPr>
          <p:spPr bwMode="auto">
            <a:xfrm>
              <a:off x="4775071" y="3679743"/>
              <a:ext cx="2621919" cy="674285"/>
            </a:xfrm>
            <a:prstGeom prst="roundRect">
              <a:avLst>
                <a:gd fmla="val 5630" name="adj"/>
              </a:avLst>
            </a:prstGeom>
            <a:gradFill rotWithShape="1">
              <a:gsLst>
                <a:gs pos="0">
                  <a:srgbClr val="FFFFFF"/>
                </a:gs>
                <a:gs pos="100000">
                  <a:srgbClr val="D8D8D8"/>
                </a:gs>
              </a:gsLst>
              <a:lin ang="5400000" scaled="1"/>
            </a:gradFill>
            <a:ln w="6350">
              <a:solidFill>
                <a:srgbClr val="C0C0C0"/>
              </a:solidFill>
              <a:round/>
            </a:ln>
          </p:spPr>
          <p:txBody>
            <a:bodyPr anchor="ctr" wrap="none"/>
            <a:lstStyle/>
            <a:p>
              <a:pPr algn="ctr" defTabSz="914400" eaLnBrk="1" fontAlgn="auto" hangingPunct="1" indent="0" latinLnBrk="0" lvl="0" marL="0" marR="0">
                <a:spcBef>
                  <a:spcPct val="20000"/>
                </a:spcBef>
                <a:spcAft>
                  <a:spcPct val="0"/>
                </a:spcAft>
                <a:buClr>
                  <a:srgbClr val="E1B40C"/>
                </a:buClr>
                <a:buSzTx/>
                <a:buFont charset="-122" panose="020b0503020204020204" pitchFamily="34" typeface="微软雅黑"/>
                <a:buNone/>
                <a:defRPr/>
              </a:pPr>
              <a:r>
                <a:rPr altLang="en-US" b="0" baseline="0" cap="none" i="0" kern="0" kumimoji="0" lang="zh-CN" noProof="0" normalizeH="0" smtClean="0" spc="0" strike="noStrike" sz="1000" u="none">
                  <a:ln>
                    <a:noFill/>
                  </a:ln>
                  <a:solidFill>
                    <a:schemeClr val="tx1">
                      <a:lumMod val="50000"/>
                      <a:lumOff val="50000"/>
                    </a:schemeClr>
                  </a:solidFill>
                  <a:effectLst/>
                  <a:uLnTx/>
                  <a:uFillTx/>
                  <a:latin charset="-122" panose="020b0503020204020204" pitchFamily="34" typeface="微软雅黑"/>
                  <a:ea charset="-122" panose="020b0503020204020204" pitchFamily="34" typeface="微软雅黑"/>
                  <a:cs typeface="+mn-ea"/>
                  <a:sym typeface="+mn-lt"/>
                </a:rPr>
                <a:t>单击此处添加文字内容单击此处添</a:t>
              </a:r>
            </a:p>
            <a:p>
              <a:pPr algn="ctr" defTabSz="914400" eaLnBrk="1" fontAlgn="auto" hangingPunct="1" indent="0" latinLnBrk="0" lvl="0" marL="0" marR="0">
                <a:spcBef>
                  <a:spcPct val="20000"/>
                </a:spcBef>
                <a:spcAft>
                  <a:spcPct val="0"/>
                </a:spcAft>
                <a:buClr>
                  <a:srgbClr val="E1B40C"/>
                </a:buClr>
                <a:buSzTx/>
                <a:buFont charset="-122" panose="020b0503020204020204" pitchFamily="34" typeface="微软雅黑"/>
                <a:buNone/>
                <a:defRPr/>
              </a:pPr>
              <a:r>
                <a:rPr altLang="en-US" b="0" baseline="0" cap="none" i="0" kern="0" kumimoji="0" lang="zh-CN" noProof="0" normalizeH="0" smtClean="0" spc="0" strike="noStrike" sz="1000" u="none">
                  <a:ln>
                    <a:noFill/>
                  </a:ln>
                  <a:solidFill>
                    <a:schemeClr val="tx1">
                      <a:lumMod val="50000"/>
                      <a:lumOff val="50000"/>
                    </a:schemeClr>
                  </a:solidFill>
                  <a:effectLst/>
                  <a:uLnTx/>
                  <a:uFillTx/>
                  <a:latin charset="-122" panose="020b0503020204020204" pitchFamily="34" typeface="微软雅黑"/>
                  <a:ea charset="-122" panose="020b0503020204020204" pitchFamily="34" typeface="微软雅黑"/>
                  <a:cs typeface="+mn-ea"/>
                  <a:sym typeface="+mn-lt"/>
                </a:rPr>
                <a:t>加文字内容单击此处添加</a:t>
              </a:r>
            </a:p>
          </p:txBody>
        </p:sp>
        <p:sp>
          <p:nvSpPr>
            <p:cNvPr id="60" name="Oval 8"/>
            <p:cNvSpPr>
              <a:spLocks noChangeArrowheads="1" noChangeAspect="1"/>
            </p:cNvSpPr>
            <p:nvPr/>
          </p:nvSpPr>
          <p:spPr bwMode="auto">
            <a:xfrm>
              <a:off x="4873124" y="3630044"/>
              <a:ext cx="482207" cy="233716"/>
            </a:xfrm>
            <a:prstGeom prst="ellipse">
              <a:avLst/>
            </a:prstGeom>
            <a:gradFill rotWithShape="1">
              <a:gsLst>
                <a:gs pos="0">
                  <a:srgbClr val="000000">
                    <a:alpha val="59998"/>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vert="eaVert"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61" name="Arc 9"/>
            <p:cNvSpPr/>
            <p:nvPr/>
          </p:nvSpPr>
          <p:spPr bwMode="auto">
            <a:xfrm>
              <a:off x="4882526" y="3530648"/>
              <a:ext cx="466090" cy="256551"/>
            </a:xfrm>
            <a:custGeom>
              <a:gdLst>
                <a:gd fmla="*/ 550850 w 43195" name="T0"/>
                <a:gd fmla="*/ 33245 h 23732" name="T1"/>
                <a:gd fmla="*/ 275463 w 43195" name="T2"/>
                <a:gd fmla="*/ 303213 h 23732" name="T3"/>
                <a:gd fmla="*/ 0 w 43195" name="T4"/>
                <a:gd fmla="*/ 27240 h 23732" name="T5"/>
                <a:gd fmla="*/ 1339 w 43195" name="T6"/>
                <a:gd fmla="*/ 0 h 23732" name="T7"/>
                <a:gd fmla="*/ 550850 w 43195" name="T8"/>
                <a:gd fmla="*/ 33245 h 23732" name="T9"/>
                <a:gd fmla="*/ 275463 w 43195" name="T10"/>
                <a:gd fmla="*/ 303213 h 23732" name="T11"/>
                <a:gd fmla="*/ 0 w 43195" name="T12"/>
                <a:gd fmla="*/ 27240 h 23732" name="T13"/>
                <a:gd fmla="*/ 1339 w 43195" name="T14"/>
                <a:gd fmla="*/ 0 h 23732" name="T15"/>
                <a:gd fmla="*/ 275463 w 43195" name="T16"/>
                <a:gd fmla="*/ 27240 h 23732" name="T17"/>
                <a:gd fmla="*/ 550850 w 43195" name="T18"/>
                <a:gd fmla="*/ 33245 h 2373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3195" name="T30"/>
                <a:gd fmla="*/ 0 h 23732" name="T31"/>
                <a:gd fmla="*/ 43195 w 43195" name="T32"/>
                <a:gd fmla="*/ 23732 h 2373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extrusionOk="0" fill="none" h="23732" w="43195">
                  <a:moveTo>
                    <a:pt x="43194" y="2602"/>
                  </a:moveTo>
                  <a:cubicBezTo>
                    <a:pt x="42938" y="14346"/>
                    <a:pt x="33345" y="23731"/>
                    <a:pt x="21600" y="23732"/>
                  </a:cubicBezTo>
                  <a:cubicBezTo>
                    <a:pt x="9670" y="23732"/>
                    <a:pt x="0" y="14061"/>
                    <a:pt x="0" y="2132"/>
                  </a:cubicBezTo>
                  <a:cubicBezTo>
                    <a:pt x="-1" y="1420"/>
                    <a:pt x="35" y="708"/>
                    <a:pt x="105" y="0"/>
                  </a:cubicBezTo>
                </a:path>
                <a:path extrusionOk="0" h="23732" stroke="0" w="43195">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ctr" bIns="44450" lIns="87313" rIns="87313" tIns="44450"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6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62" name="Oval 10"/>
            <p:cNvSpPr>
              <a:spLocks noChangeArrowheads="1" noChangeAspect="1"/>
            </p:cNvSpPr>
            <p:nvPr/>
          </p:nvSpPr>
          <p:spPr bwMode="auto">
            <a:xfrm>
              <a:off x="4873124" y="3435281"/>
              <a:ext cx="482207" cy="235059"/>
            </a:xfrm>
            <a:prstGeom prst="ellipse">
              <a:avLst/>
            </a:prstGeom>
            <a:solidFill>
              <a:schemeClr val="accent3"/>
            </a:solidFill>
            <a:ln>
              <a:solidFill>
                <a:schemeClr val="bg1"/>
              </a:solidFill>
            </a:ln>
            <a:extLst/>
          </p:spPr>
          <p:txBody>
            <a:bodyPr anchor="ctr" vert="eaVert"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nvGrpSpPr>
            <p:cNvPr id="63" name="Group 58"/>
            <p:cNvGrpSpPr/>
            <p:nvPr/>
          </p:nvGrpSpPr>
          <p:grpSpPr>
            <a:xfrm>
              <a:off x="5062515" y="3248577"/>
              <a:ext cx="108799" cy="300876"/>
              <a:chExt cx="203" cy="567"/>
            </a:xfrm>
          </p:grpSpPr>
          <p:grpSp>
            <p:nvGrpSpPr>
              <p:cNvPr id="65" name="Group 59"/>
              <p:cNvGrpSpPr/>
              <p:nvPr/>
            </p:nvGrpSpPr>
            <p:grpSpPr>
              <a:xfrm>
                <a:off x="47" y="245"/>
                <a:ext cx="108" cy="322"/>
                <a:chExt cx="567" cy="1701"/>
              </a:xfrm>
            </p:grpSpPr>
            <p:sp>
              <p:nvSpPr>
                <p:cNvPr id="68" name="AutoShape 13"/>
                <p:cNvSpPr>
                  <a:spLocks noChangeArrowheads="1"/>
                </p:cNvSpPr>
                <p:nvPr/>
              </p:nvSpPr>
              <p:spPr bwMode="auto">
                <a:xfrm rot="5400000">
                  <a:off x="-726" y="726"/>
                  <a:ext cx="1701" cy="250"/>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69" name="AutoShape 14"/>
                <p:cNvSpPr>
                  <a:spLocks noChangeArrowheads="1"/>
                </p:cNvSpPr>
                <p:nvPr/>
              </p:nvSpPr>
              <p:spPr bwMode="auto">
                <a:xfrm rot="5400000">
                  <a:off x="-409" y="726"/>
                  <a:ext cx="1701" cy="250"/>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sp>
            <p:nvSpPr>
              <p:cNvPr id="66" name="AutoShape 15"/>
              <p:cNvSpPr>
                <a:spLocks noChangeArrowheads="1"/>
              </p:cNvSpPr>
              <p:nvPr/>
            </p:nvSpPr>
            <p:spPr bwMode="auto">
              <a:xfrm rot="10800000">
                <a:off x="0" y="125"/>
                <a:ext cx="203" cy="206"/>
              </a:xfrm>
              <a:prstGeom prst="roundRect">
                <a:avLst>
                  <a:gd fmla="val 16667" name="adj"/>
                </a:avLst>
              </a:prstGeom>
              <a:solidFill>
                <a:srgbClr val="000000"/>
              </a:solidFill>
              <a:ln>
                <a:noFill/>
              </a:ln>
              <a:extLst>
                <a:ext uri="{91240B29-F687-4F45-9708-019B960494DF}">
                  <a14:hiddenLine w="9525">
                    <a:solidFill>
                      <a:srgbClr val="000000"/>
                    </a:solidFill>
                    <a:round/>
                    <a:headEnd/>
                    <a:tailEnd/>
                  </a14:hiddenLine>
                </a:ext>
              </a:extLst>
            </p:spPr>
            <p:txBody>
              <a:bodyPr anchor="ctr" rot="10800000"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67" name="AutoShape 16"/>
              <p:cNvSpPr>
                <a:spLocks noChangeArrowheads="1"/>
              </p:cNvSpPr>
              <p:nvPr/>
            </p:nvSpPr>
            <p:spPr bwMode="auto">
              <a:xfrm rot="8100000">
                <a:off x="49" y="0"/>
                <a:ext cx="105" cy="107"/>
              </a:xfrm>
              <a:prstGeom prst="roundRect">
                <a:avLst>
                  <a:gd fmla="val 50000" name="adj"/>
                </a:avLst>
              </a:prstGeom>
              <a:solidFill>
                <a:srgbClr val="000000"/>
              </a:solidFill>
              <a:ln>
                <a:noFill/>
              </a:ln>
              <a:extLst>
                <a:ext uri="{91240B29-F687-4F45-9708-019B960494DF}">
                  <a14:hiddenLine w="9525">
                    <a:solidFill>
                      <a:srgbClr val="000000"/>
                    </a:solidFill>
                    <a:round/>
                    <a:headEnd/>
                    <a:tailEnd/>
                  </a14:hiddenLine>
                </a:ext>
              </a:extLst>
            </p:spPr>
            <p:txBody>
              <a:bodyPr anchor="ctr" rot="10800000" wrap="none"/>
              <a:lstStyle/>
              <a:p>
                <a:pPr algn="ctr" defTabSz="914400" eaLnBrk="1" fontAlgn="auto" hangingPunct="1" indent="0" latinLnBrk="1" lvl="0" marL="0" marR="0">
                  <a:spcBef>
                    <a:spcPct val="0"/>
                  </a:spcBef>
                  <a:spcAft>
                    <a:spcPct val="0"/>
                  </a:spcAft>
                  <a:buClrTx/>
                  <a:buSzTx/>
                  <a:buFontTx/>
                  <a:buNone/>
                  <a:defRPr/>
                </a:pPr>
                <a:endParaRPr altLang="en-US" b="0" baseline="0" cap="none" i="0" kern="0" kumimoji="0" lang="zh-CN" noProof="0" normalizeH="0" smtClean="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sp>
          <p:nvSpPr>
            <p:cNvPr id="64" name="AutoShape 71"/>
            <p:cNvSpPr>
              <a:spLocks noChangeArrowheads="1"/>
            </p:cNvSpPr>
            <p:nvPr/>
          </p:nvSpPr>
          <p:spPr bwMode="auto">
            <a:xfrm>
              <a:off x="5490995" y="3502441"/>
              <a:ext cx="1681682" cy="253864"/>
            </a:xfrm>
            <a:prstGeom prst="roundRect">
              <a:avLst>
                <a:gd fmla="val 5630" name="adj"/>
              </a:avLst>
            </a:prstGeom>
            <a:solidFill>
              <a:schemeClr val="accent3"/>
            </a:solidFill>
            <a:ln>
              <a:noFill/>
            </a:ln>
            <a:extLst>
              <a:ext uri="{91240B29-F687-4F45-9708-019B960494DF}">
                <a14:hiddenLine w="9525">
                  <a:solidFill>
                    <a:srgbClr val="000000"/>
                  </a:solidFill>
                  <a:round/>
                  <a:headEnd/>
                  <a:tailEnd/>
                </a14:hiddenLine>
              </a:ext>
            </a:extLst>
          </p:spPr>
          <p:txBody>
            <a:bodyPr anchor="ctr" wrap="none"/>
            <a:lstStyle/>
            <a:p>
              <a:pPr algn="ctr" defTabSz="914400" eaLnBrk="1" fontAlgn="auto" hangingPunct="1" indent="0" latinLnBrk="0" lvl="0" marL="0" marR="0">
                <a:spcBef>
                  <a:spcPct val="20000"/>
                </a:spcBef>
                <a:spcAft>
                  <a:spcPct val="0"/>
                </a:spcAft>
                <a:buClr>
                  <a:srgbClr val="E1B40C"/>
                </a:buClr>
                <a:buSzTx/>
                <a:buFont charset="-122" panose="020b0503020204020204" pitchFamily="34" typeface="微软雅黑"/>
                <a:buNone/>
                <a:defRPr/>
              </a:pPr>
              <a:r>
                <a:rPr altLang="en-US" b="0" baseline="0" cap="none" i="0" kern="0" kumimoji="0" lang="zh-CN" noProof="0" normalizeH="0" spc="0" strike="noStrike" sz="1200" u="none">
                  <a:ln>
                    <a:noFill/>
                  </a:ln>
                  <a:solidFill>
                    <a:srgbClr val="FFFFFF"/>
                  </a:solidFill>
                  <a:effectLst/>
                  <a:uLnTx/>
                  <a:uFillTx/>
                  <a:latin charset="-122" panose="020b0503020204020204" pitchFamily="34" typeface="微软雅黑"/>
                  <a:ea charset="-122" panose="020b0503020204020204" pitchFamily="34" typeface="微软雅黑"/>
                  <a:cs typeface="+mn-ea"/>
                  <a:sym typeface="+mn-lt"/>
                </a:rPr>
                <a:t>此处添加文字内容</a:t>
              </a:r>
            </a:p>
          </p:txBody>
        </p:sp>
      </p:grpSp>
      <p:sp>
        <p:nvSpPr>
          <p:cNvPr id="70" name="AutoShape 52"/>
          <p:cNvSpPr>
            <a:spLocks noChangeArrowheads="1"/>
          </p:cNvSpPr>
          <p:nvPr/>
        </p:nvSpPr>
        <p:spPr bwMode="auto">
          <a:xfrm rot="5400000">
            <a:off x="2708570" y="1657873"/>
            <a:ext cx="208260" cy="259237"/>
          </a:xfrm>
          <a:prstGeom prst="triangle">
            <a:avLst>
              <a:gd fmla="val 50000" name="adj"/>
            </a:avLst>
          </a:prstGeom>
          <a:solidFill>
            <a:schemeClr val="accent1"/>
          </a:solidFill>
          <a:ln w="19050">
            <a:solidFill>
              <a:schemeClr val="accent1"/>
            </a:solidFill>
            <a:miter lim="800000"/>
          </a:ln>
        </p:spPr>
        <p:txBody>
          <a:bodyPr anchor="ctr" bIns="44450" lIns="87313" rIns="87313" rot="10800000" tIns="44450" vert="eaVert" wrap="none"/>
          <a:lstStyle/>
          <a:p>
            <a:pPr defTabSz="914400" eaLnBrk="1" fontAlgn="auto" hangingPunct="1" indent="0" latinLnBrk="0" lvl="0" marL="0" marR="0">
              <a:spcBef>
                <a:spcPct val="0"/>
              </a:spcBef>
              <a:spcAft>
                <a:spcPct val="0"/>
              </a:spcAft>
              <a:buClrTx/>
              <a:buSzTx/>
              <a:buFontTx/>
              <a:buNone/>
              <a:defRPr/>
            </a:pPr>
            <a:endParaRPr altLang="en-US" b="0" baseline="0" cap="none" i="0" kern="0" kumimoji="0" lang="zh-CN" noProof="0" normalizeH="0" smtClean="0" spc="0" strike="noStrike" sz="1400" u="none">
              <a:ln>
                <a:noFill/>
              </a:ln>
              <a:solidFill>
                <a:srgbClr val="FFFFFF"/>
              </a:solidFill>
              <a:effectLst/>
              <a:uLnTx/>
              <a:uFillTx/>
              <a:latin charset="-122" panose="020b0503020204020204" pitchFamily="34" typeface="微软雅黑"/>
              <a:ea charset="-122" panose="020b0503020204020204" pitchFamily="34" typeface="微软雅黑"/>
              <a:cs typeface="+mn-ea"/>
              <a:sym typeface="+mn-lt"/>
            </a:endParaRPr>
          </a:p>
        </p:txBody>
      </p:sp>
    </p:spTree>
    <p:extLst>
      <p:ext uri="{BB962C8B-B14F-4D97-AF65-F5344CB8AC3E}">
        <p14:creationId val="31765650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Effect filter="fade" transition="in">
                                      <p:cBhvr>
                                        <p:cTn dur="500" id="15"/>
                                        <p:tgtEl>
                                          <p:spTgt spid="5"/>
                                        </p:tgtEl>
                                      </p:cBhvr>
                                    </p:animEffect>
                                  </p:childTnLst>
                                </p:cTn>
                              </p:par>
                            </p:childTnLst>
                          </p:cTn>
                        </p:par>
                        <p:par>
                          <p:cTn fill="hold" id="16" nodeType="afterGroup">
                            <p:stCondLst>
                              <p:cond delay="1000"/>
                            </p:stCondLst>
                            <p:childTnLst>
                              <p:par>
                                <p:cTn fill="hold" grpId="0" id="17" nodeType="afterEffect" presetClass="entr" presetID="2" presetSubtype="8">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fill="hold" id="19"/>
                                        <p:tgtEl>
                                          <p:spTgt spid="4"/>
                                        </p:tgtEl>
                                        <p:attrNameLst>
                                          <p:attrName>ppt_x</p:attrName>
                                        </p:attrNameLst>
                                      </p:cBhvr>
                                      <p:tavLst>
                                        <p:tav tm="0">
                                          <p:val>
                                            <p:strVal val="0-#ppt_w/2"/>
                                          </p:val>
                                        </p:tav>
                                        <p:tav tm="100000">
                                          <p:val>
                                            <p:strVal val="#ppt_x"/>
                                          </p:val>
                                        </p:tav>
                                      </p:tavLst>
                                    </p:anim>
                                    <p:anim calcmode="lin" valueType="num">
                                      <p:cBhvr additive="base">
                                        <p:cTn dur="500" fill="hold" id="20"/>
                                        <p:tgtEl>
                                          <p:spTgt spid="4"/>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id="22" nodeType="afterEffect" presetClass="entr" presetID="2" presetSubtype="2">
                                  <p:stCondLst>
                                    <p:cond delay="0"/>
                                  </p:stCondLst>
                                  <p:childTnLst>
                                    <p:set>
                                      <p:cBhvr>
                                        <p:cTn dur="1" fill="hold" id="23">
                                          <p:stCondLst>
                                            <p:cond delay="0"/>
                                          </p:stCondLst>
                                        </p:cTn>
                                        <p:tgtEl>
                                          <p:spTgt spid="44"/>
                                        </p:tgtEl>
                                        <p:attrNameLst>
                                          <p:attrName>style.visibility</p:attrName>
                                        </p:attrNameLst>
                                      </p:cBhvr>
                                      <p:to>
                                        <p:strVal val="visible"/>
                                      </p:to>
                                    </p:set>
                                    <p:anim calcmode="lin" valueType="num">
                                      <p:cBhvr additive="base">
                                        <p:cTn dur="500" fill="hold" id="24"/>
                                        <p:tgtEl>
                                          <p:spTgt spid="44"/>
                                        </p:tgtEl>
                                        <p:attrNameLst>
                                          <p:attrName>ppt_x</p:attrName>
                                        </p:attrNameLst>
                                      </p:cBhvr>
                                      <p:tavLst>
                                        <p:tav tm="0">
                                          <p:val>
                                            <p:strVal val="1+#ppt_w/2"/>
                                          </p:val>
                                        </p:tav>
                                        <p:tav tm="100000">
                                          <p:val>
                                            <p:strVal val="#ppt_x"/>
                                          </p:val>
                                        </p:tav>
                                      </p:tavLst>
                                    </p:anim>
                                    <p:anim calcmode="lin" valueType="num">
                                      <p:cBhvr additive="base">
                                        <p:cTn dur="500" fill="hold" id="25"/>
                                        <p:tgtEl>
                                          <p:spTgt spid="4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000"/>
                            </p:stCondLst>
                            <p:childTnLst>
                              <p:par>
                                <p:cTn fill="hold" id="27" nodeType="afterEffect" presetClass="entr" presetID="2" presetSubtype="2">
                                  <p:stCondLst>
                                    <p:cond delay="0"/>
                                  </p:stCondLst>
                                  <p:childTnLst>
                                    <p:set>
                                      <p:cBhvr>
                                        <p:cTn dur="1" fill="hold" id="28">
                                          <p:stCondLst>
                                            <p:cond delay="0"/>
                                          </p:stCondLst>
                                        </p:cTn>
                                        <p:tgtEl>
                                          <p:spTgt spid="57"/>
                                        </p:tgtEl>
                                        <p:attrNameLst>
                                          <p:attrName>style.visibility</p:attrName>
                                        </p:attrNameLst>
                                      </p:cBhvr>
                                      <p:to>
                                        <p:strVal val="visible"/>
                                      </p:to>
                                    </p:set>
                                    <p:anim calcmode="lin" valueType="num">
                                      <p:cBhvr additive="base">
                                        <p:cTn dur="500" fill="hold" id="29"/>
                                        <p:tgtEl>
                                          <p:spTgt spid="57"/>
                                        </p:tgtEl>
                                        <p:attrNameLst>
                                          <p:attrName>ppt_x</p:attrName>
                                        </p:attrNameLst>
                                      </p:cBhvr>
                                      <p:tavLst>
                                        <p:tav tm="0">
                                          <p:val>
                                            <p:strVal val="1+#ppt_w/2"/>
                                          </p:val>
                                        </p:tav>
                                        <p:tav tm="100000">
                                          <p:val>
                                            <p:strVal val="#ppt_x"/>
                                          </p:val>
                                        </p:tav>
                                      </p:tavLst>
                                    </p:anim>
                                    <p:anim calcmode="lin" valueType="num">
                                      <p:cBhvr additive="base">
                                        <p:cTn dur="500" fill="hold" id="30"/>
                                        <p:tgtEl>
                                          <p:spTgt spid="57"/>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2" presetSubtype="2">
                                  <p:stCondLst>
                                    <p:cond delay="0"/>
                                  </p:stCondLst>
                                  <p:childTnLst>
                                    <p:set>
                                      <p:cBhvr>
                                        <p:cTn dur="1" fill="hold" id="33">
                                          <p:stCondLst>
                                            <p:cond delay="0"/>
                                          </p:stCondLst>
                                        </p:cTn>
                                        <p:tgtEl>
                                          <p:spTgt spid="3"/>
                                        </p:tgtEl>
                                        <p:attrNameLst>
                                          <p:attrName>style.visibility</p:attrName>
                                        </p:attrNameLst>
                                      </p:cBhvr>
                                      <p:to>
                                        <p:strVal val="visible"/>
                                      </p:to>
                                    </p:set>
                                    <p:anim calcmode="lin" valueType="num">
                                      <p:cBhvr additive="base">
                                        <p:cTn dur="500" fill="hold" id="34"/>
                                        <p:tgtEl>
                                          <p:spTgt spid="3"/>
                                        </p:tgtEl>
                                        <p:attrNameLst>
                                          <p:attrName>ppt_x</p:attrName>
                                        </p:attrNameLst>
                                      </p:cBhvr>
                                      <p:tavLst>
                                        <p:tav tm="0">
                                          <p:val>
                                            <p:strVal val="1+#ppt_w/2"/>
                                          </p:val>
                                        </p:tav>
                                        <p:tav tm="100000">
                                          <p:val>
                                            <p:strVal val="#ppt_x"/>
                                          </p:val>
                                        </p:tav>
                                      </p:tavLst>
                                    </p:anim>
                                    <p:anim calcmode="lin" valueType="num">
                                      <p:cBhvr additive="base">
                                        <p:cTn dur="500" fill="hold" id="35"/>
                                        <p:tgtEl>
                                          <p:spTgt spid="3"/>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3000"/>
                            </p:stCondLst>
                            <p:childTnLst>
                              <p:par>
                                <p:cTn fill="hold" id="37" nodeType="afterEffect" presetClass="entr" presetID="2" presetSubtype="4">
                                  <p:stCondLst>
                                    <p:cond delay="0"/>
                                  </p:stCondLst>
                                  <p:childTnLst>
                                    <p:set>
                                      <p:cBhvr>
                                        <p:cTn dur="1" fill="hold" id="38">
                                          <p:stCondLst>
                                            <p:cond delay="0"/>
                                          </p:stCondLst>
                                        </p:cTn>
                                        <p:tgtEl>
                                          <p:spTgt spid="31"/>
                                        </p:tgtEl>
                                        <p:attrNameLst>
                                          <p:attrName>style.visibility</p:attrName>
                                        </p:attrNameLst>
                                      </p:cBhvr>
                                      <p:to>
                                        <p:strVal val="visible"/>
                                      </p:to>
                                    </p:set>
                                    <p:anim calcmode="lin" valueType="num">
                                      <p:cBhvr additive="base">
                                        <p:cTn dur="500" fill="hold" id="39"/>
                                        <p:tgtEl>
                                          <p:spTgt spid="31"/>
                                        </p:tgtEl>
                                        <p:attrNameLst>
                                          <p:attrName>ppt_x</p:attrName>
                                        </p:attrNameLst>
                                      </p:cBhvr>
                                      <p:tavLst>
                                        <p:tav tm="0">
                                          <p:val>
                                            <p:strVal val="#ppt_x"/>
                                          </p:val>
                                        </p:tav>
                                        <p:tav tm="100000">
                                          <p:val>
                                            <p:strVal val="#ppt_x"/>
                                          </p:val>
                                        </p:tav>
                                      </p:tavLst>
                                    </p:anim>
                                    <p:anim calcmode="lin" valueType="num">
                                      <p:cBhvr additive="base">
                                        <p:cTn dur="500" fill="hold" id="40"/>
                                        <p:tgtEl>
                                          <p:spTgt spid="31"/>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3500"/>
                            </p:stCondLst>
                            <p:childTnLst>
                              <p:par>
                                <p:cTn fill="hold" id="42" nodeType="afterEffect" presetClass="entr" presetID="2" presetSubtype="4">
                                  <p:stCondLst>
                                    <p:cond delay="0"/>
                                  </p:stCondLst>
                                  <p:childTnLst>
                                    <p:set>
                                      <p:cBhvr>
                                        <p:cTn dur="1" fill="hold" id="43">
                                          <p:stCondLst>
                                            <p:cond delay="0"/>
                                          </p:stCondLst>
                                        </p:cTn>
                                        <p:tgtEl>
                                          <p:spTgt spid="18"/>
                                        </p:tgtEl>
                                        <p:attrNameLst>
                                          <p:attrName>style.visibility</p:attrName>
                                        </p:attrNameLst>
                                      </p:cBhvr>
                                      <p:to>
                                        <p:strVal val="visible"/>
                                      </p:to>
                                    </p:set>
                                    <p:anim calcmode="lin" valueType="num">
                                      <p:cBhvr additive="base">
                                        <p:cTn dur="500" fill="hold" id="44"/>
                                        <p:tgtEl>
                                          <p:spTgt spid="18"/>
                                        </p:tgtEl>
                                        <p:attrNameLst>
                                          <p:attrName>ppt_x</p:attrName>
                                        </p:attrNameLst>
                                      </p:cBhvr>
                                      <p:tavLst>
                                        <p:tav tm="0">
                                          <p:val>
                                            <p:strVal val="#ppt_x"/>
                                          </p:val>
                                        </p:tav>
                                        <p:tav tm="100000">
                                          <p:val>
                                            <p:strVal val="#ppt_x"/>
                                          </p:val>
                                        </p:tav>
                                      </p:tavLst>
                                    </p:anim>
                                    <p:anim calcmode="lin" valueType="num">
                                      <p:cBhvr additive="base">
                                        <p:cTn dur="500" fill="hold" id="45"/>
                                        <p:tgtEl>
                                          <p:spTgt spid="18"/>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4000"/>
                            </p:stCondLst>
                            <p:childTnLst>
                              <p:par>
                                <p:cTn fill="hold" grpId="0" id="47" nodeType="afterEffect" presetClass="entr" presetID="2" presetSubtype="8">
                                  <p:stCondLst>
                                    <p:cond delay="0"/>
                                  </p:stCondLst>
                                  <p:childTnLst>
                                    <p:set>
                                      <p:cBhvr>
                                        <p:cTn dur="1" fill="hold" id="48">
                                          <p:stCondLst>
                                            <p:cond delay="0"/>
                                          </p:stCondLst>
                                        </p:cTn>
                                        <p:tgtEl>
                                          <p:spTgt spid="70"/>
                                        </p:tgtEl>
                                        <p:attrNameLst>
                                          <p:attrName>style.visibility</p:attrName>
                                        </p:attrNameLst>
                                      </p:cBhvr>
                                      <p:to>
                                        <p:strVal val="visible"/>
                                      </p:to>
                                    </p:set>
                                    <p:anim calcmode="lin" valueType="num">
                                      <p:cBhvr additive="base">
                                        <p:cTn dur="500" fill="hold" id="49"/>
                                        <p:tgtEl>
                                          <p:spTgt spid="70"/>
                                        </p:tgtEl>
                                        <p:attrNameLst>
                                          <p:attrName>ppt_x</p:attrName>
                                        </p:attrNameLst>
                                      </p:cBhvr>
                                      <p:tavLst>
                                        <p:tav tm="0">
                                          <p:val>
                                            <p:strVal val="0-#ppt_w/2"/>
                                          </p:val>
                                        </p:tav>
                                        <p:tav tm="100000">
                                          <p:val>
                                            <p:strVal val="#ppt_x"/>
                                          </p:val>
                                        </p:tav>
                                      </p:tavLst>
                                    </p:anim>
                                    <p:anim calcmode="lin" valueType="num">
                                      <p:cBhvr additive="base">
                                        <p:cTn dur="500" fill="hold" id="50"/>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7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5" name="图片 44"/>
          <p:cNvPicPr>
            <a:picLocks noChangeAspect="1"/>
          </p:cNvPicPr>
          <p:nvPr/>
        </p:nvPicPr>
        <p:blipFill>
          <a:blip r:embed="rId3">
            <a:extLst>
              <a:ext uri="{28A0092B-C50C-407E-A947-70E740481C1C}">
                <a14:useLocalDpi val="0"/>
              </a:ext>
            </a:extLst>
          </a:blip>
          <a:stretch>
            <a:fillRect/>
          </a:stretch>
        </p:blipFill>
        <p:spPr>
          <a:xfrm>
            <a:off x="2335449" y="1959234"/>
            <a:ext cx="1777879" cy="1185252"/>
          </a:xfrm>
          <a:prstGeom prst="rect">
            <a:avLst/>
          </a:prstGeom>
        </p:spPr>
      </p:pic>
      <p:pic>
        <p:nvPicPr>
          <p:cNvPr id="46" name="Picture 2"/>
          <p:cNvPicPr>
            <a:picLocks noChangeArrowheads="1" noChangeAspect="1"/>
          </p:cNvPicPr>
          <p:nvPr/>
        </p:nvPicPr>
        <p:blipFill>
          <a:blip r:embed="rId4">
            <a:extLst>
              <a:ext uri="{28A0092B-C50C-407E-A947-70E740481C1C}">
                <a14:useLocalDpi val="0"/>
              </a:ext>
            </a:extLst>
          </a:blip>
          <a:stretch>
            <a:fillRect/>
          </a:stretch>
        </p:blipFill>
        <p:spPr bwMode="auto">
          <a:xfrm>
            <a:off x="4211960" y="3263762"/>
            <a:ext cx="1732496" cy="1155233"/>
          </a:xfrm>
          <a:prstGeom prst="rect">
            <a:avLst/>
          </a:prstGeom>
          <a:noFill/>
          <a:extLst>
            <a:ext uri="{909E8E84-426E-40DD-AFC4-6F175D3DCCD1}">
              <a14:hiddenFill>
                <a:solidFill>
                  <a:srgbClr val="FFFFFF"/>
                </a:solidFill>
              </a14:hiddenFill>
            </a:ext>
          </a:extLst>
        </p:spPr>
      </p:pic>
      <p:pic>
        <p:nvPicPr>
          <p:cNvPr id="47" name="Picture 2"/>
          <p:cNvPicPr>
            <a:picLocks noChangeArrowheads="1" noChangeAspect="1"/>
          </p:cNvPicPr>
          <p:nvPr/>
        </p:nvPicPr>
        <p:blipFill>
          <a:blip r:embed="rId5">
            <a:extLst>
              <a:ext uri="{28A0092B-C50C-407E-A947-70E740481C1C}">
                <a14:useLocalDpi val="0"/>
              </a:ext>
            </a:extLst>
          </a:blip>
          <a:stretch>
            <a:fillRect/>
          </a:stretch>
        </p:blipFill>
        <p:spPr bwMode="auto">
          <a:xfrm>
            <a:off x="494075" y="3257410"/>
            <a:ext cx="1751556" cy="1167937"/>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grpSp>
        <p:nvGrpSpPr>
          <p:cNvPr id="2" name="组合 47"/>
          <p:cNvGrpSpPr/>
          <p:nvPr/>
        </p:nvGrpSpPr>
        <p:grpSpPr>
          <a:xfrm>
            <a:off x="4211960" y="1936602"/>
            <a:ext cx="1732496" cy="1222417"/>
            <a:chOff x="3946913" y="1827911"/>
            <a:chExt cx="1958168" cy="1283142"/>
          </a:xfrm>
          <a:solidFill>
            <a:srgbClr val="007A37"/>
          </a:solidFill>
        </p:grpSpPr>
        <p:sp>
          <p:nvSpPr>
            <p:cNvPr id="92" name="矩形 91"/>
            <p:cNvSpPr/>
            <p:nvPr/>
          </p:nvSpPr>
          <p:spPr>
            <a:xfrm>
              <a:off x="3946913" y="1827911"/>
              <a:ext cx="1958168" cy="1283142"/>
            </a:xfrm>
            <a:prstGeom prst="rect">
              <a:avLst/>
            </a:prstGeom>
            <a:solidFill>
              <a:schemeClr val="accent2"/>
            </a:solidFill>
          </p:spPr>
          <p:style>
            <a:lnRef idx="3">
              <a:schemeClr val="lt1"/>
            </a:lnRef>
            <a:fillRef idx="1">
              <a:schemeClr val="accent4"/>
            </a:fillRef>
            <a:effectRef idx="1">
              <a:schemeClr val="accent4"/>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863600">
                <a:defRPr/>
              </a:pPr>
              <a:endParaRPr altLang="en-US" lang="zh-CN" sz="1300">
                <a:solidFill>
                  <a:schemeClr val="bg1"/>
                </a:solidFill>
                <a:latin charset="-122" panose="020b0503020204020204" pitchFamily="34" typeface="微软雅黑"/>
                <a:ea charset="-122" panose="020b0503020204020204" pitchFamily="34" typeface="微软雅黑"/>
                <a:cs typeface="+mn-ea"/>
                <a:sym typeface="+mn-lt"/>
              </a:endParaRPr>
            </a:p>
          </p:txBody>
        </p:sp>
        <p:sp>
          <p:nvSpPr>
            <p:cNvPr id="93" name="TextBox 17"/>
            <p:cNvSpPr txBox="1">
              <a:spLocks noChangeArrowheads="1"/>
            </p:cNvSpPr>
            <p:nvPr/>
          </p:nvSpPr>
          <p:spPr bwMode="auto">
            <a:xfrm flipH="1">
              <a:off x="4238883" y="2259958"/>
              <a:ext cx="1661334" cy="415924"/>
            </a:xfrm>
            <a:prstGeom prst="rect">
              <a:avLst/>
            </a:prstGeom>
            <a:solidFill>
              <a:schemeClr val="accent2"/>
            </a:solidFill>
            <a:ln>
              <a:noFill/>
            </a:ln>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63600">
                <a:defRPr/>
              </a:pPr>
              <a:r>
                <a:rPr altLang="en-US" b="1" kern="0" lang="zh-CN" sz="2000">
                  <a:solidFill>
                    <a:schemeClr val="bg1"/>
                  </a:solidFill>
                  <a:latin charset="-122" panose="020b0503020204020204" pitchFamily="34" typeface="微软雅黑"/>
                  <a:ea charset="-122" panose="020b0503020204020204" pitchFamily="34" typeface="微软雅黑"/>
                  <a:cs typeface="+mn-ea"/>
                  <a:sym typeface="+mn-lt"/>
                </a:rPr>
                <a:t>填加文字</a:t>
              </a:r>
            </a:p>
          </p:txBody>
        </p:sp>
      </p:grpSp>
      <p:grpSp>
        <p:nvGrpSpPr>
          <p:cNvPr id="3" name="组合 93"/>
          <p:cNvGrpSpPr/>
          <p:nvPr/>
        </p:nvGrpSpPr>
        <p:grpSpPr>
          <a:xfrm>
            <a:off x="494076" y="1936602"/>
            <a:ext cx="1751556" cy="1222417"/>
            <a:chOff x="0" y="2095862"/>
            <a:chExt cx="1979711" cy="1283142"/>
          </a:xfrm>
          <a:solidFill>
            <a:schemeClr val="accent2"/>
          </a:solidFill>
        </p:grpSpPr>
        <p:sp>
          <p:nvSpPr>
            <p:cNvPr id="95" name="矩形 94"/>
            <p:cNvSpPr/>
            <p:nvPr/>
          </p:nvSpPr>
          <p:spPr>
            <a:xfrm>
              <a:off x="0" y="2095862"/>
              <a:ext cx="1979711" cy="1283142"/>
            </a:xfrm>
            <a:prstGeom prst="rect">
              <a:avLst/>
            </a:prstGeom>
            <a:grpFill/>
          </p:spPr>
          <p:style>
            <a:lnRef idx="3">
              <a:schemeClr val="lt1"/>
            </a:lnRef>
            <a:fillRef idx="1">
              <a:schemeClr val="accent6"/>
            </a:fillRef>
            <a:effectRef idx="1">
              <a:schemeClr val="accent6"/>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96" name="TextBox 18"/>
            <p:cNvSpPr txBox="1">
              <a:spLocks noChangeArrowheads="1"/>
            </p:cNvSpPr>
            <p:nvPr/>
          </p:nvSpPr>
          <p:spPr bwMode="auto">
            <a:xfrm flipH="1">
              <a:off x="295563" y="2527909"/>
              <a:ext cx="1612743" cy="415924"/>
            </a:xfrm>
            <a:prstGeom prst="rect">
              <a:avLst/>
            </a:prstGeom>
            <a:grpFill/>
            <a:ln>
              <a:noFill/>
            </a:ln>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defRPr/>
              </a:pPr>
              <a:r>
                <a:rPr altLang="en-US" b="1" kern="0" lang="zh-CN" sz="2000">
                  <a:solidFill>
                    <a:sysClr lastClr="FFFFFF" val="window">
                      <a:lumMod val="95000"/>
                    </a:sysClr>
                  </a:solidFill>
                  <a:latin charset="-122" panose="020b0503020204020204" pitchFamily="34" typeface="微软雅黑"/>
                  <a:ea charset="-122" panose="020b0503020204020204" pitchFamily="34" typeface="微软雅黑"/>
                  <a:cs typeface="+mn-ea"/>
                  <a:sym typeface="+mn-lt"/>
                </a:rPr>
                <a:t>填加文字</a:t>
              </a:r>
            </a:p>
          </p:txBody>
        </p:sp>
      </p:grpSp>
      <p:grpSp>
        <p:nvGrpSpPr>
          <p:cNvPr id="4" name="组合 96"/>
          <p:cNvGrpSpPr/>
          <p:nvPr/>
        </p:nvGrpSpPr>
        <p:grpSpPr>
          <a:xfrm>
            <a:off x="2335449" y="3237429"/>
            <a:ext cx="1777879" cy="1207901"/>
            <a:chOff x="2072433" y="511758"/>
            <a:chExt cx="2009463" cy="1267904"/>
          </a:xfrm>
        </p:grpSpPr>
        <p:sp>
          <p:nvSpPr>
            <p:cNvPr id="98" name="矩形 97"/>
            <p:cNvSpPr/>
            <p:nvPr/>
          </p:nvSpPr>
          <p:spPr>
            <a:xfrm>
              <a:off x="2072433" y="511758"/>
              <a:ext cx="2009463" cy="1267904"/>
            </a:xfrm>
            <a:prstGeom prst="rect">
              <a:avLst/>
            </a:prstGeom>
            <a:solidFill>
              <a:schemeClr val="bg1">
                <a:lumMod val="50000"/>
              </a:schemeClr>
            </a:solidFill>
          </p:spPr>
          <p:style>
            <a:lnRef idx="3">
              <a:schemeClr val="lt1"/>
            </a:lnRef>
            <a:fillRef idx="1">
              <a:schemeClr val="accent6"/>
            </a:fillRef>
            <a:effectRef idx="1">
              <a:schemeClr val="accent6"/>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863600">
                <a:defRPr/>
              </a:pPr>
              <a:endParaRPr altLang="en-US" lang="zh-CN" sz="1300">
                <a:solidFill>
                  <a:sysClr lastClr="FFFFFF" val="window"/>
                </a:solidFill>
                <a:latin charset="-122" panose="020b0503020204020204" pitchFamily="34" typeface="微软雅黑"/>
                <a:ea charset="-122" panose="020b0503020204020204" pitchFamily="34" typeface="微软雅黑"/>
                <a:cs typeface="+mn-ea"/>
                <a:sym typeface="+mn-lt"/>
              </a:endParaRPr>
            </a:p>
          </p:txBody>
        </p:sp>
        <p:sp>
          <p:nvSpPr>
            <p:cNvPr id="99" name="TextBox 18"/>
            <p:cNvSpPr txBox="1">
              <a:spLocks noChangeArrowheads="1"/>
            </p:cNvSpPr>
            <p:nvPr/>
          </p:nvSpPr>
          <p:spPr bwMode="auto">
            <a:xfrm flipH="1">
              <a:off x="2402848" y="941133"/>
              <a:ext cx="1464978" cy="415923"/>
            </a:xfrm>
            <a:prstGeom prst="rect">
              <a:avLst/>
            </a:prstGeom>
            <a:noFill/>
            <a:ln>
              <a:noFill/>
            </a:ln>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defRPr/>
              </a:pPr>
              <a:r>
                <a:rPr altLang="en-US" b="1" kern="0" lang="zh-CN" sz="2000">
                  <a:solidFill>
                    <a:sysClr lastClr="FFFFFF" val="window">
                      <a:lumMod val="95000"/>
                    </a:sysClr>
                  </a:solidFill>
                  <a:latin charset="-122" panose="020b0503020204020204" pitchFamily="34" typeface="微软雅黑"/>
                  <a:ea charset="-122" panose="020b0503020204020204" pitchFamily="34" typeface="微软雅黑"/>
                  <a:cs typeface="+mn-ea"/>
                  <a:sym typeface="+mn-lt"/>
                </a:rPr>
                <a:t>填加文字</a:t>
              </a:r>
            </a:p>
          </p:txBody>
        </p:sp>
      </p:grpSp>
      <p:sp>
        <p:nvSpPr>
          <p:cNvPr id="100" name="TextBox 99"/>
          <p:cNvSpPr txBox="1"/>
          <p:nvPr/>
        </p:nvSpPr>
        <p:spPr>
          <a:xfrm>
            <a:off x="440596" y="1276400"/>
            <a:ext cx="5643573" cy="543572"/>
          </a:xfrm>
          <a:prstGeom prst="rect">
            <a:avLst/>
          </a:prstGeom>
          <a:noFill/>
        </p:spPr>
        <p:txBody>
          <a:bodyPr bIns="43186" lIns="86371" rIns="86371" rtlCol="0" tIns="43186" wrap="square">
            <a:spAutoFit/>
          </a:bodyPr>
          <a:lstStyle/>
          <a:p>
            <a:pPr>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单击此处添加文本单击此处添加文本 单击此处添加文本单击此处添加文本单击此处添加文本单击此处添加文本单击此处添加文本单击此处添加文本</a:t>
            </a:r>
          </a:p>
        </p:txBody>
      </p:sp>
      <p:pic>
        <p:nvPicPr>
          <p:cNvPr descr="Vista-desktop-12.png" id="101" name="图片 100"/>
          <p:cNvPicPr>
            <a:picLocks noChangeAspect="1"/>
          </p:cNvPicPr>
          <p:nvPr/>
        </p:nvPicPr>
        <p:blipFill>
          <a:blip r:embed="rId6"/>
          <a:srcRect r="22062"/>
          <a:stretch>
            <a:fillRect/>
          </a:stretch>
        </p:blipFill>
        <p:spPr>
          <a:xfrm>
            <a:off x="6084168" y="1059909"/>
            <a:ext cx="3059832" cy="3927169"/>
          </a:xfrm>
          <a:prstGeom prst="rect">
            <a:avLst/>
          </a:prstGeom>
        </p:spPr>
      </p:pic>
    </p:spTree>
    <p:extLst>
      <p:ext uri="{BB962C8B-B14F-4D97-AF65-F5344CB8AC3E}">
        <p14:creationId val="45964678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0"/>
                                        </p:tgtEl>
                                        <p:attrNameLst>
                                          <p:attrName>style.visibility</p:attrName>
                                        </p:attrNameLst>
                                      </p:cBhvr>
                                      <p:to>
                                        <p:strVal val="visible"/>
                                      </p:to>
                                    </p:set>
                                    <p:animEffect filter="wipe(left)" transition="in">
                                      <p:cBhvr>
                                        <p:cTn dur="750" id="7"/>
                                        <p:tgtEl>
                                          <p:spTgt spid="100"/>
                                        </p:tgtEl>
                                      </p:cBhvr>
                                    </p:animEffect>
                                  </p:childTnLst>
                                </p:cTn>
                              </p:par>
                            </p:childTnLst>
                          </p:cTn>
                        </p:par>
                        <p:par>
                          <p:cTn fill="hold" id="8" nodeType="afterGroup">
                            <p:stCondLst>
                              <p:cond delay="750"/>
                            </p:stCondLst>
                            <p:childTnLst>
                              <p:par>
                                <p:cTn fill="hold" id="9" nodeType="afterEffect" presetClass="entr" presetID="23" presetSubtype="52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fltVal val="0"/>
                                          </p:val>
                                        </p:tav>
                                        <p:tav tm="100000">
                                          <p:val>
                                            <p:strVal val="#ppt_w"/>
                                          </p:val>
                                        </p:tav>
                                      </p:tavLst>
                                    </p:anim>
                                    <p:anim calcmode="lin" valueType="num">
                                      <p:cBhvr>
                                        <p:cTn dur="500" fill="hold" id="12"/>
                                        <p:tgtEl>
                                          <p:spTgt spid="3"/>
                                        </p:tgtEl>
                                        <p:attrNameLst>
                                          <p:attrName>ppt_h</p:attrName>
                                        </p:attrNameLst>
                                      </p:cBhvr>
                                      <p:tavLst>
                                        <p:tav tm="0">
                                          <p:val>
                                            <p:fltVal val="0"/>
                                          </p:val>
                                        </p:tav>
                                        <p:tav tm="100000">
                                          <p:val>
                                            <p:strVal val="#ppt_h"/>
                                          </p:val>
                                        </p:tav>
                                      </p:tavLst>
                                    </p:anim>
                                    <p:anim calcmode="lin" valueType="num">
                                      <p:cBhvr>
                                        <p:cTn dur="500" fill="hold" id="13"/>
                                        <p:tgtEl>
                                          <p:spTgt spid="3"/>
                                        </p:tgtEl>
                                        <p:attrNameLst>
                                          <p:attrName>ppt_x</p:attrName>
                                        </p:attrNameLst>
                                      </p:cBhvr>
                                      <p:tavLst>
                                        <p:tav tm="0">
                                          <p:val>
                                            <p:fltVal val="0.5"/>
                                          </p:val>
                                        </p:tav>
                                        <p:tav tm="100000">
                                          <p:val>
                                            <p:strVal val="#ppt_x"/>
                                          </p:val>
                                        </p:tav>
                                      </p:tavLst>
                                    </p:anim>
                                    <p:anim calcmode="lin" valueType="num">
                                      <p:cBhvr>
                                        <p:cTn dur="500" fill="hold" id="14"/>
                                        <p:tgtEl>
                                          <p:spTgt spid="3"/>
                                        </p:tgtEl>
                                        <p:attrNameLst>
                                          <p:attrName>ppt_y</p:attrName>
                                        </p:attrNameLst>
                                      </p:cBhvr>
                                      <p:tavLst>
                                        <p:tav tm="0">
                                          <p:val>
                                            <p:fltVal val="0.5"/>
                                          </p:val>
                                        </p:tav>
                                        <p:tav tm="100000">
                                          <p:val>
                                            <p:strVal val="#ppt_y"/>
                                          </p:val>
                                        </p:tav>
                                      </p:tavLst>
                                    </p:anim>
                                  </p:childTnLst>
                                </p:cTn>
                              </p:par>
                              <p:par>
                                <p:cTn fill="hold" id="15" nodeType="withEffect" presetClass="entr" presetID="23" presetSubtype="528">
                                  <p:stCondLst>
                                    <p:cond delay="250"/>
                                  </p:stCondLst>
                                  <p:childTnLst>
                                    <p:set>
                                      <p:cBhvr>
                                        <p:cTn dur="1" fill="hold" id="16">
                                          <p:stCondLst>
                                            <p:cond delay="0"/>
                                          </p:stCondLst>
                                        </p:cTn>
                                        <p:tgtEl>
                                          <p:spTgt spid="47"/>
                                        </p:tgtEl>
                                        <p:attrNameLst>
                                          <p:attrName>style.visibility</p:attrName>
                                        </p:attrNameLst>
                                      </p:cBhvr>
                                      <p:to>
                                        <p:strVal val="visible"/>
                                      </p:to>
                                    </p:set>
                                    <p:anim calcmode="lin" valueType="num">
                                      <p:cBhvr>
                                        <p:cTn dur="500" fill="hold" id="17"/>
                                        <p:tgtEl>
                                          <p:spTgt spid="47"/>
                                        </p:tgtEl>
                                        <p:attrNameLst>
                                          <p:attrName>ppt_w</p:attrName>
                                        </p:attrNameLst>
                                      </p:cBhvr>
                                      <p:tavLst>
                                        <p:tav tm="0">
                                          <p:val>
                                            <p:fltVal val="0"/>
                                          </p:val>
                                        </p:tav>
                                        <p:tav tm="100000">
                                          <p:val>
                                            <p:strVal val="#ppt_w"/>
                                          </p:val>
                                        </p:tav>
                                      </p:tavLst>
                                    </p:anim>
                                    <p:anim calcmode="lin" valueType="num">
                                      <p:cBhvr>
                                        <p:cTn dur="500" fill="hold" id="18"/>
                                        <p:tgtEl>
                                          <p:spTgt spid="47"/>
                                        </p:tgtEl>
                                        <p:attrNameLst>
                                          <p:attrName>ppt_h</p:attrName>
                                        </p:attrNameLst>
                                      </p:cBhvr>
                                      <p:tavLst>
                                        <p:tav tm="0">
                                          <p:val>
                                            <p:fltVal val="0"/>
                                          </p:val>
                                        </p:tav>
                                        <p:tav tm="100000">
                                          <p:val>
                                            <p:strVal val="#ppt_h"/>
                                          </p:val>
                                        </p:tav>
                                      </p:tavLst>
                                    </p:anim>
                                    <p:anim calcmode="lin" valueType="num">
                                      <p:cBhvr>
                                        <p:cTn dur="500" fill="hold" id="19"/>
                                        <p:tgtEl>
                                          <p:spTgt spid="47"/>
                                        </p:tgtEl>
                                        <p:attrNameLst>
                                          <p:attrName>ppt_x</p:attrName>
                                        </p:attrNameLst>
                                      </p:cBhvr>
                                      <p:tavLst>
                                        <p:tav tm="0">
                                          <p:val>
                                            <p:fltVal val="0.5"/>
                                          </p:val>
                                        </p:tav>
                                        <p:tav tm="100000">
                                          <p:val>
                                            <p:strVal val="#ppt_x"/>
                                          </p:val>
                                        </p:tav>
                                      </p:tavLst>
                                    </p:anim>
                                    <p:anim calcmode="lin" valueType="num">
                                      <p:cBhvr>
                                        <p:cTn dur="500" fill="hold" id="20"/>
                                        <p:tgtEl>
                                          <p:spTgt spid="47"/>
                                        </p:tgtEl>
                                        <p:attrNameLst>
                                          <p:attrName>ppt_y</p:attrName>
                                        </p:attrNameLst>
                                      </p:cBhvr>
                                      <p:tavLst>
                                        <p:tav tm="0">
                                          <p:val>
                                            <p:fltVal val="0.5"/>
                                          </p:val>
                                        </p:tav>
                                        <p:tav tm="100000">
                                          <p:val>
                                            <p:strVal val="#ppt_y"/>
                                          </p:val>
                                        </p:tav>
                                      </p:tavLst>
                                    </p:anim>
                                  </p:childTnLst>
                                </p:cTn>
                              </p:par>
                              <p:par>
                                <p:cTn fill="hold" id="21" nodeType="withEffect" presetClass="entr" presetID="23" presetSubtype="528">
                                  <p:stCondLst>
                                    <p:cond delay="500"/>
                                  </p:stCondLst>
                                  <p:childTnLst>
                                    <p:set>
                                      <p:cBhvr>
                                        <p:cTn dur="1" fill="hold" id="22">
                                          <p:stCondLst>
                                            <p:cond delay="0"/>
                                          </p:stCondLst>
                                        </p:cTn>
                                        <p:tgtEl>
                                          <p:spTgt spid="45"/>
                                        </p:tgtEl>
                                        <p:attrNameLst>
                                          <p:attrName>style.visibility</p:attrName>
                                        </p:attrNameLst>
                                      </p:cBhvr>
                                      <p:to>
                                        <p:strVal val="visible"/>
                                      </p:to>
                                    </p:set>
                                    <p:anim calcmode="lin" valueType="num">
                                      <p:cBhvr>
                                        <p:cTn dur="500" fill="hold" id="23"/>
                                        <p:tgtEl>
                                          <p:spTgt spid="45"/>
                                        </p:tgtEl>
                                        <p:attrNameLst>
                                          <p:attrName>ppt_w</p:attrName>
                                        </p:attrNameLst>
                                      </p:cBhvr>
                                      <p:tavLst>
                                        <p:tav tm="0">
                                          <p:val>
                                            <p:fltVal val="0"/>
                                          </p:val>
                                        </p:tav>
                                        <p:tav tm="100000">
                                          <p:val>
                                            <p:strVal val="#ppt_w"/>
                                          </p:val>
                                        </p:tav>
                                      </p:tavLst>
                                    </p:anim>
                                    <p:anim calcmode="lin" valueType="num">
                                      <p:cBhvr>
                                        <p:cTn dur="500" fill="hold" id="24"/>
                                        <p:tgtEl>
                                          <p:spTgt spid="45"/>
                                        </p:tgtEl>
                                        <p:attrNameLst>
                                          <p:attrName>ppt_h</p:attrName>
                                        </p:attrNameLst>
                                      </p:cBhvr>
                                      <p:tavLst>
                                        <p:tav tm="0">
                                          <p:val>
                                            <p:fltVal val="0"/>
                                          </p:val>
                                        </p:tav>
                                        <p:tav tm="100000">
                                          <p:val>
                                            <p:strVal val="#ppt_h"/>
                                          </p:val>
                                        </p:tav>
                                      </p:tavLst>
                                    </p:anim>
                                    <p:anim calcmode="lin" valueType="num">
                                      <p:cBhvr>
                                        <p:cTn dur="500" fill="hold" id="25"/>
                                        <p:tgtEl>
                                          <p:spTgt spid="45"/>
                                        </p:tgtEl>
                                        <p:attrNameLst>
                                          <p:attrName>ppt_x</p:attrName>
                                        </p:attrNameLst>
                                      </p:cBhvr>
                                      <p:tavLst>
                                        <p:tav tm="0">
                                          <p:val>
                                            <p:fltVal val="0.5"/>
                                          </p:val>
                                        </p:tav>
                                        <p:tav tm="100000">
                                          <p:val>
                                            <p:strVal val="#ppt_x"/>
                                          </p:val>
                                        </p:tav>
                                      </p:tavLst>
                                    </p:anim>
                                    <p:anim calcmode="lin" valueType="num">
                                      <p:cBhvr>
                                        <p:cTn dur="500" fill="hold" id="26"/>
                                        <p:tgtEl>
                                          <p:spTgt spid="45"/>
                                        </p:tgtEl>
                                        <p:attrNameLst>
                                          <p:attrName>ppt_y</p:attrName>
                                        </p:attrNameLst>
                                      </p:cBhvr>
                                      <p:tavLst>
                                        <p:tav tm="0">
                                          <p:val>
                                            <p:fltVal val="0.5"/>
                                          </p:val>
                                        </p:tav>
                                        <p:tav tm="100000">
                                          <p:val>
                                            <p:strVal val="#ppt_y"/>
                                          </p:val>
                                        </p:tav>
                                      </p:tavLst>
                                    </p:anim>
                                  </p:childTnLst>
                                </p:cTn>
                              </p:par>
                              <p:par>
                                <p:cTn fill="hold" id="27" nodeType="withEffect" presetClass="entr" presetID="23" presetSubtype="528">
                                  <p:stCondLst>
                                    <p:cond delay="750"/>
                                  </p:stCondLst>
                                  <p:childTnLst>
                                    <p:set>
                                      <p:cBhvr>
                                        <p:cTn dur="1" fill="hold" id="28">
                                          <p:stCondLst>
                                            <p:cond delay="0"/>
                                          </p:stCondLst>
                                        </p:cTn>
                                        <p:tgtEl>
                                          <p:spTgt spid="4"/>
                                        </p:tgtEl>
                                        <p:attrNameLst>
                                          <p:attrName>style.visibility</p:attrName>
                                        </p:attrNameLst>
                                      </p:cBhvr>
                                      <p:to>
                                        <p:strVal val="visible"/>
                                      </p:to>
                                    </p:set>
                                    <p:anim calcmode="lin" valueType="num">
                                      <p:cBhvr>
                                        <p:cTn dur="500" fill="hold" id="29"/>
                                        <p:tgtEl>
                                          <p:spTgt spid="4"/>
                                        </p:tgtEl>
                                        <p:attrNameLst>
                                          <p:attrName>ppt_w</p:attrName>
                                        </p:attrNameLst>
                                      </p:cBhvr>
                                      <p:tavLst>
                                        <p:tav tm="0">
                                          <p:val>
                                            <p:fltVal val="0"/>
                                          </p:val>
                                        </p:tav>
                                        <p:tav tm="100000">
                                          <p:val>
                                            <p:strVal val="#ppt_w"/>
                                          </p:val>
                                        </p:tav>
                                      </p:tavLst>
                                    </p:anim>
                                    <p:anim calcmode="lin" valueType="num">
                                      <p:cBhvr>
                                        <p:cTn dur="500" fill="hold" id="30"/>
                                        <p:tgtEl>
                                          <p:spTgt spid="4"/>
                                        </p:tgtEl>
                                        <p:attrNameLst>
                                          <p:attrName>ppt_h</p:attrName>
                                        </p:attrNameLst>
                                      </p:cBhvr>
                                      <p:tavLst>
                                        <p:tav tm="0">
                                          <p:val>
                                            <p:fltVal val="0"/>
                                          </p:val>
                                        </p:tav>
                                        <p:tav tm="100000">
                                          <p:val>
                                            <p:strVal val="#ppt_h"/>
                                          </p:val>
                                        </p:tav>
                                      </p:tavLst>
                                    </p:anim>
                                    <p:anim calcmode="lin" valueType="num">
                                      <p:cBhvr>
                                        <p:cTn dur="500" fill="hold" id="31"/>
                                        <p:tgtEl>
                                          <p:spTgt spid="4"/>
                                        </p:tgtEl>
                                        <p:attrNameLst>
                                          <p:attrName>ppt_x</p:attrName>
                                        </p:attrNameLst>
                                      </p:cBhvr>
                                      <p:tavLst>
                                        <p:tav tm="0">
                                          <p:val>
                                            <p:fltVal val="0.5"/>
                                          </p:val>
                                        </p:tav>
                                        <p:tav tm="100000">
                                          <p:val>
                                            <p:strVal val="#ppt_x"/>
                                          </p:val>
                                        </p:tav>
                                      </p:tavLst>
                                    </p:anim>
                                    <p:anim calcmode="lin" valueType="num">
                                      <p:cBhvr>
                                        <p:cTn dur="500" fill="hold" id="32"/>
                                        <p:tgtEl>
                                          <p:spTgt spid="4"/>
                                        </p:tgtEl>
                                        <p:attrNameLst>
                                          <p:attrName>ppt_y</p:attrName>
                                        </p:attrNameLst>
                                      </p:cBhvr>
                                      <p:tavLst>
                                        <p:tav tm="0">
                                          <p:val>
                                            <p:fltVal val="0.5"/>
                                          </p:val>
                                        </p:tav>
                                        <p:tav tm="100000">
                                          <p:val>
                                            <p:strVal val="#ppt_y"/>
                                          </p:val>
                                        </p:tav>
                                      </p:tavLst>
                                    </p:anim>
                                  </p:childTnLst>
                                </p:cTn>
                              </p:par>
                              <p:par>
                                <p:cTn fill="hold" id="33" nodeType="withEffect" presetClass="entr" presetID="23" presetSubtype="528">
                                  <p:stCondLst>
                                    <p:cond delay="1000"/>
                                  </p:stCondLst>
                                  <p:childTnLst>
                                    <p:set>
                                      <p:cBhvr>
                                        <p:cTn dur="1" fill="hold" id="34">
                                          <p:stCondLst>
                                            <p:cond delay="0"/>
                                          </p:stCondLst>
                                        </p:cTn>
                                        <p:tgtEl>
                                          <p:spTgt spid="2"/>
                                        </p:tgtEl>
                                        <p:attrNameLst>
                                          <p:attrName>style.visibility</p:attrName>
                                        </p:attrNameLst>
                                      </p:cBhvr>
                                      <p:to>
                                        <p:strVal val="visible"/>
                                      </p:to>
                                    </p:set>
                                    <p:anim calcmode="lin" valueType="num">
                                      <p:cBhvr>
                                        <p:cTn dur="500" fill="hold" id="35"/>
                                        <p:tgtEl>
                                          <p:spTgt spid="2"/>
                                        </p:tgtEl>
                                        <p:attrNameLst>
                                          <p:attrName>ppt_w</p:attrName>
                                        </p:attrNameLst>
                                      </p:cBhvr>
                                      <p:tavLst>
                                        <p:tav tm="0">
                                          <p:val>
                                            <p:fltVal val="0"/>
                                          </p:val>
                                        </p:tav>
                                        <p:tav tm="100000">
                                          <p:val>
                                            <p:strVal val="#ppt_w"/>
                                          </p:val>
                                        </p:tav>
                                      </p:tavLst>
                                    </p:anim>
                                    <p:anim calcmode="lin" valueType="num">
                                      <p:cBhvr>
                                        <p:cTn dur="500" fill="hold" id="36"/>
                                        <p:tgtEl>
                                          <p:spTgt spid="2"/>
                                        </p:tgtEl>
                                        <p:attrNameLst>
                                          <p:attrName>ppt_h</p:attrName>
                                        </p:attrNameLst>
                                      </p:cBhvr>
                                      <p:tavLst>
                                        <p:tav tm="0">
                                          <p:val>
                                            <p:fltVal val="0"/>
                                          </p:val>
                                        </p:tav>
                                        <p:tav tm="100000">
                                          <p:val>
                                            <p:strVal val="#ppt_h"/>
                                          </p:val>
                                        </p:tav>
                                      </p:tavLst>
                                    </p:anim>
                                    <p:anim calcmode="lin" valueType="num">
                                      <p:cBhvr>
                                        <p:cTn dur="500" fill="hold" id="37"/>
                                        <p:tgtEl>
                                          <p:spTgt spid="2"/>
                                        </p:tgtEl>
                                        <p:attrNameLst>
                                          <p:attrName>ppt_x</p:attrName>
                                        </p:attrNameLst>
                                      </p:cBhvr>
                                      <p:tavLst>
                                        <p:tav tm="0">
                                          <p:val>
                                            <p:fltVal val="0.5"/>
                                          </p:val>
                                        </p:tav>
                                        <p:tav tm="100000">
                                          <p:val>
                                            <p:strVal val="#ppt_x"/>
                                          </p:val>
                                        </p:tav>
                                      </p:tavLst>
                                    </p:anim>
                                    <p:anim calcmode="lin" valueType="num">
                                      <p:cBhvr>
                                        <p:cTn dur="500" fill="hold" id="38"/>
                                        <p:tgtEl>
                                          <p:spTgt spid="2"/>
                                        </p:tgtEl>
                                        <p:attrNameLst>
                                          <p:attrName>ppt_y</p:attrName>
                                        </p:attrNameLst>
                                      </p:cBhvr>
                                      <p:tavLst>
                                        <p:tav tm="0">
                                          <p:val>
                                            <p:fltVal val="0.5"/>
                                          </p:val>
                                        </p:tav>
                                        <p:tav tm="100000">
                                          <p:val>
                                            <p:strVal val="#ppt_y"/>
                                          </p:val>
                                        </p:tav>
                                      </p:tavLst>
                                    </p:anim>
                                  </p:childTnLst>
                                </p:cTn>
                              </p:par>
                              <p:par>
                                <p:cTn fill="hold" id="39" nodeType="withEffect" presetClass="entr" presetID="23" presetSubtype="528">
                                  <p:stCondLst>
                                    <p:cond delay="1250"/>
                                  </p:stCondLst>
                                  <p:childTnLst>
                                    <p:set>
                                      <p:cBhvr>
                                        <p:cTn dur="1" fill="hold" id="40">
                                          <p:stCondLst>
                                            <p:cond delay="0"/>
                                          </p:stCondLst>
                                        </p:cTn>
                                        <p:tgtEl>
                                          <p:spTgt spid="46"/>
                                        </p:tgtEl>
                                        <p:attrNameLst>
                                          <p:attrName>style.visibility</p:attrName>
                                        </p:attrNameLst>
                                      </p:cBhvr>
                                      <p:to>
                                        <p:strVal val="visible"/>
                                      </p:to>
                                    </p:set>
                                    <p:anim calcmode="lin" valueType="num">
                                      <p:cBhvr>
                                        <p:cTn dur="500" fill="hold" id="41"/>
                                        <p:tgtEl>
                                          <p:spTgt spid="46"/>
                                        </p:tgtEl>
                                        <p:attrNameLst>
                                          <p:attrName>ppt_w</p:attrName>
                                        </p:attrNameLst>
                                      </p:cBhvr>
                                      <p:tavLst>
                                        <p:tav tm="0">
                                          <p:val>
                                            <p:fltVal val="0"/>
                                          </p:val>
                                        </p:tav>
                                        <p:tav tm="100000">
                                          <p:val>
                                            <p:strVal val="#ppt_w"/>
                                          </p:val>
                                        </p:tav>
                                      </p:tavLst>
                                    </p:anim>
                                    <p:anim calcmode="lin" valueType="num">
                                      <p:cBhvr>
                                        <p:cTn dur="500" fill="hold" id="42"/>
                                        <p:tgtEl>
                                          <p:spTgt spid="46"/>
                                        </p:tgtEl>
                                        <p:attrNameLst>
                                          <p:attrName>ppt_h</p:attrName>
                                        </p:attrNameLst>
                                      </p:cBhvr>
                                      <p:tavLst>
                                        <p:tav tm="0">
                                          <p:val>
                                            <p:fltVal val="0"/>
                                          </p:val>
                                        </p:tav>
                                        <p:tav tm="100000">
                                          <p:val>
                                            <p:strVal val="#ppt_h"/>
                                          </p:val>
                                        </p:tav>
                                      </p:tavLst>
                                    </p:anim>
                                    <p:anim calcmode="lin" valueType="num">
                                      <p:cBhvr>
                                        <p:cTn dur="500" fill="hold" id="43"/>
                                        <p:tgtEl>
                                          <p:spTgt spid="46"/>
                                        </p:tgtEl>
                                        <p:attrNameLst>
                                          <p:attrName>ppt_x</p:attrName>
                                        </p:attrNameLst>
                                      </p:cBhvr>
                                      <p:tavLst>
                                        <p:tav tm="0">
                                          <p:val>
                                            <p:fltVal val="0.5"/>
                                          </p:val>
                                        </p:tav>
                                        <p:tav tm="100000">
                                          <p:val>
                                            <p:strVal val="#ppt_x"/>
                                          </p:val>
                                        </p:tav>
                                      </p:tavLst>
                                    </p:anim>
                                    <p:anim calcmode="lin" valueType="num">
                                      <p:cBhvr>
                                        <p:cTn dur="500" fill="hold" id="44"/>
                                        <p:tgtEl>
                                          <p:spTgt spid="46"/>
                                        </p:tgtEl>
                                        <p:attrNameLst>
                                          <p:attrName>ppt_y</p:attrName>
                                        </p:attrNameLst>
                                      </p:cBhvr>
                                      <p:tavLst>
                                        <p:tav tm="0">
                                          <p:val>
                                            <p:fltVal val="0.5"/>
                                          </p:val>
                                        </p:tav>
                                        <p:tav tm="100000">
                                          <p:val>
                                            <p:strVal val="#ppt_y"/>
                                          </p:val>
                                        </p:tav>
                                      </p:tavLst>
                                    </p:anim>
                                  </p:childTnLst>
                                </p:cTn>
                              </p:par>
                            </p:childTnLst>
                          </p:cTn>
                        </p:par>
                        <p:par>
                          <p:cTn fill="hold" id="45" nodeType="afterGroup">
                            <p:stCondLst>
                              <p:cond delay="2500"/>
                            </p:stCondLst>
                            <p:childTnLst>
                              <p:par>
                                <p:cTn fill="hold" id="46" nodeType="afterEffect" presetClass="entr" presetID="42" presetSubtype="0">
                                  <p:stCondLst>
                                    <p:cond delay="0"/>
                                  </p:stCondLst>
                                  <p:childTnLst>
                                    <p:set>
                                      <p:cBhvr>
                                        <p:cTn dur="1" fill="hold" id="47">
                                          <p:stCondLst>
                                            <p:cond delay="0"/>
                                          </p:stCondLst>
                                        </p:cTn>
                                        <p:tgtEl>
                                          <p:spTgt spid="101"/>
                                        </p:tgtEl>
                                        <p:attrNameLst>
                                          <p:attrName>style.visibility</p:attrName>
                                        </p:attrNameLst>
                                      </p:cBhvr>
                                      <p:to>
                                        <p:strVal val="visible"/>
                                      </p:to>
                                    </p:set>
                                    <p:animEffect filter="fade" transition="in">
                                      <p:cBhvr>
                                        <p:cTn dur="1000" id="48"/>
                                        <p:tgtEl>
                                          <p:spTgt spid="101"/>
                                        </p:tgtEl>
                                      </p:cBhvr>
                                    </p:animEffect>
                                    <p:anim calcmode="lin" valueType="num">
                                      <p:cBhvr>
                                        <p:cTn dur="1000" fill="hold" id="49"/>
                                        <p:tgtEl>
                                          <p:spTgt spid="101"/>
                                        </p:tgtEl>
                                        <p:attrNameLst>
                                          <p:attrName>ppt_x</p:attrName>
                                        </p:attrNameLst>
                                      </p:cBhvr>
                                      <p:tavLst>
                                        <p:tav tm="0">
                                          <p:val>
                                            <p:strVal val="#ppt_x"/>
                                          </p:val>
                                        </p:tav>
                                        <p:tav tm="100000">
                                          <p:val>
                                            <p:strVal val="#ppt_x"/>
                                          </p:val>
                                        </p:tav>
                                      </p:tavLst>
                                    </p:anim>
                                    <p:anim calcmode="lin" valueType="num">
                                      <p:cBhvr>
                                        <p:cTn dur="1000" fill="hold" id="50"/>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微立体创业计划\002.png" id="70" name="Picture 3"/>
          <p:cNvPicPr>
            <a:picLocks noChangeArrowheads="1" noChangeAspect="1"/>
          </p:cNvPicPr>
          <p:nvPr/>
        </p:nvPicPr>
        <p:blipFill>
          <a:blip r:embed="rId3">
            <a:extLst>
              <a:ext uri="{28A0092B-C50C-407E-A947-70E740481C1C}">
                <a14:useLocalDpi val="0"/>
              </a:ext>
            </a:extLst>
          </a:blip>
          <a:stretch>
            <a:fillRect/>
          </a:stretch>
        </p:blipFill>
        <p:spPr bwMode="auto">
          <a:xfrm>
            <a:off x="4513069" y="622635"/>
            <a:ext cx="1559287" cy="1559558"/>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71" name="Picture 3"/>
          <p:cNvPicPr>
            <a:picLocks noChangeArrowheads="1" noChangeAspect="1"/>
          </p:cNvPicPr>
          <p:nvPr/>
        </p:nvPicPr>
        <p:blipFill>
          <a:blip r:embed="rId3">
            <a:extLst>
              <a:ext uri="{28A0092B-C50C-407E-A947-70E740481C1C}">
                <a14:useLocalDpi val="0"/>
              </a:ext>
            </a:extLst>
          </a:blip>
          <a:stretch>
            <a:fillRect/>
          </a:stretch>
        </p:blipFill>
        <p:spPr bwMode="auto">
          <a:xfrm>
            <a:off x="5839312" y="622635"/>
            <a:ext cx="1559287" cy="1559558"/>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69" name="Picture 3"/>
          <p:cNvPicPr>
            <a:picLocks noChangeArrowheads="1" noChangeAspect="1"/>
          </p:cNvPicPr>
          <p:nvPr/>
        </p:nvPicPr>
        <p:blipFill>
          <a:blip r:embed="rId3">
            <a:extLst>
              <a:ext uri="{28A0092B-C50C-407E-A947-70E740481C1C}">
                <a14:useLocalDpi val="0"/>
              </a:ext>
            </a:extLst>
          </a:blip>
          <a:stretch>
            <a:fillRect/>
          </a:stretch>
        </p:blipFill>
        <p:spPr bwMode="auto">
          <a:xfrm>
            <a:off x="3186827" y="622635"/>
            <a:ext cx="1559287" cy="1559558"/>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68" name="Picture 3"/>
          <p:cNvPicPr>
            <a:picLocks noChangeArrowheads="1" noChangeAspect="1"/>
          </p:cNvPicPr>
          <p:nvPr/>
        </p:nvPicPr>
        <p:blipFill>
          <a:blip r:embed="rId3">
            <a:extLst>
              <a:ext uri="{28A0092B-C50C-407E-A947-70E740481C1C}">
                <a14:useLocalDpi val="0"/>
              </a:ext>
            </a:extLst>
          </a:blip>
          <a:stretch>
            <a:fillRect/>
          </a:stretch>
        </p:blipFill>
        <p:spPr bwMode="auto">
          <a:xfrm>
            <a:off x="1860585" y="622635"/>
            <a:ext cx="1559287" cy="1559558"/>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30" name="45          _3"/>
          <p:cNvSpPr txBox="1"/>
          <p:nvPr/>
        </p:nvSpPr>
        <p:spPr>
          <a:xfrm>
            <a:off x="2495079" y="3100434"/>
            <a:ext cx="4348204" cy="385556"/>
          </a:xfrm>
          <a:prstGeom prst="rect">
            <a:avLst/>
          </a:prstGeom>
          <a:noFill/>
        </p:spPr>
        <p:txBody>
          <a:bodyPr anchor="ctr" bIns="34282" lIns="68564" rIns="68564" rtlCol="0" tIns="34282" vert="horz" wrap="square">
            <a:spAutoFit/>
          </a:bodyPr>
          <a:lstStyle>
            <a:lvl1pPr algn="ctr" defTabSz="914400" eaLnBrk="1" hangingPunct="1" indent="-228600" latinLnBrk="0" marL="228600" rtl="0">
              <a:lnSpc>
                <a:spcPct val="90000"/>
              </a:lnSpc>
              <a:spcBef>
                <a:spcPts val="1000"/>
              </a:spcBef>
              <a:buFont charset="0" pitchFamily="34" typeface="Arial"/>
              <a:buChar char="•"/>
              <a:defRPr altLang="en-US" b="1" i="0" kern="1200" lang="zh-CN" sz="1800">
                <a:solidFill>
                  <a:schemeClr val="bg1"/>
                </a:solidFill>
                <a:effectLst>
                  <a:outerShdw algn="tl" blurRad="38100" dir="2700000" dist="38100">
                    <a:srgbClr val="000000">
                      <a:alpha val="43137"/>
                    </a:srgbClr>
                  </a:outerShdw>
                </a:effectLst>
                <a:latin typeface="+mn-lt"/>
                <a:ea typeface="+mn-ea"/>
                <a:cs typeface="+mn-ea"/>
              </a:defRPr>
            </a:lvl1pPr>
            <a:lvl2pPr algn="l" defTabSz="914400" eaLnBrk="1" hangingPunct="1" indent="-228600" latinLnBrk="0" marL="685800" rtl="0">
              <a:lnSpc>
                <a:spcPct val="90000"/>
              </a:lnSpc>
              <a:spcBef>
                <a:spcPts val="500"/>
              </a:spcBef>
              <a:buFont charset="0"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itchFamily="34" typeface="Arial"/>
              <a:buChar char="•"/>
              <a:defRPr kern="1200" sz="1800">
                <a:solidFill>
                  <a:schemeClr val="tx1"/>
                </a:solidFill>
                <a:latin typeface="+mn-lt"/>
                <a:ea typeface="+mn-ea"/>
                <a:cs typeface="+mn-cs"/>
              </a:defRPr>
            </a:lvl9pPr>
          </a:lstStyle>
          <a:p>
            <a:pPr fontAlgn="base" indent="0" marL="0">
              <a:lnSpc>
                <a:spcPct val="130000"/>
              </a:lnSpc>
              <a:spcAft>
                <a:spcPct val="0"/>
              </a:spcAft>
              <a:buNone/>
            </a:pPr>
            <a:r>
              <a:rPr b="0" lang="en-US" smtClean="0" sz="1600">
                <a:solidFill>
                  <a:prstClr val="black">
                    <a:lumMod val="75000"/>
                    <a:lumOff val="25000"/>
                  </a:prstClr>
                </a:solidFill>
                <a:effectLst/>
                <a:latin charset="-122" panose="020b0503020204020204" pitchFamily="34" typeface="微软雅黑"/>
                <a:ea charset="-122" panose="020b0503020204020204" pitchFamily="34" typeface="微软雅黑"/>
                <a:sym typeface="+mn-lt"/>
              </a:rPr>
              <a:t>THANK YOU FOR LISTENING</a:t>
            </a:r>
          </a:p>
        </p:txBody>
      </p:sp>
      <p:sp>
        <p:nvSpPr>
          <p:cNvPr id="31" name="99         _4"/>
          <p:cNvSpPr/>
          <p:nvPr/>
        </p:nvSpPr>
        <p:spPr>
          <a:xfrm>
            <a:off x="1237970" y="2386816"/>
            <a:ext cx="6862422" cy="822960"/>
          </a:xfrm>
          <a:prstGeom prst="rect">
            <a:avLst/>
          </a:prstGeom>
          <a:noFill/>
        </p:spPr>
        <p:txBody>
          <a:bodyPr rtlCol="0" wrap="square">
            <a:spAutoFit/>
          </a:bodyPr>
          <a:lstStyle/>
          <a:p>
            <a:pPr algn="ctr" fontAlgn="base">
              <a:spcBef>
                <a:spcPct val="0"/>
              </a:spcBef>
              <a:spcAft>
                <a:spcPct val="0"/>
              </a:spcAft>
            </a:pPr>
            <a:r>
              <a:rPr altLang="en-US" lang="zh-CN" smtClean="0" sz="4800">
                <a:ln w="6350">
                  <a:noFill/>
                </a:ln>
                <a:solidFill>
                  <a:prstClr val="black">
                    <a:lumMod val="75000"/>
                    <a:lumOff val="25000"/>
                  </a:prstClr>
                </a:solidFill>
                <a:latin charset="-122" panose="020b0503020204020204" pitchFamily="34" typeface="微软雅黑"/>
                <a:ea charset="-122" panose="020b0503020204020204" pitchFamily="34" typeface="微软雅黑"/>
                <a:cs typeface="+mn-ea"/>
                <a:sym typeface="+mn-lt"/>
              </a:rPr>
              <a:t>感谢您的聆听</a:t>
            </a:r>
          </a:p>
        </p:txBody>
      </p:sp>
      <p:sp>
        <p:nvSpPr>
          <p:cNvPr id="35" name="8      _6"/>
          <p:cNvSpPr txBox="1"/>
          <p:nvPr/>
        </p:nvSpPr>
        <p:spPr>
          <a:xfrm>
            <a:off x="2273661" y="803281"/>
            <a:ext cx="746443" cy="1188415"/>
          </a:xfrm>
          <a:prstGeom prst="rect">
            <a:avLst/>
          </a:prstGeom>
          <a:noFill/>
        </p:spPr>
        <p:txBody>
          <a:bodyPr rtlCol="0" wrap="none">
            <a:spAutoFit/>
          </a:bodyPr>
          <a:lstStyle/>
          <a:p>
            <a:pPr algn="ctr" fontAlgn="base">
              <a:spcBef>
                <a:spcPct val="0"/>
              </a:spcBef>
              <a:spcAft>
                <a:spcPct val="0"/>
              </a:spcAft>
            </a:pPr>
            <a:r>
              <a:rPr altLang="zh-CN" b="1" lang="en-US" sz="7198">
                <a:solidFill>
                  <a:srgbClr val="123E61"/>
                </a:solidFill>
                <a:latin charset="-122" panose="020b0503020204020204" pitchFamily="34" typeface="微软雅黑"/>
                <a:ea charset="-122" panose="020b0503020204020204" pitchFamily="34" typeface="微软雅黑"/>
                <a:cs typeface="+mn-ea"/>
                <a:sym typeface="+mn-lt"/>
              </a:rPr>
              <a:t>2</a:t>
            </a:r>
          </a:p>
        </p:txBody>
      </p:sp>
      <p:sp>
        <p:nvSpPr>
          <p:cNvPr id="42" name="6        _9"/>
          <p:cNvSpPr txBox="1"/>
          <p:nvPr/>
        </p:nvSpPr>
        <p:spPr>
          <a:xfrm>
            <a:off x="4922445" y="803281"/>
            <a:ext cx="746443" cy="1188415"/>
          </a:xfrm>
          <a:prstGeom prst="rect">
            <a:avLst/>
          </a:prstGeom>
          <a:noFill/>
        </p:spPr>
        <p:txBody>
          <a:bodyPr rtlCol="0" wrap="none">
            <a:spAutoFit/>
          </a:bodyPr>
          <a:lstStyle/>
          <a:p>
            <a:pPr algn="ctr" fontAlgn="base">
              <a:spcBef>
                <a:spcPct val="0"/>
              </a:spcBef>
              <a:spcAft>
                <a:spcPct val="0"/>
              </a:spcAft>
            </a:pPr>
            <a:r>
              <a:rPr altLang="zh-CN" b="1" lang="en-US" sz="7198">
                <a:solidFill>
                  <a:srgbClr val="123E61"/>
                </a:solidFill>
                <a:latin charset="-122" panose="020b0503020204020204" pitchFamily="34" typeface="微软雅黑"/>
                <a:ea charset="-122" panose="020b0503020204020204" pitchFamily="34" typeface="微软雅黑"/>
                <a:cs typeface="+mn-ea"/>
                <a:sym typeface="+mn-lt"/>
              </a:rPr>
              <a:t>1</a:t>
            </a:r>
          </a:p>
        </p:txBody>
      </p:sp>
      <p:sp>
        <p:nvSpPr>
          <p:cNvPr id="46" name="4       _11"/>
          <p:cNvSpPr txBox="1"/>
          <p:nvPr/>
        </p:nvSpPr>
        <p:spPr>
          <a:xfrm>
            <a:off x="6243643" y="780762"/>
            <a:ext cx="746443" cy="1188415"/>
          </a:xfrm>
          <a:prstGeom prst="rect">
            <a:avLst/>
          </a:prstGeom>
          <a:noFill/>
        </p:spPr>
        <p:txBody>
          <a:bodyPr rtlCol="0" wrap="none">
            <a:spAutoFit/>
          </a:bodyPr>
          <a:lstStyle/>
          <a:p>
            <a:pPr algn="ctr" fontAlgn="base">
              <a:spcBef>
                <a:spcPct val="0"/>
              </a:spcBef>
              <a:spcAft>
                <a:spcPct val="0"/>
              </a:spcAft>
            </a:pPr>
            <a:r>
              <a:rPr altLang="zh-CN" b="1" lang="en-US" sz="7198">
                <a:solidFill>
                  <a:srgbClr val="123E61"/>
                </a:solidFill>
                <a:latin charset="-122" panose="020b0503020204020204" pitchFamily="34" typeface="微软雅黑"/>
                <a:ea charset="-122" panose="020b0503020204020204" pitchFamily="34" typeface="微软雅黑"/>
                <a:cs typeface="+mn-ea"/>
                <a:sym typeface="+mn-lt"/>
              </a:rPr>
              <a:t>9</a:t>
            </a:r>
          </a:p>
        </p:txBody>
      </p:sp>
      <p:grpSp>
        <p:nvGrpSpPr>
          <p:cNvPr id="47" name="3         _12"/>
          <p:cNvGrpSpPr/>
          <p:nvPr/>
        </p:nvGrpSpPr>
        <p:grpSpPr>
          <a:xfrm>
            <a:off x="3532375" y="948048"/>
            <a:ext cx="885398" cy="887441"/>
            <a:chOff x="183" y="1395"/>
            <a:chExt cx="867" cy="869"/>
          </a:xfrm>
          <a:solidFill>
            <a:schemeClr val="tx1">
              <a:lumMod val="50000"/>
              <a:lumOff val="50000"/>
            </a:schemeClr>
          </a:solidFill>
        </p:grpSpPr>
        <p:sp>
          <p:nvSpPr>
            <p:cNvPr id="48" name="Freeform 5"/>
            <p:cNvSpPr/>
            <p:nvPr/>
          </p:nvSpPr>
          <p:spPr bwMode="auto">
            <a:xfrm>
              <a:off x="183" y="1395"/>
              <a:ext cx="867" cy="869"/>
            </a:xfrm>
            <a:custGeom>
              <a:gdLst>
                <a:gd fmla="*/ 0 w 478" name="T0"/>
                <a:gd fmla="*/ 239 h 478" name="T1"/>
                <a:gd fmla="*/ 239 w 478" name="T2"/>
                <a:gd fmla="*/ 478 h 478" name="T3"/>
                <a:gd fmla="*/ 478 w 478" name="T4"/>
                <a:gd fmla="*/ 239 h 478" name="T5"/>
                <a:gd fmla="*/ 239 w 478" name="T6"/>
                <a:gd fmla="*/ 0 h 478" name="T7"/>
                <a:gd fmla="*/ 0 w 478" name="T8"/>
                <a:gd fmla="*/ 239 h 478" name="T9"/>
                <a:gd fmla="*/ 17 w 478" name="T10"/>
                <a:gd fmla="*/ 239 h 478" name="T11"/>
                <a:gd fmla="*/ 239 w 478" name="T12"/>
                <a:gd fmla="*/ 17 h 478" name="T13"/>
                <a:gd fmla="*/ 461 w 478" name="T14"/>
                <a:gd fmla="*/ 239 h 478" name="T15"/>
                <a:gd fmla="*/ 239 w 478" name="T16"/>
                <a:gd fmla="*/ 461 h 478" name="T17"/>
                <a:gd fmla="*/ 17 w 478" name="T18"/>
                <a:gd fmla="*/ 239 h 4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8" w="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9" name="Rectangle 6"/>
            <p:cNvSpPr/>
            <p:nvPr/>
          </p:nvSpPr>
          <p:spPr bwMode="auto">
            <a:xfrm>
              <a:off x="593" y="1475"/>
              <a:ext cx="47" cy="5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0" name="Freeform 7"/>
            <p:cNvSpPr/>
            <p:nvPr/>
          </p:nvSpPr>
          <p:spPr bwMode="auto">
            <a:xfrm>
              <a:off x="435" y="1519"/>
              <a:ext cx="36" cy="51"/>
            </a:xfrm>
            <a:custGeom>
              <a:gdLst>
                <a:gd fmla="*/ 0 w 36" name="T0"/>
                <a:gd fmla="*/ 5 h 51" name="T1"/>
                <a:gd fmla="*/ 26 w 36" name="T2"/>
                <a:gd fmla="*/ 51 h 51" name="T3"/>
                <a:gd fmla="*/ 36 w 36" name="T4"/>
                <a:gd fmla="*/ 45 h 51" name="T5"/>
                <a:gd fmla="*/ 9 w 36" name="T6"/>
                <a:gd fmla="*/ 0 h 51" name="T7"/>
                <a:gd fmla="*/ 0 w 36" name="T8"/>
                <a:gd fmla="*/ 5 h 51" name="T9"/>
              </a:gdLst>
              <a:cxnLst>
                <a:cxn ang="0">
                  <a:pos x="T0" y="T1"/>
                </a:cxn>
                <a:cxn ang="0">
                  <a:pos x="T2" y="T3"/>
                </a:cxn>
                <a:cxn ang="0">
                  <a:pos x="T4" y="T5"/>
                </a:cxn>
                <a:cxn ang="0">
                  <a:pos x="T6" y="T7"/>
                </a:cxn>
                <a:cxn ang="0">
                  <a:pos x="T8" y="T9"/>
                </a:cxn>
              </a:cxnLst>
              <a:rect b="b" l="0" r="r" t="0"/>
              <a:pathLst>
                <a:path h="51" w="36">
                  <a:moveTo>
                    <a:pt x="0" y="5"/>
                  </a:moveTo>
                  <a:lnTo>
                    <a:pt x="26" y="51"/>
                  </a:lnTo>
                  <a:lnTo>
                    <a:pt x="36" y="45"/>
                  </a:lnTo>
                  <a:lnTo>
                    <a:pt x="9" y="0"/>
                  </a:lnTo>
                  <a:lnTo>
                    <a:pt x="0" y="5"/>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1" name="Freeform 8"/>
            <p:cNvSpPr/>
            <p:nvPr/>
          </p:nvSpPr>
          <p:spPr bwMode="auto">
            <a:xfrm>
              <a:off x="306" y="1646"/>
              <a:ext cx="51" cy="36"/>
            </a:xfrm>
            <a:custGeom>
              <a:gdLst>
                <a:gd fmla="*/ 0 w 51" name="T0"/>
                <a:gd fmla="*/ 11 h 36" name="T1"/>
                <a:gd fmla="*/ 46 w 51" name="T2"/>
                <a:gd fmla="*/ 36 h 36" name="T3"/>
                <a:gd fmla="*/ 51 w 51" name="T4"/>
                <a:gd fmla="*/ 27 h 36" name="T5"/>
                <a:gd fmla="*/ 8 w 51" name="T6"/>
                <a:gd fmla="*/ 0 h 36" name="T7"/>
                <a:gd fmla="*/ 0 w 51" name="T8"/>
                <a:gd fmla="*/ 11 h 36" name="T9"/>
              </a:gdLst>
              <a:cxnLst>
                <a:cxn ang="0">
                  <a:pos x="T0" y="T1"/>
                </a:cxn>
                <a:cxn ang="0">
                  <a:pos x="T2" y="T3"/>
                </a:cxn>
                <a:cxn ang="0">
                  <a:pos x="T4" y="T5"/>
                </a:cxn>
                <a:cxn ang="0">
                  <a:pos x="T6" y="T7"/>
                </a:cxn>
                <a:cxn ang="0">
                  <a:pos x="T8" y="T9"/>
                </a:cxn>
              </a:cxnLst>
              <a:rect b="b" l="0" r="r" t="0"/>
              <a:pathLst>
                <a:path h="36" w="51">
                  <a:moveTo>
                    <a:pt x="0" y="11"/>
                  </a:moveTo>
                  <a:lnTo>
                    <a:pt x="46" y="36"/>
                  </a:lnTo>
                  <a:lnTo>
                    <a:pt x="51" y="27"/>
                  </a:lnTo>
                  <a:lnTo>
                    <a:pt x="8"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2" name="Rectangle 9"/>
            <p:cNvSpPr/>
            <p:nvPr/>
          </p:nvSpPr>
          <p:spPr bwMode="auto">
            <a:xfrm>
              <a:off x="263" y="1806"/>
              <a:ext cx="51" cy="4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3" name="Freeform 10"/>
            <p:cNvSpPr/>
            <p:nvPr/>
          </p:nvSpPr>
          <p:spPr bwMode="auto">
            <a:xfrm>
              <a:off x="306" y="1975"/>
              <a:ext cx="51" cy="38"/>
            </a:xfrm>
            <a:custGeom>
              <a:gdLst>
                <a:gd fmla="*/ 0 w 51" name="T0"/>
                <a:gd fmla="*/ 27 h 38" name="T1"/>
                <a:gd fmla="*/ 8 w 51" name="T2"/>
                <a:gd fmla="*/ 38 h 38" name="T3"/>
                <a:gd fmla="*/ 51 w 51" name="T4"/>
                <a:gd fmla="*/ 11 h 38" name="T5"/>
                <a:gd fmla="*/ 46 w 51" name="T6"/>
                <a:gd fmla="*/ 0 h 38" name="T7"/>
                <a:gd fmla="*/ 0 w 51" name="T8"/>
                <a:gd fmla="*/ 27 h 38" name="T9"/>
              </a:gdLst>
              <a:cxnLst>
                <a:cxn ang="0">
                  <a:pos x="T0" y="T1"/>
                </a:cxn>
                <a:cxn ang="0">
                  <a:pos x="T2" y="T3"/>
                </a:cxn>
                <a:cxn ang="0">
                  <a:pos x="T4" y="T5"/>
                </a:cxn>
                <a:cxn ang="0">
                  <a:pos x="T6" y="T7"/>
                </a:cxn>
                <a:cxn ang="0">
                  <a:pos x="T8" y="T9"/>
                </a:cxn>
              </a:cxnLst>
              <a:rect b="b" l="0" r="r" t="0"/>
              <a:pathLst>
                <a:path h="38" w="51">
                  <a:moveTo>
                    <a:pt x="0" y="27"/>
                  </a:moveTo>
                  <a:lnTo>
                    <a:pt x="8" y="38"/>
                  </a:lnTo>
                  <a:lnTo>
                    <a:pt x="51" y="11"/>
                  </a:lnTo>
                  <a:lnTo>
                    <a:pt x="46" y="0"/>
                  </a:lnTo>
                  <a:lnTo>
                    <a:pt x="0" y="27"/>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4" name="Freeform 11"/>
            <p:cNvSpPr/>
            <p:nvPr/>
          </p:nvSpPr>
          <p:spPr bwMode="auto">
            <a:xfrm>
              <a:off x="435" y="2090"/>
              <a:ext cx="36" cy="50"/>
            </a:xfrm>
            <a:custGeom>
              <a:gdLst>
                <a:gd fmla="*/ 0 w 36" name="T0"/>
                <a:gd fmla="*/ 43 h 50" name="T1"/>
                <a:gd fmla="*/ 9 w 36" name="T2"/>
                <a:gd fmla="*/ 50 h 50" name="T3"/>
                <a:gd fmla="*/ 36 w 36" name="T4"/>
                <a:gd fmla="*/ 5 h 50" name="T5"/>
                <a:gd fmla="*/ 26 w 36" name="T6"/>
                <a:gd fmla="*/ 0 h 50" name="T7"/>
                <a:gd fmla="*/ 0 w 36" name="T8"/>
                <a:gd fmla="*/ 43 h 50" name="T9"/>
              </a:gdLst>
              <a:cxnLst>
                <a:cxn ang="0">
                  <a:pos x="T0" y="T1"/>
                </a:cxn>
                <a:cxn ang="0">
                  <a:pos x="T2" y="T3"/>
                </a:cxn>
                <a:cxn ang="0">
                  <a:pos x="T4" y="T5"/>
                </a:cxn>
                <a:cxn ang="0">
                  <a:pos x="T6" y="T7"/>
                </a:cxn>
                <a:cxn ang="0">
                  <a:pos x="T8" y="T9"/>
                </a:cxn>
              </a:cxnLst>
              <a:rect b="b" l="0" r="r" t="0"/>
              <a:pathLst>
                <a:path h="50" w="36">
                  <a:moveTo>
                    <a:pt x="0" y="43"/>
                  </a:moveTo>
                  <a:lnTo>
                    <a:pt x="9" y="50"/>
                  </a:lnTo>
                  <a:lnTo>
                    <a:pt x="36" y="5"/>
                  </a:lnTo>
                  <a:lnTo>
                    <a:pt x="26" y="0"/>
                  </a:lnTo>
                  <a:lnTo>
                    <a:pt x="0" y="43"/>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5" name="Rectangle 12"/>
            <p:cNvSpPr/>
            <p:nvPr/>
          </p:nvSpPr>
          <p:spPr bwMode="auto">
            <a:xfrm>
              <a:off x="593" y="2133"/>
              <a:ext cx="47" cy="5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6" name="Freeform 13"/>
            <p:cNvSpPr/>
            <p:nvPr/>
          </p:nvSpPr>
          <p:spPr bwMode="auto">
            <a:xfrm>
              <a:off x="764" y="2090"/>
              <a:ext cx="36" cy="50"/>
            </a:xfrm>
            <a:custGeom>
              <a:gdLst>
                <a:gd fmla="*/ 0 w 36" name="T0"/>
                <a:gd fmla="*/ 5 h 50" name="T1"/>
                <a:gd fmla="*/ 25 w 36" name="T2"/>
                <a:gd fmla="*/ 50 h 50" name="T3"/>
                <a:gd fmla="*/ 36 w 36" name="T4"/>
                <a:gd fmla="*/ 43 h 50" name="T5"/>
                <a:gd fmla="*/ 10 w 36" name="T6"/>
                <a:gd fmla="*/ 0 h 50" name="T7"/>
                <a:gd fmla="*/ 0 w 36" name="T8"/>
                <a:gd fmla="*/ 5 h 50" name="T9"/>
              </a:gdLst>
              <a:cxnLst>
                <a:cxn ang="0">
                  <a:pos x="T0" y="T1"/>
                </a:cxn>
                <a:cxn ang="0">
                  <a:pos x="T2" y="T3"/>
                </a:cxn>
                <a:cxn ang="0">
                  <a:pos x="T4" y="T5"/>
                </a:cxn>
                <a:cxn ang="0">
                  <a:pos x="T6" y="T7"/>
                </a:cxn>
                <a:cxn ang="0">
                  <a:pos x="T8" y="T9"/>
                </a:cxn>
              </a:cxnLst>
              <a:rect b="b" l="0" r="r" t="0"/>
              <a:pathLst>
                <a:path h="50" w="36">
                  <a:moveTo>
                    <a:pt x="0" y="5"/>
                  </a:moveTo>
                  <a:lnTo>
                    <a:pt x="25" y="50"/>
                  </a:lnTo>
                  <a:lnTo>
                    <a:pt x="36" y="43"/>
                  </a:lnTo>
                  <a:lnTo>
                    <a:pt x="10" y="0"/>
                  </a:lnTo>
                  <a:lnTo>
                    <a:pt x="0" y="5"/>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7" name="Freeform 14"/>
            <p:cNvSpPr/>
            <p:nvPr/>
          </p:nvSpPr>
          <p:spPr bwMode="auto">
            <a:xfrm>
              <a:off x="876" y="1975"/>
              <a:ext cx="51" cy="38"/>
            </a:xfrm>
            <a:custGeom>
              <a:gdLst>
                <a:gd fmla="*/ 0 w 51" name="T0"/>
                <a:gd fmla="*/ 11 h 38" name="T1"/>
                <a:gd fmla="*/ 45 w 51" name="T2"/>
                <a:gd fmla="*/ 38 h 38" name="T3"/>
                <a:gd fmla="*/ 51 w 51" name="T4"/>
                <a:gd fmla="*/ 27 h 38" name="T5"/>
                <a:gd fmla="*/ 5 w 51" name="T6"/>
                <a:gd fmla="*/ 0 h 38" name="T7"/>
                <a:gd fmla="*/ 0 w 51" name="T8"/>
                <a:gd fmla="*/ 11 h 38" name="T9"/>
              </a:gdLst>
              <a:cxnLst>
                <a:cxn ang="0">
                  <a:pos x="T0" y="T1"/>
                </a:cxn>
                <a:cxn ang="0">
                  <a:pos x="T2" y="T3"/>
                </a:cxn>
                <a:cxn ang="0">
                  <a:pos x="T4" y="T5"/>
                </a:cxn>
                <a:cxn ang="0">
                  <a:pos x="T6" y="T7"/>
                </a:cxn>
                <a:cxn ang="0">
                  <a:pos x="T8" y="T9"/>
                </a:cxn>
              </a:cxnLst>
              <a:rect b="b" l="0" r="r" t="0"/>
              <a:pathLst>
                <a:path h="38" w="51">
                  <a:moveTo>
                    <a:pt x="0" y="11"/>
                  </a:moveTo>
                  <a:lnTo>
                    <a:pt x="45" y="38"/>
                  </a:lnTo>
                  <a:lnTo>
                    <a:pt x="51" y="27"/>
                  </a:lnTo>
                  <a:lnTo>
                    <a:pt x="5"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8" name="Rectangle 15"/>
            <p:cNvSpPr/>
            <p:nvPr/>
          </p:nvSpPr>
          <p:spPr bwMode="auto">
            <a:xfrm>
              <a:off x="920" y="1806"/>
              <a:ext cx="52" cy="4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9" name="Freeform 16"/>
            <p:cNvSpPr/>
            <p:nvPr/>
          </p:nvSpPr>
          <p:spPr bwMode="auto">
            <a:xfrm>
              <a:off x="876" y="1646"/>
              <a:ext cx="51" cy="36"/>
            </a:xfrm>
            <a:custGeom>
              <a:gdLst>
                <a:gd fmla="*/ 0 w 51" name="T0"/>
                <a:gd fmla="*/ 27 h 36" name="T1"/>
                <a:gd fmla="*/ 5 w 51" name="T2"/>
                <a:gd fmla="*/ 36 h 36" name="T3"/>
                <a:gd fmla="*/ 51 w 51" name="T4"/>
                <a:gd fmla="*/ 11 h 36" name="T5"/>
                <a:gd fmla="*/ 45 w 51" name="T6"/>
                <a:gd fmla="*/ 0 h 36" name="T7"/>
                <a:gd fmla="*/ 0 w 51" name="T8"/>
                <a:gd fmla="*/ 27 h 36" name="T9"/>
              </a:gdLst>
              <a:cxnLst>
                <a:cxn ang="0">
                  <a:pos x="T0" y="T1"/>
                </a:cxn>
                <a:cxn ang="0">
                  <a:pos x="T2" y="T3"/>
                </a:cxn>
                <a:cxn ang="0">
                  <a:pos x="T4" y="T5"/>
                </a:cxn>
                <a:cxn ang="0">
                  <a:pos x="T6" y="T7"/>
                </a:cxn>
                <a:cxn ang="0">
                  <a:pos x="T8" y="T9"/>
                </a:cxn>
              </a:cxnLst>
              <a:rect b="b" l="0" r="r" t="0"/>
              <a:pathLst>
                <a:path h="36" w="51">
                  <a:moveTo>
                    <a:pt x="0" y="27"/>
                  </a:moveTo>
                  <a:lnTo>
                    <a:pt x="5" y="36"/>
                  </a:lnTo>
                  <a:lnTo>
                    <a:pt x="51" y="11"/>
                  </a:lnTo>
                  <a:lnTo>
                    <a:pt x="45" y="0"/>
                  </a:lnTo>
                  <a:lnTo>
                    <a:pt x="0" y="27"/>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60" name="Freeform 17"/>
            <p:cNvSpPr/>
            <p:nvPr/>
          </p:nvSpPr>
          <p:spPr bwMode="auto">
            <a:xfrm>
              <a:off x="764" y="1519"/>
              <a:ext cx="36" cy="51"/>
            </a:xfrm>
            <a:custGeom>
              <a:gdLst>
                <a:gd fmla="*/ 0 w 36" name="T0"/>
                <a:gd fmla="*/ 45 h 51" name="T1"/>
                <a:gd fmla="*/ 10 w 36" name="T2"/>
                <a:gd fmla="*/ 51 h 51" name="T3"/>
                <a:gd fmla="*/ 36 w 36" name="T4"/>
                <a:gd fmla="*/ 5 h 51" name="T5"/>
                <a:gd fmla="*/ 25 w 36" name="T6"/>
                <a:gd fmla="*/ 0 h 51" name="T7"/>
                <a:gd fmla="*/ 0 w 36" name="T8"/>
                <a:gd fmla="*/ 45 h 51" name="T9"/>
              </a:gdLst>
              <a:cxnLst>
                <a:cxn ang="0">
                  <a:pos x="T0" y="T1"/>
                </a:cxn>
                <a:cxn ang="0">
                  <a:pos x="T2" y="T3"/>
                </a:cxn>
                <a:cxn ang="0">
                  <a:pos x="T4" y="T5"/>
                </a:cxn>
                <a:cxn ang="0">
                  <a:pos x="T6" y="T7"/>
                </a:cxn>
                <a:cxn ang="0">
                  <a:pos x="T8" y="T9"/>
                </a:cxn>
              </a:cxnLst>
              <a:rect b="b" l="0" r="r" t="0"/>
              <a:pathLst>
                <a:path h="51" w="36">
                  <a:moveTo>
                    <a:pt x="0" y="45"/>
                  </a:moveTo>
                  <a:lnTo>
                    <a:pt x="10" y="51"/>
                  </a:lnTo>
                  <a:lnTo>
                    <a:pt x="36" y="5"/>
                  </a:lnTo>
                  <a:lnTo>
                    <a:pt x="25" y="0"/>
                  </a:lnTo>
                  <a:lnTo>
                    <a:pt x="0" y="45"/>
                  </a:lnTo>
                  <a:close/>
                </a:path>
              </a:pathLst>
            </a:custGeom>
            <a:grpFill/>
            <a:ln>
              <a:noFill/>
            </a:ln>
            <a:extLst>
              <a:ext uri="{91240B29-F687-4F45-9708-019B960494DF}">
                <a14:hiddenLine w="9525">
                  <a:solidFill>
                    <a:srgbClr val="000000"/>
                  </a:solidFill>
                  <a:round/>
                  <a:headEnd/>
                  <a:tailEnd/>
                </a14:hiddenLine>
              </a:ext>
            </a:extLst>
          </p:spPr>
          <p:txBody>
            <a:bodyPr anchor="t" anchorCtr="0" bIns="34282" compatLnSpc="1" lIns="68564" numCol="1" rIns="68564" tIns="34282" vert="horz" wrap="square">
              <a:prstTxWarp prst="textNoShape">
                <a:avLst/>
              </a:prstTxWarp>
            </a:bodyPr>
            <a:lstStyle/>
            <a:p>
              <a:pPr fontAlgn="base">
                <a:spcBef>
                  <a:spcPct val="0"/>
                </a:spcBef>
                <a:spcAft>
                  <a:spcPct val="0"/>
                </a:spcAft>
              </a:pPr>
              <a:endParaRPr altLang="en-US" lang="zh-CN" sz="1350">
                <a:solidFill>
                  <a:prstClr val="black"/>
                </a:solidFill>
                <a:latin charset="-122" panose="020b0503020204020204" pitchFamily="34" typeface="微软雅黑"/>
                <a:ea charset="-122" panose="020b0503020204020204" pitchFamily="34" typeface="微软雅黑"/>
                <a:cs typeface="+mn-ea"/>
                <a:sym typeface="+mn-lt"/>
              </a:endParaRPr>
            </a:p>
          </p:txBody>
        </p:sp>
      </p:grpSp>
      <p:grpSp>
        <p:nvGrpSpPr>
          <p:cNvPr id="61" name="2         _13"/>
          <p:cNvGrpSpPr/>
          <p:nvPr/>
        </p:nvGrpSpPr>
        <p:grpSpPr>
          <a:xfrm>
            <a:off x="3957717" y="1097292"/>
            <a:ext cx="34282" cy="588566"/>
            <a:chOff x="5275684" y="1747635"/>
            <a:chExt cx="46296" cy="794824"/>
          </a:xfrm>
        </p:grpSpPr>
        <p:sp>
          <p:nvSpPr>
            <p:cNvPr id="62" name="矩形 61"/>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63" name="矩形 62"/>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grpSp>
      <p:grpSp>
        <p:nvGrpSpPr>
          <p:cNvPr id="64" name="1          _14"/>
          <p:cNvGrpSpPr/>
          <p:nvPr/>
        </p:nvGrpSpPr>
        <p:grpSpPr>
          <a:xfrm>
            <a:off x="3803556" y="1362558"/>
            <a:ext cx="350875" cy="57791"/>
            <a:chOff x="5031626" y="2106315"/>
            <a:chExt cx="545439" cy="89837"/>
          </a:xfrm>
        </p:grpSpPr>
        <p:sp>
          <p:nvSpPr>
            <p:cNvPr id="65" name="矩形 64"/>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66" name="矩形 65"/>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1350">
                <a:solidFill>
                  <a:prstClr val="white"/>
                </a:solidFill>
                <a:latin charset="-122" panose="020b0503020204020204" pitchFamily="34" typeface="微软雅黑"/>
                <a:ea charset="-122" panose="020b0503020204020204" pitchFamily="34" typeface="微软雅黑"/>
                <a:cs typeface="+mn-ea"/>
                <a:sym typeface="+mn-lt"/>
              </a:endParaRPr>
            </a:p>
          </p:txBody>
        </p:sp>
      </p:grpSp>
      <p:grpSp>
        <p:nvGrpSpPr>
          <p:cNvPr id="72" name="组合 124"/>
          <p:cNvGrpSpPr/>
          <p:nvPr/>
        </p:nvGrpSpPr>
        <p:grpSpPr>
          <a:xfrm>
            <a:off x="6284904" y="4264732"/>
            <a:ext cx="1026023" cy="1026201"/>
            <a:chOff x="304800" y="673100"/>
            <a:chExt cx="4000500" cy="4000500"/>
          </a:xfrm>
          <a:effectLst>
            <a:outerShdw algn="tr" blurRad="444500" dir="8100000" dist="254000" rotWithShape="0">
              <a:prstClr val="black">
                <a:alpha val="50000"/>
              </a:prstClr>
            </a:outerShdw>
          </a:effectLst>
        </p:grpSpPr>
        <p:sp>
          <p:nvSpPr>
            <p:cNvPr id="73" name="同心圆 7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74" name="椭圆 73"/>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75" name="组合 127"/>
          <p:cNvGrpSpPr/>
          <p:nvPr/>
        </p:nvGrpSpPr>
        <p:grpSpPr>
          <a:xfrm>
            <a:off x="4758016" y="4606644"/>
            <a:ext cx="538351" cy="538444"/>
            <a:chOff x="304800" y="673100"/>
            <a:chExt cx="4000500" cy="4000500"/>
          </a:xfrm>
          <a:effectLst>
            <a:outerShdw algn="tr" blurRad="444500" dir="8100000" dist="254000" rotWithShape="0">
              <a:prstClr val="black">
                <a:alpha val="50000"/>
              </a:prstClr>
            </a:outerShdw>
          </a:effectLst>
        </p:grpSpPr>
        <p:sp>
          <p:nvSpPr>
            <p:cNvPr id="76" name="同心圆 7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77" name="椭圆 7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78" name="组合 130"/>
          <p:cNvGrpSpPr/>
          <p:nvPr/>
        </p:nvGrpSpPr>
        <p:grpSpPr>
          <a:xfrm>
            <a:off x="5436689" y="4921761"/>
            <a:ext cx="746998" cy="747128"/>
            <a:chOff x="304800" y="673100"/>
            <a:chExt cx="4000500" cy="4000500"/>
          </a:xfrm>
          <a:effectLst>
            <a:outerShdw algn="tr" blurRad="444500" dir="8100000" dist="254000" rotWithShape="0">
              <a:prstClr val="black">
                <a:alpha val="50000"/>
              </a:prstClr>
            </a:outerShdw>
          </a:effectLst>
        </p:grpSpPr>
        <p:sp>
          <p:nvSpPr>
            <p:cNvPr id="79" name="同心圆 7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80" name="椭圆 79"/>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81" name="组合 133"/>
          <p:cNvGrpSpPr/>
          <p:nvPr/>
        </p:nvGrpSpPr>
        <p:grpSpPr>
          <a:xfrm>
            <a:off x="7758789" y="4731882"/>
            <a:ext cx="540868" cy="540962"/>
            <a:chOff x="304800" y="673100"/>
            <a:chExt cx="4000500" cy="4000500"/>
          </a:xfrm>
          <a:effectLst>
            <a:outerShdw algn="tr" blurRad="444500" dir="8100000" dist="254000" rotWithShape="0">
              <a:prstClr val="black">
                <a:alpha val="50000"/>
              </a:prstClr>
            </a:outerShdw>
          </a:effectLst>
        </p:grpSpPr>
        <p:sp>
          <p:nvSpPr>
            <p:cNvPr id="82" name="同心圆 8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83" name="椭圆 82"/>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84" name="组合 136"/>
          <p:cNvGrpSpPr/>
          <p:nvPr/>
        </p:nvGrpSpPr>
        <p:grpSpPr>
          <a:xfrm>
            <a:off x="766439" y="5040489"/>
            <a:ext cx="588755" cy="588857"/>
            <a:chOff x="304800" y="673100"/>
            <a:chExt cx="4000500" cy="4000500"/>
          </a:xfrm>
          <a:effectLst>
            <a:outerShdw algn="tr" blurRad="444500" dir="8100000" dist="254000" rotWithShape="0">
              <a:prstClr val="black">
                <a:alpha val="50000"/>
              </a:prstClr>
            </a:outerShdw>
          </a:effectLst>
        </p:grpSpPr>
        <p:sp>
          <p:nvSpPr>
            <p:cNvPr id="85" name="同心圆 8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86" name="椭圆 8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87" name="组合 139"/>
          <p:cNvGrpSpPr/>
          <p:nvPr/>
        </p:nvGrpSpPr>
        <p:grpSpPr>
          <a:xfrm>
            <a:off x="3962506" y="4529853"/>
            <a:ext cx="252447" cy="252491"/>
            <a:chOff x="304800" y="673100"/>
            <a:chExt cx="4000500" cy="4000500"/>
          </a:xfrm>
          <a:effectLst>
            <a:outerShdw algn="tr" blurRad="444500" dir="8100000" dist="254000" rotWithShape="0">
              <a:prstClr val="black">
                <a:alpha val="50000"/>
              </a:prstClr>
            </a:outerShdw>
          </a:effectLst>
        </p:grpSpPr>
        <p:sp>
          <p:nvSpPr>
            <p:cNvPr id="88" name="同心圆 8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89" name="椭圆 88"/>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90" name="组合 142"/>
          <p:cNvGrpSpPr/>
          <p:nvPr/>
        </p:nvGrpSpPr>
        <p:grpSpPr>
          <a:xfrm>
            <a:off x="3181252" y="4327052"/>
            <a:ext cx="528983" cy="529075"/>
            <a:chOff x="304800" y="673100"/>
            <a:chExt cx="4000500" cy="4000500"/>
          </a:xfrm>
          <a:effectLst>
            <a:outerShdw algn="tr" blurRad="444500" dir="8100000" dist="254000" rotWithShape="0">
              <a:prstClr val="black">
                <a:alpha val="50000"/>
              </a:prstClr>
            </a:outerShdw>
          </a:effectLst>
        </p:grpSpPr>
        <p:sp>
          <p:nvSpPr>
            <p:cNvPr id="91" name="同心圆 9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92" name="椭圆 91"/>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93" name="组合 145"/>
          <p:cNvGrpSpPr/>
          <p:nvPr/>
        </p:nvGrpSpPr>
        <p:grpSpPr>
          <a:xfrm>
            <a:off x="8463984" y="3831665"/>
            <a:ext cx="1044954" cy="1045136"/>
            <a:chOff x="304800" y="673100"/>
            <a:chExt cx="4000500" cy="4000500"/>
          </a:xfrm>
          <a:effectLst>
            <a:outerShdw algn="tr" blurRad="444500" dir="8100000" dist="254000" rotWithShape="0">
              <a:prstClr val="black">
                <a:alpha val="50000"/>
              </a:prstClr>
            </a:outerShdw>
          </a:effectLst>
        </p:grpSpPr>
        <p:sp>
          <p:nvSpPr>
            <p:cNvPr id="94" name="同心圆 9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95" name="椭圆 94"/>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96" name="组合 148"/>
          <p:cNvGrpSpPr/>
          <p:nvPr/>
        </p:nvGrpSpPr>
        <p:grpSpPr>
          <a:xfrm>
            <a:off x="4419627" y="4325144"/>
            <a:ext cx="223041" cy="223080"/>
            <a:chOff x="304800" y="673100"/>
            <a:chExt cx="4000500" cy="4000500"/>
          </a:xfrm>
          <a:effectLst>
            <a:outerShdw algn="tr" blurRad="444500" dir="8100000" dist="254000" rotWithShape="0">
              <a:prstClr val="black">
                <a:alpha val="50000"/>
              </a:prstClr>
            </a:outerShdw>
          </a:effectLst>
        </p:grpSpPr>
        <p:sp>
          <p:nvSpPr>
            <p:cNvPr id="97" name="同心圆 9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98" name="椭圆 97"/>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99" name="组合 151"/>
          <p:cNvGrpSpPr/>
          <p:nvPr/>
        </p:nvGrpSpPr>
        <p:grpSpPr>
          <a:xfrm>
            <a:off x="1943138" y="4706145"/>
            <a:ext cx="962576" cy="962743"/>
            <a:chOff x="304800" y="673100"/>
            <a:chExt cx="4000500" cy="4000500"/>
          </a:xfrm>
          <a:effectLst>
            <a:outerShdw algn="tr" blurRad="444500" dir="8100000" dist="254000" rotWithShape="0">
              <a:prstClr val="black">
                <a:alpha val="50000"/>
              </a:prstClr>
            </a:outerShdw>
          </a:effectLst>
        </p:grpSpPr>
        <p:sp>
          <p:nvSpPr>
            <p:cNvPr id="100" name="同心圆 9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01" name="椭圆 100"/>
            <p:cNvSpPr/>
            <p:nvPr/>
          </p:nvSpPr>
          <p:spPr>
            <a:xfrm>
              <a:off x="392112" y="760412"/>
              <a:ext cx="3825873" cy="3825873"/>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02" name="组合 154"/>
          <p:cNvGrpSpPr/>
          <p:nvPr/>
        </p:nvGrpSpPr>
        <p:grpSpPr>
          <a:xfrm>
            <a:off x="1275194" y="4606645"/>
            <a:ext cx="520102" cy="520192"/>
            <a:chOff x="304800" y="673100"/>
            <a:chExt cx="4000500" cy="4000500"/>
          </a:xfrm>
          <a:effectLst>
            <a:outerShdw algn="tr" blurRad="444500" dir="8100000" dist="254000" rotWithShape="0">
              <a:prstClr val="black">
                <a:alpha val="50000"/>
              </a:prstClr>
            </a:outerShdw>
          </a:effectLst>
        </p:grpSpPr>
        <p:sp>
          <p:nvSpPr>
            <p:cNvPr id="103" name="同心圆 10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04" name="椭圆 103"/>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05" name="组合 157"/>
          <p:cNvGrpSpPr/>
          <p:nvPr/>
        </p:nvGrpSpPr>
        <p:grpSpPr>
          <a:xfrm>
            <a:off x="291078" y="4921760"/>
            <a:ext cx="316822" cy="316877"/>
            <a:chOff x="304800" y="673100"/>
            <a:chExt cx="4000500" cy="4000500"/>
          </a:xfrm>
          <a:effectLst>
            <a:outerShdw algn="tr" blurRad="444500" dir="8100000" dist="254000" rotWithShape="0">
              <a:prstClr val="black">
                <a:alpha val="50000"/>
              </a:prstClr>
            </a:outerShdw>
          </a:effectLst>
        </p:grpSpPr>
        <p:sp>
          <p:nvSpPr>
            <p:cNvPr id="106" name="同心圆 10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07" name="椭圆 10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08" name="组合 160"/>
          <p:cNvGrpSpPr/>
          <p:nvPr/>
        </p:nvGrpSpPr>
        <p:grpSpPr>
          <a:xfrm>
            <a:off x="117144" y="4738452"/>
            <a:ext cx="158410" cy="158438"/>
            <a:chOff x="304800" y="673100"/>
            <a:chExt cx="4000500" cy="4000500"/>
          </a:xfrm>
          <a:effectLst>
            <a:outerShdw algn="tr" blurRad="444500" dir="8100000" dist="254000" rotWithShape="0">
              <a:prstClr val="black">
                <a:alpha val="50000"/>
              </a:prstClr>
            </a:outerShdw>
          </a:effectLst>
        </p:grpSpPr>
        <p:sp>
          <p:nvSpPr>
            <p:cNvPr id="109" name="同心圆 10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10" name="椭圆 10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9" name="45345          _2"/>
          <p:cNvGrpSpPr/>
          <p:nvPr/>
        </p:nvGrpSpPr>
        <p:grpSpPr>
          <a:xfrm>
            <a:off x="3305025" y="3616660"/>
            <a:ext cx="2618499" cy="230832"/>
            <a:chOff x="4551668" y="4236939"/>
            <a:chExt cx="3492139" cy="307847"/>
          </a:xfrm>
        </p:grpSpPr>
        <p:sp>
          <p:nvSpPr>
            <p:cNvPr id="20" name="Oval 15"/>
            <p:cNvSpPr/>
            <p:nvPr/>
          </p:nvSpPr>
          <p:spPr bwMode="auto">
            <a:xfrm>
              <a:off x="6733798" y="4265768"/>
              <a:ext cx="219347" cy="219347"/>
            </a:xfrm>
            <a:prstGeom prst="ellipse">
              <a:avLst/>
            </a:prstGeom>
            <a:solidFill>
              <a:srgbClr val="123E61"/>
            </a:solidFill>
            <a:ln>
              <a:noFill/>
            </a:ln>
            <a:effectLst/>
            <a:extLst/>
          </p:spPr>
          <p:txBody>
            <a:bodyPr anchor="ctr" wrap="none"/>
            <a:lstStyle/>
            <a:p>
              <a:pPr algn="ctr" fontAlgn="base">
                <a:spcBef>
                  <a:spcPct val="0"/>
                </a:spcBef>
                <a:spcAft>
                  <a:spcPct val="0"/>
                </a:spcAft>
              </a:pPr>
              <a:endParaRPr altLang="en-US" lang="zh-CN" sz="600">
                <a:solidFill>
                  <a:srgbClr val="FFFDEF"/>
                </a:solidFill>
                <a:latin charset="-122" panose="020b0503020204020204" pitchFamily="34" typeface="微软雅黑"/>
                <a:ea charset="-122" panose="020b0503020204020204" pitchFamily="34" typeface="微软雅黑"/>
                <a:cs typeface="+mn-ea"/>
                <a:sym typeface="+mn-lt"/>
              </a:endParaRPr>
            </a:p>
          </p:txBody>
        </p:sp>
        <p:grpSp>
          <p:nvGrpSpPr>
            <p:cNvPr id="21" name="Group 16"/>
            <p:cNvGrpSpPr/>
            <p:nvPr/>
          </p:nvGrpSpPr>
          <p:grpSpPr>
            <a:xfrm>
              <a:off x="6804182" y="4309707"/>
              <a:ext cx="78599" cy="126335"/>
              <a:chOff x="5746" y="3144"/>
              <a:chExt cx="215" cy="345"/>
            </a:xfrm>
            <a:solidFill>
              <a:schemeClr val="accent1"/>
            </a:solidFill>
          </p:grpSpPr>
          <p:sp>
            <p:nvSpPr>
              <p:cNvPr id="28" name="Freeform 17"/>
              <p:cNvSpPr/>
              <p:nvPr/>
            </p:nvSpPr>
            <p:spPr bwMode="auto">
              <a:xfrm>
                <a:off x="5779"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82" compatLnSpc="1" forceAA="0" fromWordArt="0" horzOverflow="overflow" lIns="68564" numCol="1" rIns="68564" rot="0" rtlCol="0" spcCol="0" spcFirstLastPara="0" tIns="34282" vert="horz" vertOverflow="overflow" wrap="square">
                <a:prstTxWarp prst="textNoShape">
                  <a:avLst/>
                </a:prstTxWarp>
                <a:noAutofit/>
              </a:bodyPr>
              <a:lstStyle/>
              <a:p>
                <a:pPr algn="dist" fontAlgn="base">
                  <a:spcBef>
                    <a:spcPct val="0"/>
                  </a:spcBef>
                  <a:spcAft>
                    <a:spcPct val="0"/>
                  </a:spcAft>
                </a:pPr>
                <a:endParaRPr altLang="en-US" lang="zh-CN" sz="1200">
                  <a:solidFill>
                    <a:prstClr val="black">
                      <a:lumMod val="65000"/>
                      <a:lumOff val="35000"/>
                    </a:prstClr>
                  </a:solidFill>
                  <a:latin charset="-122" panose="020b0503020204020204" pitchFamily="34" typeface="微软雅黑"/>
                  <a:ea charset="-122" panose="020b0503020204020204" pitchFamily="34" typeface="微软雅黑"/>
                  <a:cs typeface="+mn-ea"/>
                  <a:sym typeface="+mn-lt"/>
                </a:endParaRPr>
              </a:p>
            </p:txBody>
          </p:sp>
          <p:sp>
            <p:nvSpPr>
              <p:cNvPr id="29" name="Freeform 18"/>
              <p:cNvSpPr/>
              <p:nvPr/>
            </p:nvSpPr>
            <p:spPr bwMode="auto">
              <a:xfrm>
                <a:off x="5746"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82" compatLnSpc="1" forceAA="0" fromWordArt="0" horzOverflow="overflow" lIns="68564" numCol="1" rIns="68564" rot="0" rtlCol="0" spcCol="0" spcFirstLastPara="0" tIns="34282" vert="horz" vertOverflow="overflow" wrap="square">
                <a:prstTxWarp prst="textNoShape">
                  <a:avLst/>
                </a:prstTxWarp>
                <a:noAutofit/>
              </a:bodyPr>
              <a:lstStyle/>
              <a:p>
                <a:pPr algn="dist" fontAlgn="base">
                  <a:spcBef>
                    <a:spcPct val="0"/>
                  </a:spcBef>
                  <a:spcAft>
                    <a:spcPct val="0"/>
                  </a:spcAft>
                </a:pPr>
                <a:endParaRPr altLang="en-US" lang="zh-CN" sz="1200">
                  <a:solidFill>
                    <a:prstClr val="black">
                      <a:lumMod val="65000"/>
                      <a:lumOff val="35000"/>
                    </a:prstClr>
                  </a:solidFill>
                  <a:latin charset="-122" panose="020b0503020204020204" pitchFamily="34" typeface="微软雅黑"/>
                  <a:ea charset="-122" panose="020b0503020204020204" pitchFamily="34" typeface="微软雅黑"/>
                  <a:cs typeface="+mn-ea"/>
                  <a:sym typeface="+mn-lt"/>
                </a:endParaRPr>
              </a:p>
            </p:txBody>
          </p:sp>
        </p:grpSp>
        <p:sp>
          <p:nvSpPr>
            <p:cNvPr id="22" name="Text Box 20"/>
            <p:cNvSpPr txBox="1"/>
            <p:nvPr/>
          </p:nvSpPr>
          <p:spPr bwMode="auto">
            <a:xfrm>
              <a:off x="6959498" y="4236940"/>
              <a:ext cx="1073822" cy="3048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fontAlgn="base">
                <a:spcBef>
                  <a:spcPct val="0"/>
                </a:spcBef>
                <a:spcAft>
                  <a:spcPct val="0"/>
                </a:spcAft>
              </a:pPr>
              <a:r>
                <a:rPr altLang="en-US" lang="zh-CN" sz="9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日期：20XX</a:t>
              </a:r>
            </a:p>
          </p:txBody>
        </p:sp>
        <p:sp>
          <p:nvSpPr>
            <p:cNvPr id="23" name="Oval 10"/>
            <p:cNvSpPr/>
            <p:nvPr/>
          </p:nvSpPr>
          <p:spPr bwMode="auto">
            <a:xfrm>
              <a:off x="4551668" y="4259514"/>
              <a:ext cx="219347" cy="219347"/>
            </a:xfrm>
            <a:prstGeom prst="ellipse">
              <a:avLst/>
            </a:prstGeom>
            <a:solidFill>
              <a:srgbClr val="123E61"/>
            </a:solidFill>
            <a:ln>
              <a:noFill/>
            </a:ln>
            <a:effectLst/>
            <a:extLst/>
          </p:spPr>
          <p:txBody>
            <a:bodyPr anchor="ctr" wrap="none"/>
            <a:lstStyle/>
            <a:p>
              <a:pPr algn="ctr" fontAlgn="base">
                <a:spcBef>
                  <a:spcPct val="0"/>
                </a:spcBef>
                <a:spcAft>
                  <a:spcPct val="0"/>
                </a:spcAft>
              </a:pPr>
              <a:endParaRPr altLang="en-US" lang="zh-CN" sz="600">
                <a:solidFill>
                  <a:srgbClr val="FFFDEF"/>
                </a:solidFill>
                <a:latin charset="-122" panose="020b0503020204020204" pitchFamily="34" typeface="微软雅黑"/>
                <a:ea charset="-122" panose="020b0503020204020204" pitchFamily="34" typeface="微软雅黑"/>
                <a:cs typeface="+mn-ea"/>
                <a:sym typeface="+mn-lt"/>
              </a:endParaRPr>
            </a:p>
          </p:txBody>
        </p:sp>
        <p:grpSp>
          <p:nvGrpSpPr>
            <p:cNvPr id="24" name="组合 23"/>
            <p:cNvGrpSpPr/>
            <p:nvPr/>
          </p:nvGrpSpPr>
          <p:grpSpPr>
            <a:xfrm>
              <a:off x="4611357" y="4307395"/>
              <a:ext cx="100336" cy="114060"/>
              <a:chOff x="860980" y="3583766"/>
              <a:chExt cx="100336" cy="114060"/>
            </a:xfrm>
            <a:solidFill>
              <a:schemeClr val="accent1"/>
            </a:solidFill>
          </p:grpSpPr>
          <p:sp>
            <p:nvSpPr>
              <p:cNvPr id="26" name="Freeform 12"/>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82" compatLnSpc="1" forceAA="0" fromWordArt="0" horzOverflow="overflow" lIns="68564" numCol="1" rIns="68564" rot="0" rtlCol="0" spcCol="0" spcFirstLastPara="0" tIns="34282" vert="horz" vertOverflow="overflow" wrap="square">
                <a:prstTxWarp prst="textNoShape">
                  <a:avLst/>
                </a:prstTxWarp>
                <a:noAutofit/>
              </a:bodyPr>
              <a:lstStyle/>
              <a:p>
                <a:pPr algn="dist" fontAlgn="base">
                  <a:spcBef>
                    <a:spcPct val="0"/>
                  </a:spcBef>
                  <a:spcAft>
                    <a:spcPct val="0"/>
                  </a:spcAft>
                </a:pPr>
                <a:endParaRPr altLang="en-US" lang="zh-CN" sz="1200">
                  <a:solidFill>
                    <a:prstClr val="black">
                      <a:lumMod val="65000"/>
                      <a:lumOff val="35000"/>
                    </a:prstClr>
                  </a:solidFill>
                  <a:latin charset="-122" panose="020b0503020204020204" pitchFamily="34" typeface="微软雅黑"/>
                  <a:ea charset="-122" panose="020b0503020204020204" pitchFamily="34" typeface="微软雅黑"/>
                  <a:cs typeface="+mn-ea"/>
                  <a:sym typeface="+mn-lt"/>
                </a:endParaRPr>
              </a:p>
            </p:txBody>
          </p:sp>
          <p:sp>
            <p:nvSpPr>
              <p:cNvPr id="27" name="Freeform 13"/>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82" compatLnSpc="1" forceAA="0" fromWordArt="0" horzOverflow="overflow" lIns="68564" numCol="1" rIns="68564" rot="0" rtlCol="0" spcCol="0" spcFirstLastPara="0" tIns="34282" vert="horz" vertOverflow="overflow" wrap="square">
                <a:prstTxWarp prst="textNoShape">
                  <a:avLst/>
                </a:prstTxWarp>
                <a:noAutofit/>
              </a:bodyPr>
              <a:lstStyle/>
              <a:p>
                <a:pPr algn="dist" fontAlgn="base">
                  <a:spcBef>
                    <a:spcPct val="0"/>
                  </a:spcBef>
                  <a:spcAft>
                    <a:spcPct val="0"/>
                  </a:spcAft>
                </a:pPr>
                <a:endParaRPr altLang="en-US" lang="zh-CN" sz="1200">
                  <a:solidFill>
                    <a:prstClr val="black">
                      <a:lumMod val="65000"/>
                      <a:lumOff val="35000"/>
                    </a:prstClr>
                  </a:solidFill>
                  <a:latin charset="-122" panose="020b0503020204020204" pitchFamily="34" typeface="微软雅黑"/>
                  <a:ea charset="-122" panose="020b0503020204020204" pitchFamily="34" typeface="微软雅黑"/>
                  <a:cs typeface="+mn-ea"/>
                  <a:sym typeface="+mn-lt"/>
                </a:endParaRPr>
              </a:p>
            </p:txBody>
          </p:sp>
        </p:grpSp>
        <p:sp>
          <p:nvSpPr>
            <p:cNvPr id="25" name="矩形 24"/>
            <p:cNvSpPr/>
            <p:nvPr/>
          </p:nvSpPr>
          <p:spPr>
            <a:xfrm>
              <a:off x="4770878" y="4236940"/>
              <a:ext cx="1431621" cy="3048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fontAlgn="base">
                <a:spcBef>
                  <a:spcPct val="0"/>
                </a:spcBef>
                <a:spcAft>
                  <a:spcPct val="0"/>
                </a:spcAft>
              </a:pPr>
              <a:r>
                <a:rPr altLang="en-US" lang="zh-CN" sz="9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汇报人：优页PPT</a:t>
              </a:r>
            </a:p>
          </p:txBody>
        </p:sp>
      </p:grpSp>
    </p:spTree>
    <p:extLst>
      <p:ext uri="{BB962C8B-B14F-4D97-AF65-F5344CB8AC3E}">
        <p14:creationId val="879703203"/>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528">
                                  <p:stCondLst>
                                    <p:cond delay="0"/>
                                  </p:stCondLst>
                                  <p:childTnLst>
                                    <p:set>
                                      <p:cBhvr>
                                        <p:cTn dur="1" fill="hold" id="6">
                                          <p:stCondLst>
                                            <p:cond delay="0"/>
                                          </p:stCondLst>
                                        </p:cTn>
                                        <p:tgtEl>
                                          <p:spTgt spid="72"/>
                                        </p:tgtEl>
                                        <p:attrNameLst>
                                          <p:attrName>style.visibility</p:attrName>
                                        </p:attrNameLst>
                                      </p:cBhvr>
                                      <p:to>
                                        <p:strVal val="visible"/>
                                      </p:to>
                                    </p:set>
                                    <p:anim calcmode="lin" valueType="num">
                                      <p:cBhvr>
                                        <p:cTn dur="500" fill="hold" id="7"/>
                                        <p:tgtEl>
                                          <p:spTgt spid="72"/>
                                        </p:tgtEl>
                                        <p:attrNameLst>
                                          <p:attrName>ppt_w</p:attrName>
                                        </p:attrNameLst>
                                      </p:cBhvr>
                                      <p:tavLst>
                                        <p:tav tm="0">
                                          <p:val>
                                            <p:fltVal val="0"/>
                                          </p:val>
                                        </p:tav>
                                        <p:tav tm="100000">
                                          <p:val>
                                            <p:strVal val="#ppt_w"/>
                                          </p:val>
                                        </p:tav>
                                      </p:tavLst>
                                    </p:anim>
                                    <p:anim calcmode="lin" valueType="num">
                                      <p:cBhvr>
                                        <p:cTn dur="500" fill="hold" id="8"/>
                                        <p:tgtEl>
                                          <p:spTgt spid="72"/>
                                        </p:tgtEl>
                                        <p:attrNameLst>
                                          <p:attrName>ppt_h</p:attrName>
                                        </p:attrNameLst>
                                      </p:cBhvr>
                                      <p:tavLst>
                                        <p:tav tm="0">
                                          <p:val>
                                            <p:fltVal val="0"/>
                                          </p:val>
                                        </p:tav>
                                        <p:tav tm="100000">
                                          <p:val>
                                            <p:strVal val="#ppt_h"/>
                                          </p:val>
                                        </p:tav>
                                      </p:tavLst>
                                    </p:anim>
                                    <p:anim calcmode="lin" valueType="num">
                                      <p:cBhvr>
                                        <p:cTn dur="500" fill="hold" id="9"/>
                                        <p:tgtEl>
                                          <p:spTgt spid="72"/>
                                        </p:tgtEl>
                                        <p:attrNameLst>
                                          <p:attrName>ppt_x</p:attrName>
                                        </p:attrNameLst>
                                      </p:cBhvr>
                                      <p:tavLst>
                                        <p:tav tm="0">
                                          <p:val>
                                            <p:fltVal val="0.5"/>
                                          </p:val>
                                        </p:tav>
                                        <p:tav tm="100000">
                                          <p:val>
                                            <p:strVal val="#ppt_x"/>
                                          </p:val>
                                        </p:tav>
                                      </p:tavLst>
                                    </p:anim>
                                    <p:anim calcmode="lin" valueType="num">
                                      <p:cBhvr>
                                        <p:cTn dur="500" fill="hold" id="10"/>
                                        <p:tgtEl>
                                          <p:spTgt spid="72"/>
                                        </p:tgtEl>
                                        <p:attrNameLst>
                                          <p:attrName>ppt_y</p:attrName>
                                        </p:attrNameLst>
                                      </p:cBhvr>
                                      <p:tavLst>
                                        <p:tav tm="0">
                                          <p:val>
                                            <p:fltVal val="0.5"/>
                                          </p:val>
                                        </p:tav>
                                        <p:tav tm="100000">
                                          <p:val>
                                            <p:strVal val="#ppt_y"/>
                                          </p:val>
                                        </p:tav>
                                      </p:tavLst>
                                    </p:anim>
                                  </p:childTnLst>
                                </p:cTn>
                              </p:par>
                              <p:par>
                                <p:cTn fill="hold" id="11" nodeType="withEffect" presetClass="entr" presetID="23" presetSubtype="528">
                                  <p:stCondLst>
                                    <p:cond delay="300"/>
                                  </p:stCondLst>
                                  <p:childTnLst>
                                    <p:set>
                                      <p:cBhvr>
                                        <p:cTn dur="1" fill="hold" id="12">
                                          <p:stCondLst>
                                            <p:cond delay="0"/>
                                          </p:stCondLst>
                                        </p:cTn>
                                        <p:tgtEl>
                                          <p:spTgt spid="75"/>
                                        </p:tgtEl>
                                        <p:attrNameLst>
                                          <p:attrName>style.visibility</p:attrName>
                                        </p:attrNameLst>
                                      </p:cBhvr>
                                      <p:to>
                                        <p:strVal val="visible"/>
                                      </p:to>
                                    </p:set>
                                    <p:anim calcmode="lin" valueType="num">
                                      <p:cBhvr>
                                        <p:cTn dur="500" fill="hold" id="13"/>
                                        <p:tgtEl>
                                          <p:spTgt spid="75"/>
                                        </p:tgtEl>
                                        <p:attrNameLst>
                                          <p:attrName>ppt_w</p:attrName>
                                        </p:attrNameLst>
                                      </p:cBhvr>
                                      <p:tavLst>
                                        <p:tav tm="0">
                                          <p:val>
                                            <p:fltVal val="0"/>
                                          </p:val>
                                        </p:tav>
                                        <p:tav tm="100000">
                                          <p:val>
                                            <p:strVal val="#ppt_w"/>
                                          </p:val>
                                        </p:tav>
                                      </p:tavLst>
                                    </p:anim>
                                    <p:anim calcmode="lin" valueType="num">
                                      <p:cBhvr>
                                        <p:cTn dur="500" fill="hold" id="14"/>
                                        <p:tgtEl>
                                          <p:spTgt spid="75"/>
                                        </p:tgtEl>
                                        <p:attrNameLst>
                                          <p:attrName>ppt_h</p:attrName>
                                        </p:attrNameLst>
                                      </p:cBhvr>
                                      <p:tavLst>
                                        <p:tav tm="0">
                                          <p:val>
                                            <p:fltVal val="0"/>
                                          </p:val>
                                        </p:tav>
                                        <p:tav tm="100000">
                                          <p:val>
                                            <p:strVal val="#ppt_h"/>
                                          </p:val>
                                        </p:tav>
                                      </p:tavLst>
                                    </p:anim>
                                    <p:anim calcmode="lin" valueType="num">
                                      <p:cBhvr>
                                        <p:cTn dur="500" fill="hold" id="15"/>
                                        <p:tgtEl>
                                          <p:spTgt spid="75"/>
                                        </p:tgtEl>
                                        <p:attrNameLst>
                                          <p:attrName>ppt_x</p:attrName>
                                        </p:attrNameLst>
                                      </p:cBhvr>
                                      <p:tavLst>
                                        <p:tav tm="0">
                                          <p:val>
                                            <p:fltVal val="0.5"/>
                                          </p:val>
                                        </p:tav>
                                        <p:tav tm="100000">
                                          <p:val>
                                            <p:strVal val="#ppt_x"/>
                                          </p:val>
                                        </p:tav>
                                      </p:tavLst>
                                    </p:anim>
                                    <p:anim calcmode="lin" valueType="num">
                                      <p:cBhvr>
                                        <p:cTn dur="500" fill="hold" id="16"/>
                                        <p:tgtEl>
                                          <p:spTgt spid="75"/>
                                        </p:tgtEl>
                                        <p:attrNameLst>
                                          <p:attrName>ppt_y</p:attrName>
                                        </p:attrNameLst>
                                      </p:cBhvr>
                                      <p:tavLst>
                                        <p:tav tm="0">
                                          <p:val>
                                            <p:fltVal val="0.5"/>
                                          </p:val>
                                        </p:tav>
                                        <p:tav tm="100000">
                                          <p:val>
                                            <p:strVal val="#ppt_y"/>
                                          </p:val>
                                        </p:tav>
                                      </p:tavLst>
                                    </p:anim>
                                  </p:childTnLst>
                                </p:cTn>
                              </p:par>
                              <p:par>
                                <p:cTn fill="hold" id="17" nodeType="withEffect" presetClass="entr" presetID="23" presetSubtype="528">
                                  <p:stCondLst>
                                    <p:cond delay="700"/>
                                  </p:stCondLst>
                                  <p:childTnLst>
                                    <p:set>
                                      <p:cBhvr>
                                        <p:cTn dur="1" fill="hold" id="18">
                                          <p:stCondLst>
                                            <p:cond delay="0"/>
                                          </p:stCondLst>
                                        </p:cTn>
                                        <p:tgtEl>
                                          <p:spTgt spid="78"/>
                                        </p:tgtEl>
                                        <p:attrNameLst>
                                          <p:attrName>style.visibility</p:attrName>
                                        </p:attrNameLst>
                                      </p:cBhvr>
                                      <p:to>
                                        <p:strVal val="visible"/>
                                      </p:to>
                                    </p:set>
                                    <p:anim calcmode="lin" valueType="num">
                                      <p:cBhvr>
                                        <p:cTn dur="500" fill="hold" id="19"/>
                                        <p:tgtEl>
                                          <p:spTgt spid="78"/>
                                        </p:tgtEl>
                                        <p:attrNameLst>
                                          <p:attrName>ppt_w</p:attrName>
                                        </p:attrNameLst>
                                      </p:cBhvr>
                                      <p:tavLst>
                                        <p:tav tm="0">
                                          <p:val>
                                            <p:fltVal val="0"/>
                                          </p:val>
                                        </p:tav>
                                        <p:tav tm="100000">
                                          <p:val>
                                            <p:strVal val="#ppt_w"/>
                                          </p:val>
                                        </p:tav>
                                      </p:tavLst>
                                    </p:anim>
                                    <p:anim calcmode="lin" valueType="num">
                                      <p:cBhvr>
                                        <p:cTn dur="500" fill="hold" id="20"/>
                                        <p:tgtEl>
                                          <p:spTgt spid="78"/>
                                        </p:tgtEl>
                                        <p:attrNameLst>
                                          <p:attrName>ppt_h</p:attrName>
                                        </p:attrNameLst>
                                      </p:cBhvr>
                                      <p:tavLst>
                                        <p:tav tm="0">
                                          <p:val>
                                            <p:fltVal val="0"/>
                                          </p:val>
                                        </p:tav>
                                        <p:tav tm="100000">
                                          <p:val>
                                            <p:strVal val="#ppt_h"/>
                                          </p:val>
                                        </p:tav>
                                      </p:tavLst>
                                    </p:anim>
                                    <p:anim calcmode="lin" valueType="num">
                                      <p:cBhvr>
                                        <p:cTn dur="500" fill="hold" id="21"/>
                                        <p:tgtEl>
                                          <p:spTgt spid="78"/>
                                        </p:tgtEl>
                                        <p:attrNameLst>
                                          <p:attrName>ppt_x</p:attrName>
                                        </p:attrNameLst>
                                      </p:cBhvr>
                                      <p:tavLst>
                                        <p:tav tm="0">
                                          <p:val>
                                            <p:fltVal val="0.5"/>
                                          </p:val>
                                        </p:tav>
                                        <p:tav tm="100000">
                                          <p:val>
                                            <p:strVal val="#ppt_x"/>
                                          </p:val>
                                        </p:tav>
                                      </p:tavLst>
                                    </p:anim>
                                    <p:anim calcmode="lin" valueType="num">
                                      <p:cBhvr>
                                        <p:cTn dur="500" fill="hold" id="22"/>
                                        <p:tgtEl>
                                          <p:spTgt spid="78"/>
                                        </p:tgtEl>
                                        <p:attrNameLst>
                                          <p:attrName>ppt_y</p:attrName>
                                        </p:attrNameLst>
                                      </p:cBhvr>
                                      <p:tavLst>
                                        <p:tav tm="0">
                                          <p:val>
                                            <p:fltVal val="0.5"/>
                                          </p:val>
                                        </p:tav>
                                        <p:tav tm="100000">
                                          <p:val>
                                            <p:strVal val="#ppt_y"/>
                                          </p:val>
                                        </p:tav>
                                      </p:tavLst>
                                    </p:anim>
                                  </p:childTnLst>
                                </p:cTn>
                              </p:par>
                              <p:par>
                                <p:cTn fill="hold" id="23" nodeType="withEffect" presetClass="entr" presetID="23" presetSubtype="528">
                                  <p:stCondLst>
                                    <p:cond delay="300"/>
                                  </p:stCondLst>
                                  <p:childTnLst>
                                    <p:set>
                                      <p:cBhvr>
                                        <p:cTn dur="1" fill="hold" id="24">
                                          <p:stCondLst>
                                            <p:cond delay="0"/>
                                          </p:stCondLst>
                                        </p:cTn>
                                        <p:tgtEl>
                                          <p:spTgt spid="81"/>
                                        </p:tgtEl>
                                        <p:attrNameLst>
                                          <p:attrName>style.visibility</p:attrName>
                                        </p:attrNameLst>
                                      </p:cBhvr>
                                      <p:to>
                                        <p:strVal val="visible"/>
                                      </p:to>
                                    </p:set>
                                    <p:anim calcmode="lin" valueType="num">
                                      <p:cBhvr>
                                        <p:cTn dur="500" fill="hold" id="25"/>
                                        <p:tgtEl>
                                          <p:spTgt spid="81"/>
                                        </p:tgtEl>
                                        <p:attrNameLst>
                                          <p:attrName>ppt_w</p:attrName>
                                        </p:attrNameLst>
                                      </p:cBhvr>
                                      <p:tavLst>
                                        <p:tav tm="0">
                                          <p:val>
                                            <p:fltVal val="0"/>
                                          </p:val>
                                        </p:tav>
                                        <p:tav tm="100000">
                                          <p:val>
                                            <p:strVal val="#ppt_w"/>
                                          </p:val>
                                        </p:tav>
                                      </p:tavLst>
                                    </p:anim>
                                    <p:anim calcmode="lin" valueType="num">
                                      <p:cBhvr>
                                        <p:cTn dur="500" fill="hold" id="26"/>
                                        <p:tgtEl>
                                          <p:spTgt spid="81"/>
                                        </p:tgtEl>
                                        <p:attrNameLst>
                                          <p:attrName>ppt_h</p:attrName>
                                        </p:attrNameLst>
                                      </p:cBhvr>
                                      <p:tavLst>
                                        <p:tav tm="0">
                                          <p:val>
                                            <p:fltVal val="0"/>
                                          </p:val>
                                        </p:tav>
                                        <p:tav tm="100000">
                                          <p:val>
                                            <p:strVal val="#ppt_h"/>
                                          </p:val>
                                        </p:tav>
                                      </p:tavLst>
                                    </p:anim>
                                    <p:anim calcmode="lin" valueType="num">
                                      <p:cBhvr>
                                        <p:cTn dur="500" fill="hold" id="27"/>
                                        <p:tgtEl>
                                          <p:spTgt spid="81"/>
                                        </p:tgtEl>
                                        <p:attrNameLst>
                                          <p:attrName>ppt_x</p:attrName>
                                        </p:attrNameLst>
                                      </p:cBhvr>
                                      <p:tavLst>
                                        <p:tav tm="0">
                                          <p:val>
                                            <p:fltVal val="0.5"/>
                                          </p:val>
                                        </p:tav>
                                        <p:tav tm="100000">
                                          <p:val>
                                            <p:strVal val="#ppt_x"/>
                                          </p:val>
                                        </p:tav>
                                      </p:tavLst>
                                    </p:anim>
                                    <p:anim calcmode="lin" valueType="num">
                                      <p:cBhvr>
                                        <p:cTn dur="500" fill="hold" id="28"/>
                                        <p:tgtEl>
                                          <p:spTgt spid="81"/>
                                        </p:tgtEl>
                                        <p:attrNameLst>
                                          <p:attrName>ppt_y</p:attrName>
                                        </p:attrNameLst>
                                      </p:cBhvr>
                                      <p:tavLst>
                                        <p:tav tm="0">
                                          <p:val>
                                            <p:fltVal val="0.5"/>
                                          </p:val>
                                        </p:tav>
                                        <p:tav tm="100000">
                                          <p:val>
                                            <p:strVal val="#ppt_y"/>
                                          </p:val>
                                        </p:tav>
                                      </p:tavLst>
                                    </p:anim>
                                  </p:childTnLst>
                                </p:cTn>
                              </p:par>
                              <p:par>
                                <p:cTn fill="hold" id="29" nodeType="withEffect" presetClass="entr" presetID="23" presetSubtype="528">
                                  <p:stCondLst>
                                    <p:cond delay="100"/>
                                  </p:stCondLst>
                                  <p:childTnLst>
                                    <p:set>
                                      <p:cBhvr>
                                        <p:cTn dur="1" fill="hold" id="30">
                                          <p:stCondLst>
                                            <p:cond delay="0"/>
                                          </p:stCondLst>
                                        </p:cTn>
                                        <p:tgtEl>
                                          <p:spTgt spid="84"/>
                                        </p:tgtEl>
                                        <p:attrNameLst>
                                          <p:attrName>style.visibility</p:attrName>
                                        </p:attrNameLst>
                                      </p:cBhvr>
                                      <p:to>
                                        <p:strVal val="visible"/>
                                      </p:to>
                                    </p:set>
                                    <p:anim calcmode="lin" valueType="num">
                                      <p:cBhvr>
                                        <p:cTn dur="500" fill="hold" id="31"/>
                                        <p:tgtEl>
                                          <p:spTgt spid="84"/>
                                        </p:tgtEl>
                                        <p:attrNameLst>
                                          <p:attrName>ppt_w</p:attrName>
                                        </p:attrNameLst>
                                      </p:cBhvr>
                                      <p:tavLst>
                                        <p:tav tm="0">
                                          <p:val>
                                            <p:fltVal val="0"/>
                                          </p:val>
                                        </p:tav>
                                        <p:tav tm="100000">
                                          <p:val>
                                            <p:strVal val="#ppt_w"/>
                                          </p:val>
                                        </p:tav>
                                      </p:tavLst>
                                    </p:anim>
                                    <p:anim calcmode="lin" valueType="num">
                                      <p:cBhvr>
                                        <p:cTn dur="500" fill="hold" id="32"/>
                                        <p:tgtEl>
                                          <p:spTgt spid="84"/>
                                        </p:tgtEl>
                                        <p:attrNameLst>
                                          <p:attrName>ppt_h</p:attrName>
                                        </p:attrNameLst>
                                      </p:cBhvr>
                                      <p:tavLst>
                                        <p:tav tm="0">
                                          <p:val>
                                            <p:fltVal val="0"/>
                                          </p:val>
                                        </p:tav>
                                        <p:tav tm="100000">
                                          <p:val>
                                            <p:strVal val="#ppt_h"/>
                                          </p:val>
                                        </p:tav>
                                      </p:tavLst>
                                    </p:anim>
                                    <p:anim calcmode="lin" valueType="num">
                                      <p:cBhvr>
                                        <p:cTn dur="500" fill="hold" id="33"/>
                                        <p:tgtEl>
                                          <p:spTgt spid="84"/>
                                        </p:tgtEl>
                                        <p:attrNameLst>
                                          <p:attrName>ppt_x</p:attrName>
                                        </p:attrNameLst>
                                      </p:cBhvr>
                                      <p:tavLst>
                                        <p:tav tm="0">
                                          <p:val>
                                            <p:fltVal val="0.5"/>
                                          </p:val>
                                        </p:tav>
                                        <p:tav tm="100000">
                                          <p:val>
                                            <p:strVal val="#ppt_x"/>
                                          </p:val>
                                        </p:tav>
                                      </p:tavLst>
                                    </p:anim>
                                    <p:anim calcmode="lin" valueType="num">
                                      <p:cBhvr>
                                        <p:cTn dur="500" fill="hold" id="34"/>
                                        <p:tgtEl>
                                          <p:spTgt spid="84"/>
                                        </p:tgtEl>
                                        <p:attrNameLst>
                                          <p:attrName>ppt_y</p:attrName>
                                        </p:attrNameLst>
                                      </p:cBhvr>
                                      <p:tavLst>
                                        <p:tav tm="0">
                                          <p:val>
                                            <p:fltVal val="0.5"/>
                                          </p:val>
                                        </p:tav>
                                        <p:tav tm="100000">
                                          <p:val>
                                            <p:strVal val="#ppt_y"/>
                                          </p:val>
                                        </p:tav>
                                      </p:tavLst>
                                    </p:anim>
                                  </p:childTnLst>
                                </p:cTn>
                              </p:par>
                              <p:par>
                                <p:cTn fill="hold" id="35" nodeType="withEffect" presetClass="entr" presetID="23" presetSubtype="528">
                                  <p:stCondLst>
                                    <p:cond delay="600"/>
                                  </p:stCondLst>
                                  <p:childTnLst>
                                    <p:set>
                                      <p:cBhvr>
                                        <p:cTn dur="1" fill="hold" id="36">
                                          <p:stCondLst>
                                            <p:cond delay="0"/>
                                          </p:stCondLst>
                                        </p:cTn>
                                        <p:tgtEl>
                                          <p:spTgt spid="87"/>
                                        </p:tgtEl>
                                        <p:attrNameLst>
                                          <p:attrName>style.visibility</p:attrName>
                                        </p:attrNameLst>
                                      </p:cBhvr>
                                      <p:to>
                                        <p:strVal val="visible"/>
                                      </p:to>
                                    </p:set>
                                    <p:anim calcmode="lin" valueType="num">
                                      <p:cBhvr>
                                        <p:cTn dur="500" fill="hold" id="37"/>
                                        <p:tgtEl>
                                          <p:spTgt spid="87"/>
                                        </p:tgtEl>
                                        <p:attrNameLst>
                                          <p:attrName>ppt_w</p:attrName>
                                        </p:attrNameLst>
                                      </p:cBhvr>
                                      <p:tavLst>
                                        <p:tav tm="0">
                                          <p:val>
                                            <p:fltVal val="0"/>
                                          </p:val>
                                        </p:tav>
                                        <p:tav tm="100000">
                                          <p:val>
                                            <p:strVal val="#ppt_w"/>
                                          </p:val>
                                        </p:tav>
                                      </p:tavLst>
                                    </p:anim>
                                    <p:anim calcmode="lin" valueType="num">
                                      <p:cBhvr>
                                        <p:cTn dur="500" fill="hold" id="38"/>
                                        <p:tgtEl>
                                          <p:spTgt spid="87"/>
                                        </p:tgtEl>
                                        <p:attrNameLst>
                                          <p:attrName>ppt_h</p:attrName>
                                        </p:attrNameLst>
                                      </p:cBhvr>
                                      <p:tavLst>
                                        <p:tav tm="0">
                                          <p:val>
                                            <p:fltVal val="0"/>
                                          </p:val>
                                        </p:tav>
                                        <p:tav tm="100000">
                                          <p:val>
                                            <p:strVal val="#ppt_h"/>
                                          </p:val>
                                        </p:tav>
                                      </p:tavLst>
                                    </p:anim>
                                    <p:anim calcmode="lin" valueType="num">
                                      <p:cBhvr>
                                        <p:cTn dur="500" fill="hold" id="39"/>
                                        <p:tgtEl>
                                          <p:spTgt spid="87"/>
                                        </p:tgtEl>
                                        <p:attrNameLst>
                                          <p:attrName>ppt_x</p:attrName>
                                        </p:attrNameLst>
                                      </p:cBhvr>
                                      <p:tavLst>
                                        <p:tav tm="0">
                                          <p:val>
                                            <p:fltVal val="0.5"/>
                                          </p:val>
                                        </p:tav>
                                        <p:tav tm="100000">
                                          <p:val>
                                            <p:strVal val="#ppt_x"/>
                                          </p:val>
                                        </p:tav>
                                      </p:tavLst>
                                    </p:anim>
                                    <p:anim calcmode="lin" valueType="num">
                                      <p:cBhvr>
                                        <p:cTn dur="500" fill="hold" id="40"/>
                                        <p:tgtEl>
                                          <p:spTgt spid="87"/>
                                        </p:tgtEl>
                                        <p:attrNameLst>
                                          <p:attrName>ppt_y</p:attrName>
                                        </p:attrNameLst>
                                      </p:cBhvr>
                                      <p:tavLst>
                                        <p:tav tm="0">
                                          <p:val>
                                            <p:fltVal val="0.5"/>
                                          </p:val>
                                        </p:tav>
                                        <p:tav tm="100000">
                                          <p:val>
                                            <p:strVal val="#ppt_y"/>
                                          </p:val>
                                        </p:tav>
                                      </p:tavLst>
                                    </p:anim>
                                  </p:childTnLst>
                                </p:cTn>
                              </p:par>
                              <p:par>
                                <p:cTn fill="hold" id="41" nodeType="withEffect" presetClass="entr" presetID="23" presetSubtype="528">
                                  <p:stCondLst>
                                    <p:cond delay="300"/>
                                  </p:stCondLst>
                                  <p:childTnLst>
                                    <p:set>
                                      <p:cBhvr>
                                        <p:cTn dur="1" fill="hold" id="42">
                                          <p:stCondLst>
                                            <p:cond delay="0"/>
                                          </p:stCondLst>
                                        </p:cTn>
                                        <p:tgtEl>
                                          <p:spTgt spid="90"/>
                                        </p:tgtEl>
                                        <p:attrNameLst>
                                          <p:attrName>style.visibility</p:attrName>
                                        </p:attrNameLst>
                                      </p:cBhvr>
                                      <p:to>
                                        <p:strVal val="visible"/>
                                      </p:to>
                                    </p:set>
                                    <p:anim calcmode="lin" valueType="num">
                                      <p:cBhvr>
                                        <p:cTn dur="500" fill="hold" id="43"/>
                                        <p:tgtEl>
                                          <p:spTgt spid="90"/>
                                        </p:tgtEl>
                                        <p:attrNameLst>
                                          <p:attrName>ppt_w</p:attrName>
                                        </p:attrNameLst>
                                      </p:cBhvr>
                                      <p:tavLst>
                                        <p:tav tm="0">
                                          <p:val>
                                            <p:fltVal val="0"/>
                                          </p:val>
                                        </p:tav>
                                        <p:tav tm="100000">
                                          <p:val>
                                            <p:strVal val="#ppt_w"/>
                                          </p:val>
                                        </p:tav>
                                      </p:tavLst>
                                    </p:anim>
                                    <p:anim calcmode="lin" valueType="num">
                                      <p:cBhvr>
                                        <p:cTn dur="500" fill="hold" id="44"/>
                                        <p:tgtEl>
                                          <p:spTgt spid="90"/>
                                        </p:tgtEl>
                                        <p:attrNameLst>
                                          <p:attrName>ppt_h</p:attrName>
                                        </p:attrNameLst>
                                      </p:cBhvr>
                                      <p:tavLst>
                                        <p:tav tm="0">
                                          <p:val>
                                            <p:fltVal val="0"/>
                                          </p:val>
                                        </p:tav>
                                        <p:tav tm="100000">
                                          <p:val>
                                            <p:strVal val="#ppt_h"/>
                                          </p:val>
                                        </p:tav>
                                      </p:tavLst>
                                    </p:anim>
                                    <p:anim calcmode="lin" valueType="num">
                                      <p:cBhvr>
                                        <p:cTn dur="500" fill="hold" id="45"/>
                                        <p:tgtEl>
                                          <p:spTgt spid="90"/>
                                        </p:tgtEl>
                                        <p:attrNameLst>
                                          <p:attrName>ppt_x</p:attrName>
                                        </p:attrNameLst>
                                      </p:cBhvr>
                                      <p:tavLst>
                                        <p:tav tm="0">
                                          <p:val>
                                            <p:fltVal val="0.5"/>
                                          </p:val>
                                        </p:tav>
                                        <p:tav tm="100000">
                                          <p:val>
                                            <p:strVal val="#ppt_x"/>
                                          </p:val>
                                        </p:tav>
                                      </p:tavLst>
                                    </p:anim>
                                    <p:anim calcmode="lin" valueType="num">
                                      <p:cBhvr>
                                        <p:cTn dur="500" fill="hold" id="46"/>
                                        <p:tgtEl>
                                          <p:spTgt spid="90"/>
                                        </p:tgtEl>
                                        <p:attrNameLst>
                                          <p:attrName>ppt_y</p:attrName>
                                        </p:attrNameLst>
                                      </p:cBhvr>
                                      <p:tavLst>
                                        <p:tav tm="0">
                                          <p:val>
                                            <p:fltVal val="0.5"/>
                                          </p:val>
                                        </p:tav>
                                        <p:tav tm="100000">
                                          <p:val>
                                            <p:strVal val="#ppt_y"/>
                                          </p:val>
                                        </p:tav>
                                      </p:tavLst>
                                    </p:anim>
                                  </p:childTnLst>
                                </p:cTn>
                              </p:par>
                              <p:par>
                                <p:cTn fill="hold" id="47" nodeType="withEffect" presetClass="entr" presetID="23" presetSubtype="528">
                                  <p:stCondLst>
                                    <p:cond delay="300"/>
                                  </p:stCondLst>
                                  <p:childTnLst>
                                    <p:set>
                                      <p:cBhvr>
                                        <p:cTn dur="1" fill="hold" id="48">
                                          <p:stCondLst>
                                            <p:cond delay="0"/>
                                          </p:stCondLst>
                                        </p:cTn>
                                        <p:tgtEl>
                                          <p:spTgt spid="93"/>
                                        </p:tgtEl>
                                        <p:attrNameLst>
                                          <p:attrName>style.visibility</p:attrName>
                                        </p:attrNameLst>
                                      </p:cBhvr>
                                      <p:to>
                                        <p:strVal val="visible"/>
                                      </p:to>
                                    </p:set>
                                    <p:anim calcmode="lin" valueType="num">
                                      <p:cBhvr>
                                        <p:cTn dur="500" fill="hold" id="49"/>
                                        <p:tgtEl>
                                          <p:spTgt spid="93"/>
                                        </p:tgtEl>
                                        <p:attrNameLst>
                                          <p:attrName>ppt_w</p:attrName>
                                        </p:attrNameLst>
                                      </p:cBhvr>
                                      <p:tavLst>
                                        <p:tav tm="0">
                                          <p:val>
                                            <p:fltVal val="0"/>
                                          </p:val>
                                        </p:tav>
                                        <p:tav tm="100000">
                                          <p:val>
                                            <p:strVal val="#ppt_w"/>
                                          </p:val>
                                        </p:tav>
                                      </p:tavLst>
                                    </p:anim>
                                    <p:anim calcmode="lin" valueType="num">
                                      <p:cBhvr>
                                        <p:cTn dur="500" fill="hold" id="50"/>
                                        <p:tgtEl>
                                          <p:spTgt spid="93"/>
                                        </p:tgtEl>
                                        <p:attrNameLst>
                                          <p:attrName>ppt_h</p:attrName>
                                        </p:attrNameLst>
                                      </p:cBhvr>
                                      <p:tavLst>
                                        <p:tav tm="0">
                                          <p:val>
                                            <p:fltVal val="0"/>
                                          </p:val>
                                        </p:tav>
                                        <p:tav tm="100000">
                                          <p:val>
                                            <p:strVal val="#ppt_h"/>
                                          </p:val>
                                        </p:tav>
                                      </p:tavLst>
                                    </p:anim>
                                    <p:anim calcmode="lin" valueType="num">
                                      <p:cBhvr>
                                        <p:cTn dur="500" fill="hold" id="51"/>
                                        <p:tgtEl>
                                          <p:spTgt spid="93"/>
                                        </p:tgtEl>
                                        <p:attrNameLst>
                                          <p:attrName>ppt_x</p:attrName>
                                        </p:attrNameLst>
                                      </p:cBhvr>
                                      <p:tavLst>
                                        <p:tav tm="0">
                                          <p:val>
                                            <p:fltVal val="0.5"/>
                                          </p:val>
                                        </p:tav>
                                        <p:tav tm="100000">
                                          <p:val>
                                            <p:strVal val="#ppt_x"/>
                                          </p:val>
                                        </p:tav>
                                      </p:tavLst>
                                    </p:anim>
                                    <p:anim calcmode="lin" valueType="num">
                                      <p:cBhvr>
                                        <p:cTn dur="500" fill="hold" id="52"/>
                                        <p:tgtEl>
                                          <p:spTgt spid="93"/>
                                        </p:tgtEl>
                                        <p:attrNameLst>
                                          <p:attrName>ppt_y</p:attrName>
                                        </p:attrNameLst>
                                      </p:cBhvr>
                                      <p:tavLst>
                                        <p:tav tm="0">
                                          <p:val>
                                            <p:fltVal val="0.5"/>
                                          </p:val>
                                        </p:tav>
                                        <p:tav tm="100000">
                                          <p:val>
                                            <p:strVal val="#ppt_y"/>
                                          </p:val>
                                        </p:tav>
                                      </p:tavLst>
                                    </p:anim>
                                  </p:childTnLst>
                                </p:cTn>
                              </p:par>
                              <p:par>
                                <p:cTn fill="hold" id="53" nodeType="withEffect" presetClass="entr" presetID="23" presetSubtype="528">
                                  <p:stCondLst>
                                    <p:cond delay="600"/>
                                  </p:stCondLst>
                                  <p:childTnLst>
                                    <p:set>
                                      <p:cBhvr>
                                        <p:cTn dur="1" fill="hold" id="54">
                                          <p:stCondLst>
                                            <p:cond delay="0"/>
                                          </p:stCondLst>
                                        </p:cTn>
                                        <p:tgtEl>
                                          <p:spTgt spid="96"/>
                                        </p:tgtEl>
                                        <p:attrNameLst>
                                          <p:attrName>style.visibility</p:attrName>
                                        </p:attrNameLst>
                                      </p:cBhvr>
                                      <p:to>
                                        <p:strVal val="visible"/>
                                      </p:to>
                                    </p:set>
                                    <p:anim calcmode="lin" valueType="num">
                                      <p:cBhvr>
                                        <p:cTn dur="500" fill="hold" id="55"/>
                                        <p:tgtEl>
                                          <p:spTgt spid="96"/>
                                        </p:tgtEl>
                                        <p:attrNameLst>
                                          <p:attrName>ppt_w</p:attrName>
                                        </p:attrNameLst>
                                      </p:cBhvr>
                                      <p:tavLst>
                                        <p:tav tm="0">
                                          <p:val>
                                            <p:fltVal val="0"/>
                                          </p:val>
                                        </p:tav>
                                        <p:tav tm="100000">
                                          <p:val>
                                            <p:strVal val="#ppt_w"/>
                                          </p:val>
                                        </p:tav>
                                      </p:tavLst>
                                    </p:anim>
                                    <p:anim calcmode="lin" valueType="num">
                                      <p:cBhvr>
                                        <p:cTn dur="500" fill="hold" id="56"/>
                                        <p:tgtEl>
                                          <p:spTgt spid="96"/>
                                        </p:tgtEl>
                                        <p:attrNameLst>
                                          <p:attrName>ppt_h</p:attrName>
                                        </p:attrNameLst>
                                      </p:cBhvr>
                                      <p:tavLst>
                                        <p:tav tm="0">
                                          <p:val>
                                            <p:fltVal val="0"/>
                                          </p:val>
                                        </p:tav>
                                        <p:tav tm="100000">
                                          <p:val>
                                            <p:strVal val="#ppt_h"/>
                                          </p:val>
                                        </p:tav>
                                      </p:tavLst>
                                    </p:anim>
                                    <p:anim calcmode="lin" valueType="num">
                                      <p:cBhvr>
                                        <p:cTn dur="500" fill="hold" id="57"/>
                                        <p:tgtEl>
                                          <p:spTgt spid="96"/>
                                        </p:tgtEl>
                                        <p:attrNameLst>
                                          <p:attrName>ppt_x</p:attrName>
                                        </p:attrNameLst>
                                      </p:cBhvr>
                                      <p:tavLst>
                                        <p:tav tm="0">
                                          <p:val>
                                            <p:fltVal val="0.5"/>
                                          </p:val>
                                        </p:tav>
                                        <p:tav tm="100000">
                                          <p:val>
                                            <p:strVal val="#ppt_x"/>
                                          </p:val>
                                        </p:tav>
                                      </p:tavLst>
                                    </p:anim>
                                    <p:anim calcmode="lin" valueType="num">
                                      <p:cBhvr>
                                        <p:cTn dur="500" fill="hold" id="58"/>
                                        <p:tgtEl>
                                          <p:spTgt spid="96"/>
                                        </p:tgtEl>
                                        <p:attrNameLst>
                                          <p:attrName>ppt_y</p:attrName>
                                        </p:attrNameLst>
                                      </p:cBhvr>
                                      <p:tavLst>
                                        <p:tav tm="0">
                                          <p:val>
                                            <p:fltVal val="0.5"/>
                                          </p:val>
                                        </p:tav>
                                        <p:tav tm="100000">
                                          <p:val>
                                            <p:strVal val="#ppt_y"/>
                                          </p:val>
                                        </p:tav>
                                      </p:tavLst>
                                    </p:anim>
                                  </p:childTnLst>
                                </p:cTn>
                              </p:par>
                              <p:par>
                                <p:cTn fill="hold" id="59" nodeType="withEffect" presetClass="entr" presetID="23" presetSubtype="528">
                                  <p:stCondLst>
                                    <p:cond delay="600"/>
                                  </p:stCondLst>
                                  <p:childTnLst>
                                    <p:set>
                                      <p:cBhvr>
                                        <p:cTn dur="1" fill="hold" id="60">
                                          <p:stCondLst>
                                            <p:cond delay="0"/>
                                          </p:stCondLst>
                                        </p:cTn>
                                        <p:tgtEl>
                                          <p:spTgt spid="99"/>
                                        </p:tgtEl>
                                        <p:attrNameLst>
                                          <p:attrName>style.visibility</p:attrName>
                                        </p:attrNameLst>
                                      </p:cBhvr>
                                      <p:to>
                                        <p:strVal val="visible"/>
                                      </p:to>
                                    </p:set>
                                    <p:anim calcmode="lin" valueType="num">
                                      <p:cBhvr>
                                        <p:cTn dur="500" fill="hold" id="61"/>
                                        <p:tgtEl>
                                          <p:spTgt spid="99"/>
                                        </p:tgtEl>
                                        <p:attrNameLst>
                                          <p:attrName>ppt_w</p:attrName>
                                        </p:attrNameLst>
                                      </p:cBhvr>
                                      <p:tavLst>
                                        <p:tav tm="0">
                                          <p:val>
                                            <p:fltVal val="0"/>
                                          </p:val>
                                        </p:tav>
                                        <p:tav tm="100000">
                                          <p:val>
                                            <p:strVal val="#ppt_w"/>
                                          </p:val>
                                        </p:tav>
                                      </p:tavLst>
                                    </p:anim>
                                    <p:anim calcmode="lin" valueType="num">
                                      <p:cBhvr>
                                        <p:cTn dur="500" fill="hold" id="62"/>
                                        <p:tgtEl>
                                          <p:spTgt spid="99"/>
                                        </p:tgtEl>
                                        <p:attrNameLst>
                                          <p:attrName>ppt_h</p:attrName>
                                        </p:attrNameLst>
                                      </p:cBhvr>
                                      <p:tavLst>
                                        <p:tav tm="0">
                                          <p:val>
                                            <p:fltVal val="0"/>
                                          </p:val>
                                        </p:tav>
                                        <p:tav tm="100000">
                                          <p:val>
                                            <p:strVal val="#ppt_h"/>
                                          </p:val>
                                        </p:tav>
                                      </p:tavLst>
                                    </p:anim>
                                    <p:anim calcmode="lin" valueType="num">
                                      <p:cBhvr>
                                        <p:cTn dur="500" fill="hold" id="63"/>
                                        <p:tgtEl>
                                          <p:spTgt spid="99"/>
                                        </p:tgtEl>
                                        <p:attrNameLst>
                                          <p:attrName>ppt_x</p:attrName>
                                        </p:attrNameLst>
                                      </p:cBhvr>
                                      <p:tavLst>
                                        <p:tav tm="0">
                                          <p:val>
                                            <p:fltVal val="0.5"/>
                                          </p:val>
                                        </p:tav>
                                        <p:tav tm="100000">
                                          <p:val>
                                            <p:strVal val="#ppt_x"/>
                                          </p:val>
                                        </p:tav>
                                      </p:tavLst>
                                    </p:anim>
                                    <p:anim calcmode="lin" valueType="num">
                                      <p:cBhvr>
                                        <p:cTn dur="500" fill="hold" id="64"/>
                                        <p:tgtEl>
                                          <p:spTgt spid="99"/>
                                        </p:tgtEl>
                                        <p:attrNameLst>
                                          <p:attrName>ppt_y</p:attrName>
                                        </p:attrNameLst>
                                      </p:cBhvr>
                                      <p:tavLst>
                                        <p:tav tm="0">
                                          <p:val>
                                            <p:fltVal val="0.5"/>
                                          </p:val>
                                        </p:tav>
                                        <p:tav tm="100000">
                                          <p:val>
                                            <p:strVal val="#ppt_y"/>
                                          </p:val>
                                        </p:tav>
                                      </p:tavLst>
                                    </p:anim>
                                  </p:childTnLst>
                                </p:cTn>
                              </p:par>
                              <p:par>
                                <p:cTn fill="hold" id="65" nodeType="withEffect" presetClass="entr" presetID="23" presetSubtype="528">
                                  <p:stCondLst>
                                    <p:cond delay="300"/>
                                  </p:stCondLst>
                                  <p:childTnLst>
                                    <p:set>
                                      <p:cBhvr>
                                        <p:cTn dur="1" fill="hold" id="66">
                                          <p:stCondLst>
                                            <p:cond delay="0"/>
                                          </p:stCondLst>
                                        </p:cTn>
                                        <p:tgtEl>
                                          <p:spTgt spid="102"/>
                                        </p:tgtEl>
                                        <p:attrNameLst>
                                          <p:attrName>style.visibility</p:attrName>
                                        </p:attrNameLst>
                                      </p:cBhvr>
                                      <p:to>
                                        <p:strVal val="visible"/>
                                      </p:to>
                                    </p:set>
                                    <p:anim calcmode="lin" valueType="num">
                                      <p:cBhvr>
                                        <p:cTn dur="500" fill="hold" id="67"/>
                                        <p:tgtEl>
                                          <p:spTgt spid="102"/>
                                        </p:tgtEl>
                                        <p:attrNameLst>
                                          <p:attrName>ppt_w</p:attrName>
                                        </p:attrNameLst>
                                      </p:cBhvr>
                                      <p:tavLst>
                                        <p:tav tm="0">
                                          <p:val>
                                            <p:fltVal val="0"/>
                                          </p:val>
                                        </p:tav>
                                        <p:tav tm="100000">
                                          <p:val>
                                            <p:strVal val="#ppt_w"/>
                                          </p:val>
                                        </p:tav>
                                      </p:tavLst>
                                    </p:anim>
                                    <p:anim calcmode="lin" valueType="num">
                                      <p:cBhvr>
                                        <p:cTn dur="500" fill="hold" id="68"/>
                                        <p:tgtEl>
                                          <p:spTgt spid="102"/>
                                        </p:tgtEl>
                                        <p:attrNameLst>
                                          <p:attrName>ppt_h</p:attrName>
                                        </p:attrNameLst>
                                      </p:cBhvr>
                                      <p:tavLst>
                                        <p:tav tm="0">
                                          <p:val>
                                            <p:fltVal val="0"/>
                                          </p:val>
                                        </p:tav>
                                        <p:tav tm="100000">
                                          <p:val>
                                            <p:strVal val="#ppt_h"/>
                                          </p:val>
                                        </p:tav>
                                      </p:tavLst>
                                    </p:anim>
                                    <p:anim calcmode="lin" valueType="num">
                                      <p:cBhvr>
                                        <p:cTn dur="500" fill="hold" id="69"/>
                                        <p:tgtEl>
                                          <p:spTgt spid="102"/>
                                        </p:tgtEl>
                                        <p:attrNameLst>
                                          <p:attrName>ppt_x</p:attrName>
                                        </p:attrNameLst>
                                      </p:cBhvr>
                                      <p:tavLst>
                                        <p:tav tm="0">
                                          <p:val>
                                            <p:fltVal val="0.5"/>
                                          </p:val>
                                        </p:tav>
                                        <p:tav tm="100000">
                                          <p:val>
                                            <p:strVal val="#ppt_x"/>
                                          </p:val>
                                        </p:tav>
                                      </p:tavLst>
                                    </p:anim>
                                    <p:anim calcmode="lin" valueType="num">
                                      <p:cBhvr>
                                        <p:cTn dur="500" fill="hold" id="70"/>
                                        <p:tgtEl>
                                          <p:spTgt spid="102"/>
                                        </p:tgtEl>
                                        <p:attrNameLst>
                                          <p:attrName>ppt_y</p:attrName>
                                        </p:attrNameLst>
                                      </p:cBhvr>
                                      <p:tavLst>
                                        <p:tav tm="0">
                                          <p:val>
                                            <p:fltVal val="0.5"/>
                                          </p:val>
                                        </p:tav>
                                        <p:tav tm="100000">
                                          <p:val>
                                            <p:strVal val="#ppt_y"/>
                                          </p:val>
                                        </p:tav>
                                      </p:tavLst>
                                    </p:anim>
                                  </p:childTnLst>
                                </p:cTn>
                              </p:par>
                              <p:par>
                                <p:cTn fill="hold" id="71" nodeType="withEffect" presetClass="entr" presetID="23" presetSubtype="528">
                                  <p:stCondLst>
                                    <p:cond delay="600"/>
                                  </p:stCondLst>
                                  <p:childTnLst>
                                    <p:set>
                                      <p:cBhvr>
                                        <p:cTn dur="1" fill="hold" id="72">
                                          <p:stCondLst>
                                            <p:cond delay="0"/>
                                          </p:stCondLst>
                                        </p:cTn>
                                        <p:tgtEl>
                                          <p:spTgt spid="105"/>
                                        </p:tgtEl>
                                        <p:attrNameLst>
                                          <p:attrName>style.visibility</p:attrName>
                                        </p:attrNameLst>
                                      </p:cBhvr>
                                      <p:to>
                                        <p:strVal val="visible"/>
                                      </p:to>
                                    </p:set>
                                    <p:anim calcmode="lin" valueType="num">
                                      <p:cBhvr>
                                        <p:cTn dur="500" fill="hold" id="73"/>
                                        <p:tgtEl>
                                          <p:spTgt spid="105"/>
                                        </p:tgtEl>
                                        <p:attrNameLst>
                                          <p:attrName>ppt_w</p:attrName>
                                        </p:attrNameLst>
                                      </p:cBhvr>
                                      <p:tavLst>
                                        <p:tav tm="0">
                                          <p:val>
                                            <p:fltVal val="0"/>
                                          </p:val>
                                        </p:tav>
                                        <p:tav tm="100000">
                                          <p:val>
                                            <p:strVal val="#ppt_w"/>
                                          </p:val>
                                        </p:tav>
                                      </p:tavLst>
                                    </p:anim>
                                    <p:anim calcmode="lin" valueType="num">
                                      <p:cBhvr>
                                        <p:cTn dur="500" fill="hold" id="74"/>
                                        <p:tgtEl>
                                          <p:spTgt spid="105"/>
                                        </p:tgtEl>
                                        <p:attrNameLst>
                                          <p:attrName>ppt_h</p:attrName>
                                        </p:attrNameLst>
                                      </p:cBhvr>
                                      <p:tavLst>
                                        <p:tav tm="0">
                                          <p:val>
                                            <p:fltVal val="0"/>
                                          </p:val>
                                        </p:tav>
                                        <p:tav tm="100000">
                                          <p:val>
                                            <p:strVal val="#ppt_h"/>
                                          </p:val>
                                        </p:tav>
                                      </p:tavLst>
                                    </p:anim>
                                    <p:anim calcmode="lin" valueType="num">
                                      <p:cBhvr>
                                        <p:cTn dur="500" fill="hold" id="75"/>
                                        <p:tgtEl>
                                          <p:spTgt spid="105"/>
                                        </p:tgtEl>
                                        <p:attrNameLst>
                                          <p:attrName>ppt_x</p:attrName>
                                        </p:attrNameLst>
                                      </p:cBhvr>
                                      <p:tavLst>
                                        <p:tav tm="0">
                                          <p:val>
                                            <p:fltVal val="0.5"/>
                                          </p:val>
                                        </p:tav>
                                        <p:tav tm="100000">
                                          <p:val>
                                            <p:strVal val="#ppt_x"/>
                                          </p:val>
                                        </p:tav>
                                      </p:tavLst>
                                    </p:anim>
                                    <p:anim calcmode="lin" valueType="num">
                                      <p:cBhvr>
                                        <p:cTn dur="500" fill="hold" id="76"/>
                                        <p:tgtEl>
                                          <p:spTgt spid="105"/>
                                        </p:tgtEl>
                                        <p:attrNameLst>
                                          <p:attrName>ppt_y</p:attrName>
                                        </p:attrNameLst>
                                      </p:cBhvr>
                                      <p:tavLst>
                                        <p:tav tm="0">
                                          <p:val>
                                            <p:fltVal val="0.5"/>
                                          </p:val>
                                        </p:tav>
                                        <p:tav tm="100000">
                                          <p:val>
                                            <p:strVal val="#ppt_y"/>
                                          </p:val>
                                        </p:tav>
                                      </p:tavLst>
                                    </p:anim>
                                  </p:childTnLst>
                                </p:cTn>
                              </p:par>
                              <p:par>
                                <p:cTn fill="hold" id="77" nodeType="withEffect" presetClass="entr" presetID="23" presetSubtype="528">
                                  <p:stCondLst>
                                    <p:cond delay="600"/>
                                  </p:stCondLst>
                                  <p:childTnLst>
                                    <p:set>
                                      <p:cBhvr>
                                        <p:cTn dur="1" fill="hold" id="78">
                                          <p:stCondLst>
                                            <p:cond delay="0"/>
                                          </p:stCondLst>
                                        </p:cTn>
                                        <p:tgtEl>
                                          <p:spTgt spid="108"/>
                                        </p:tgtEl>
                                        <p:attrNameLst>
                                          <p:attrName>style.visibility</p:attrName>
                                        </p:attrNameLst>
                                      </p:cBhvr>
                                      <p:to>
                                        <p:strVal val="visible"/>
                                      </p:to>
                                    </p:set>
                                    <p:anim calcmode="lin" valueType="num">
                                      <p:cBhvr>
                                        <p:cTn dur="500" fill="hold" id="79"/>
                                        <p:tgtEl>
                                          <p:spTgt spid="108"/>
                                        </p:tgtEl>
                                        <p:attrNameLst>
                                          <p:attrName>ppt_w</p:attrName>
                                        </p:attrNameLst>
                                      </p:cBhvr>
                                      <p:tavLst>
                                        <p:tav tm="0">
                                          <p:val>
                                            <p:fltVal val="0"/>
                                          </p:val>
                                        </p:tav>
                                        <p:tav tm="100000">
                                          <p:val>
                                            <p:strVal val="#ppt_w"/>
                                          </p:val>
                                        </p:tav>
                                      </p:tavLst>
                                    </p:anim>
                                    <p:anim calcmode="lin" valueType="num">
                                      <p:cBhvr>
                                        <p:cTn dur="500" fill="hold" id="80"/>
                                        <p:tgtEl>
                                          <p:spTgt spid="108"/>
                                        </p:tgtEl>
                                        <p:attrNameLst>
                                          <p:attrName>ppt_h</p:attrName>
                                        </p:attrNameLst>
                                      </p:cBhvr>
                                      <p:tavLst>
                                        <p:tav tm="0">
                                          <p:val>
                                            <p:fltVal val="0"/>
                                          </p:val>
                                        </p:tav>
                                        <p:tav tm="100000">
                                          <p:val>
                                            <p:strVal val="#ppt_h"/>
                                          </p:val>
                                        </p:tav>
                                      </p:tavLst>
                                    </p:anim>
                                    <p:anim calcmode="lin" valueType="num">
                                      <p:cBhvr>
                                        <p:cTn dur="500" fill="hold" id="81"/>
                                        <p:tgtEl>
                                          <p:spTgt spid="108"/>
                                        </p:tgtEl>
                                        <p:attrNameLst>
                                          <p:attrName>ppt_x</p:attrName>
                                        </p:attrNameLst>
                                      </p:cBhvr>
                                      <p:tavLst>
                                        <p:tav tm="0">
                                          <p:val>
                                            <p:fltVal val="0.5"/>
                                          </p:val>
                                        </p:tav>
                                        <p:tav tm="100000">
                                          <p:val>
                                            <p:strVal val="#ppt_x"/>
                                          </p:val>
                                        </p:tav>
                                      </p:tavLst>
                                    </p:anim>
                                    <p:anim calcmode="lin" valueType="num">
                                      <p:cBhvr>
                                        <p:cTn dur="500" fill="hold" id="82"/>
                                        <p:tgtEl>
                                          <p:spTgt spid="108"/>
                                        </p:tgtEl>
                                        <p:attrNameLst>
                                          <p:attrName>ppt_y</p:attrName>
                                        </p:attrNameLst>
                                      </p:cBhvr>
                                      <p:tavLst>
                                        <p:tav tm="0">
                                          <p:val>
                                            <p:fltVal val="0.5"/>
                                          </p:val>
                                        </p:tav>
                                        <p:tav tm="100000">
                                          <p:val>
                                            <p:strVal val="#ppt_y"/>
                                          </p:val>
                                        </p:tav>
                                      </p:tavLst>
                                    </p:anim>
                                  </p:childTnLst>
                                </p:cTn>
                              </p:par>
                              <p:par>
                                <p:cTn fill="hold" id="83" nodeType="withEffect" presetClass="emph" presetID="26" presetSubtype="0" repeatCount="3000">
                                  <p:stCondLst>
                                    <p:cond delay="600"/>
                                  </p:stCondLst>
                                  <p:childTnLst>
                                    <p:animEffect filter="fade" transition="out">
                                      <p:cBhvr>
                                        <p:cTn dur="500" id="84" tmFilter="0, 0; .2, .5; .8, .5; 1, 0"/>
                                        <p:tgtEl>
                                          <p:spTgt spid="72"/>
                                        </p:tgtEl>
                                      </p:cBhvr>
                                    </p:animEffect>
                                    <p:animScale>
                                      <p:cBhvr>
                                        <p:cTn autoRev="1" dur="250" fill="hold" id="85"/>
                                        <p:tgtEl>
                                          <p:spTgt spid="72"/>
                                        </p:tgtEl>
                                      </p:cBhvr>
                                      <p:by x="105000" y="105000"/>
                                    </p:animScale>
                                  </p:childTnLst>
                                </p:cTn>
                              </p:par>
                              <p:par>
                                <p:cTn fill="hold" id="86" nodeType="withEffect" presetClass="emph" presetID="26" presetSubtype="0" repeatCount="3000">
                                  <p:stCondLst>
                                    <p:cond delay="710"/>
                                  </p:stCondLst>
                                  <p:childTnLst>
                                    <p:animEffect filter="fade" transition="out">
                                      <p:cBhvr>
                                        <p:cTn dur="500" id="87" tmFilter="0, 0; .2, .5; .8, .5; 1, 0"/>
                                        <p:tgtEl>
                                          <p:spTgt spid="93"/>
                                        </p:tgtEl>
                                      </p:cBhvr>
                                    </p:animEffect>
                                    <p:animScale>
                                      <p:cBhvr>
                                        <p:cTn autoRev="1" dur="250" fill="hold" id="88"/>
                                        <p:tgtEl>
                                          <p:spTgt spid="93"/>
                                        </p:tgtEl>
                                      </p:cBhvr>
                                      <p:by x="105000" y="105000"/>
                                    </p:animScale>
                                  </p:childTnLst>
                                </p:cTn>
                              </p:par>
                              <p:par>
                                <p:cTn fill="hold" id="89" nodeType="withEffect" presetClass="emph" presetID="26" presetSubtype="0" repeatCount="3000">
                                  <p:stCondLst>
                                    <p:cond delay="410"/>
                                  </p:stCondLst>
                                  <p:childTnLst>
                                    <p:animEffect filter="fade" transition="out">
                                      <p:cBhvr>
                                        <p:cTn dur="500" id="90" tmFilter="0, 0; .2, .5; .8, .5; 1, 0"/>
                                        <p:tgtEl>
                                          <p:spTgt spid="99"/>
                                        </p:tgtEl>
                                      </p:cBhvr>
                                    </p:animEffect>
                                    <p:animScale>
                                      <p:cBhvr>
                                        <p:cTn autoRev="1" dur="250" fill="hold" id="91"/>
                                        <p:tgtEl>
                                          <p:spTgt spid="99"/>
                                        </p:tgtEl>
                                      </p:cBhvr>
                                      <p:by x="105000" y="105000"/>
                                    </p:animScale>
                                  </p:childTnLst>
                                </p:cTn>
                              </p:par>
                              <p:par>
                                <p:cTn fill="hold" id="92" nodeType="withEffect" presetClass="emph" presetID="26" presetSubtype="0" repeatCount="3000">
                                  <p:stCondLst>
                                    <p:cond delay="810"/>
                                  </p:stCondLst>
                                  <p:childTnLst>
                                    <p:animEffect filter="fade" transition="out">
                                      <p:cBhvr>
                                        <p:cTn dur="500" id="93" tmFilter="0, 0; .2, .5; .8, .5; 1, 0"/>
                                        <p:tgtEl>
                                          <p:spTgt spid="102"/>
                                        </p:tgtEl>
                                      </p:cBhvr>
                                    </p:animEffect>
                                    <p:animScale>
                                      <p:cBhvr>
                                        <p:cTn autoRev="1" dur="250" fill="hold" id="94"/>
                                        <p:tgtEl>
                                          <p:spTgt spid="102"/>
                                        </p:tgtEl>
                                      </p:cBhvr>
                                      <p:by x="105000" y="105000"/>
                                    </p:animScale>
                                  </p:childTnLst>
                                </p:cTn>
                              </p:par>
                              <p:par>
                                <p:cTn fill="hold" id="95" nodeType="withEffect" presetClass="entr" presetID="15" presetSubtype="0">
                                  <p:stCondLst>
                                    <p:cond delay="0"/>
                                  </p:stCondLst>
                                  <p:childTnLst>
                                    <p:set>
                                      <p:cBhvr>
                                        <p:cTn dur="1" fill="hold" id="96">
                                          <p:stCondLst>
                                            <p:cond delay="0"/>
                                          </p:stCondLst>
                                        </p:cTn>
                                        <p:tgtEl>
                                          <p:spTgt spid="68"/>
                                        </p:tgtEl>
                                        <p:attrNameLst>
                                          <p:attrName>style.visibility</p:attrName>
                                        </p:attrNameLst>
                                      </p:cBhvr>
                                      <p:to>
                                        <p:strVal val="visible"/>
                                      </p:to>
                                    </p:set>
                                    <p:anim calcmode="lin" valueType="num">
                                      <p:cBhvr>
                                        <p:cTn dur="1000" fill="hold" id="97"/>
                                        <p:tgtEl>
                                          <p:spTgt spid="68"/>
                                        </p:tgtEl>
                                        <p:attrNameLst>
                                          <p:attrName>ppt_w</p:attrName>
                                        </p:attrNameLst>
                                      </p:cBhvr>
                                      <p:tavLst>
                                        <p:tav tm="0">
                                          <p:val>
                                            <p:fltVal val="0"/>
                                          </p:val>
                                        </p:tav>
                                        <p:tav tm="100000">
                                          <p:val>
                                            <p:strVal val="#ppt_w"/>
                                          </p:val>
                                        </p:tav>
                                      </p:tavLst>
                                    </p:anim>
                                    <p:anim calcmode="lin" valueType="num">
                                      <p:cBhvr>
                                        <p:cTn dur="1000" fill="hold" id="98"/>
                                        <p:tgtEl>
                                          <p:spTgt spid="68"/>
                                        </p:tgtEl>
                                        <p:attrNameLst>
                                          <p:attrName>ppt_h</p:attrName>
                                        </p:attrNameLst>
                                      </p:cBhvr>
                                      <p:tavLst>
                                        <p:tav tm="0">
                                          <p:val>
                                            <p:fltVal val="0"/>
                                          </p:val>
                                        </p:tav>
                                        <p:tav tm="100000">
                                          <p:val>
                                            <p:strVal val="#ppt_h"/>
                                          </p:val>
                                        </p:tav>
                                      </p:tavLst>
                                    </p:anim>
                                    <p:anim calcmode="lin" valueType="num">
                                      <p:cBhvr>
                                        <p:cTn dur="1000" fill="hold" id="99"/>
                                        <p:tgtEl>
                                          <p:spTgt spid="68"/>
                                        </p:tgtEl>
                                        <p:attrNameLst>
                                          <p:attrName>ppt_x</p:attrName>
                                        </p:attrNameLst>
                                      </p:cBhvr>
                                      <p:tavLst>
                                        <p:tav fmla="#ppt_x+(cos(-2*pi*(1-$))*-#ppt_x-sin(-2*pi*(1-$))*(1-#ppt_y))*(1-$)" tm="0">
                                          <p:val>
                                            <p:fltVal val="0"/>
                                          </p:val>
                                        </p:tav>
                                        <p:tav tm="100000">
                                          <p:val>
                                            <p:fltVal val="1"/>
                                          </p:val>
                                        </p:tav>
                                      </p:tavLst>
                                    </p:anim>
                                    <p:anim calcmode="lin" valueType="num">
                                      <p:cBhvr>
                                        <p:cTn dur="1000" fill="hold" id="100"/>
                                        <p:tgtEl>
                                          <p:spTgt spid="68"/>
                                        </p:tgtEl>
                                        <p:attrNameLst>
                                          <p:attrName>ppt_y</p:attrName>
                                        </p:attrNameLst>
                                      </p:cBhvr>
                                      <p:tavLst>
                                        <p:tav fmla="#ppt_y+(sin(-2*pi*(1-$))*-#ppt_x+cos(-2*pi*(1-$))*(1-#ppt_y))*(1-$)" tm="0">
                                          <p:val>
                                            <p:fltVal val="0"/>
                                          </p:val>
                                        </p:tav>
                                        <p:tav tm="100000">
                                          <p:val>
                                            <p:fltVal val="1"/>
                                          </p:val>
                                        </p:tav>
                                      </p:tavLst>
                                    </p:anim>
                                  </p:childTnLst>
                                </p:cTn>
                              </p:par>
                              <p:par>
                                <p:cTn fill="hold" id="101" nodeType="withEffect" presetClass="entr" presetID="15" presetSubtype="0">
                                  <p:stCondLst>
                                    <p:cond delay="250"/>
                                  </p:stCondLst>
                                  <p:childTnLst>
                                    <p:set>
                                      <p:cBhvr>
                                        <p:cTn dur="1" fill="hold" id="102">
                                          <p:stCondLst>
                                            <p:cond delay="0"/>
                                          </p:stCondLst>
                                        </p:cTn>
                                        <p:tgtEl>
                                          <p:spTgt spid="69"/>
                                        </p:tgtEl>
                                        <p:attrNameLst>
                                          <p:attrName>style.visibility</p:attrName>
                                        </p:attrNameLst>
                                      </p:cBhvr>
                                      <p:to>
                                        <p:strVal val="visible"/>
                                      </p:to>
                                    </p:set>
                                    <p:anim calcmode="lin" valueType="num">
                                      <p:cBhvr>
                                        <p:cTn dur="1000" fill="hold" id="103"/>
                                        <p:tgtEl>
                                          <p:spTgt spid="69"/>
                                        </p:tgtEl>
                                        <p:attrNameLst>
                                          <p:attrName>ppt_w</p:attrName>
                                        </p:attrNameLst>
                                      </p:cBhvr>
                                      <p:tavLst>
                                        <p:tav tm="0">
                                          <p:val>
                                            <p:fltVal val="0"/>
                                          </p:val>
                                        </p:tav>
                                        <p:tav tm="100000">
                                          <p:val>
                                            <p:strVal val="#ppt_w"/>
                                          </p:val>
                                        </p:tav>
                                      </p:tavLst>
                                    </p:anim>
                                    <p:anim calcmode="lin" valueType="num">
                                      <p:cBhvr>
                                        <p:cTn dur="1000" fill="hold" id="104"/>
                                        <p:tgtEl>
                                          <p:spTgt spid="69"/>
                                        </p:tgtEl>
                                        <p:attrNameLst>
                                          <p:attrName>ppt_h</p:attrName>
                                        </p:attrNameLst>
                                      </p:cBhvr>
                                      <p:tavLst>
                                        <p:tav tm="0">
                                          <p:val>
                                            <p:fltVal val="0"/>
                                          </p:val>
                                        </p:tav>
                                        <p:tav tm="100000">
                                          <p:val>
                                            <p:strVal val="#ppt_h"/>
                                          </p:val>
                                        </p:tav>
                                      </p:tavLst>
                                    </p:anim>
                                    <p:anim calcmode="lin" valueType="num">
                                      <p:cBhvr>
                                        <p:cTn dur="1000" fill="hold" id="105"/>
                                        <p:tgtEl>
                                          <p:spTgt spid="69"/>
                                        </p:tgtEl>
                                        <p:attrNameLst>
                                          <p:attrName>ppt_x</p:attrName>
                                        </p:attrNameLst>
                                      </p:cBhvr>
                                      <p:tavLst>
                                        <p:tav fmla="#ppt_x+(cos(-2*pi*(1-$))*-#ppt_x-sin(-2*pi*(1-$))*(1-#ppt_y))*(1-$)" tm="0">
                                          <p:val>
                                            <p:fltVal val="0"/>
                                          </p:val>
                                        </p:tav>
                                        <p:tav tm="100000">
                                          <p:val>
                                            <p:fltVal val="1"/>
                                          </p:val>
                                        </p:tav>
                                      </p:tavLst>
                                    </p:anim>
                                    <p:anim calcmode="lin" valueType="num">
                                      <p:cBhvr>
                                        <p:cTn dur="1000" fill="hold" id="106"/>
                                        <p:tgtEl>
                                          <p:spTgt spid="69"/>
                                        </p:tgtEl>
                                        <p:attrNameLst>
                                          <p:attrName>ppt_y</p:attrName>
                                        </p:attrNameLst>
                                      </p:cBhvr>
                                      <p:tavLst>
                                        <p:tav fmla="#ppt_y+(sin(-2*pi*(1-$))*-#ppt_x+cos(-2*pi*(1-$))*(1-#ppt_y))*(1-$)" tm="0">
                                          <p:val>
                                            <p:fltVal val="0"/>
                                          </p:val>
                                        </p:tav>
                                        <p:tav tm="100000">
                                          <p:val>
                                            <p:fltVal val="1"/>
                                          </p:val>
                                        </p:tav>
                                      </p:tavLst>
                                    </p:anim>
                                  </p:childTnLst>
                                </p:cTn>
                              </p:par>
                              <p:par>
                                <p:cTn fill="hold" id="107" nodeType="withEffect" presetClass="entr" presetID="15" presetSubtype="0">
                                  <p:stCondLst>
                                    <p:cond delay="500"/>
                                  </p:stCondLst>
                                  <p:childTnLst>
                                    <p:set>
                                      <p:cBhvr>
                                        <p:cTn dur="1" fill="hold" id="108">
                                          <p:stCondLst>
                                            <p:cond delay="0"/>
                                          </p:stCondLst>
                                        </p:cTn>
                                        <p:tgtEl>
                                          <p:spTgt spid="70"/>
                                        </p:tgtEl>
                                        <p:attrNameLst>
                                          <p:attrName>style.visibility</p:attrName>
                                        </p:attrNameLst>
                                      </p:cBhvr>
                                      <p:to>
                                        <p:strVal val="visible"/>
                                      </p:to>
                                    </p:set>
                                    <p:anim calcmode="lin" valueType="num">
                                      <p:cBhvr>
                                        <p:cTn dur="1000" fill="hold" id="109"/>
                                        <p:tgtEl>
                                          <p:spTgt spid="70"/>
                                        </p:tgtEl>
                                        <p:attrNameLst>
                                          <p:attrName>ppt_w</p:attrName>
                                        </p:attrNameLst>
                                      </p:cBhvr>
                                      <p:tavLst>
                                        <p:tav tm="0">
                                          <p:val>
                                            <p:fltVal val="0"/>
                                          </p:val>
                                        </p:tav>
                                        <p:tav tm="100000">
                                          <p:val>
                                            <p:strVal val="#ppt_w"/>
                                          </p:val>
                                        </p:tav>
                                      </p:tavLst>
                                    </p:anim>
                                    <p:anim calcmode="lin" valueType="num">
                                      <p:cBhvr>
                                        <p:cTn dur="1000" fill="hold" id="110"/>
                                        <p:tgtEl>
                                          <p:spTgt spid="70"/>
                                        </p:tgtEl>
                                        <p:attrNameLst>
                                          <p:attrName>ppt_h</p:attrName>
                                        </p:attrNameLst>
                                      </p:cBhvr>
                                      <p:tavLst>
                                        <p:tav tm="0">
                                          <p:val>
                                            <p:fltVal val="0"/>
                                          </p:val>
                                        </p:tav>
                                        <p:tav tm="100000">
                                          <p:val>
                                            <p:strVal val="#ppt_h"/>
                                          </p:val>
                                        </p:tav>
                                      </p:tavLst>
                                    </p:anim>
                                    <p:anim calcmode="lin" valueType="num">
                                      <p:cBhvr>
                                        <p:cTn dur="1000" fill="hold" id="111"/>
                                        <p:tgtEl>
                                          <p:spTgt spid="70"/>
                                        </p:tgtEl>
                                        <p:attrNameLst>
                                          <p:attrName>ppt_x</p:attrName>
                                        </p:attrNameLst>
                                      </p:cBhvr>
                                      <p:tavLst>
                                        <p:tav fmla="#ppt_x+(cos(-2*pi*(1-$))*-#ppt_x-sin(-2*pi*(1-$))*(1-#ppt_y))*(1-$)" tm="0">
                                          <p:val>
                                            <p:fltVal val="0"/>
                                          </p:val>
                                        </p:tav>
                                        <p:tav tm="100000">
                                          <p:val>
                                            <p:fltVal val="1"/>
                                          </p:val>
                                        </p:tav>
                                      </p:tavLst>
                                    </p:anim>
                                    <p:anim calcmode="lin" valueType="num">
                                      <p:cBhvr>
                                        <p:cTn dur="1000" fill="hold" id="112"/>
                                        <p:tgtEl>
                                          <p:spTgt spid="70"/>
                                        </p:tgtEl>
                                        <p:attrNameLst>
                                          <p:attrName>ppt_y</p:attrName>
                                        </p:attrNameLst>
                                      </p:cBhvr>
                                      <p:tavLst>
                                        <p:tav fmla="#ppt_y+(sin(-2*pi*(1-$))*-#ppt_x+cos(-2*pi*(1-$))*(1-#ppt_y))*(1-$)" tm="0">
                                          <p:val>
                                            <p:fltVal val="0"/>
                                          </p:val>
                                        </p:tav>
                                        <p:tav tm="100000">
                                          <p:val>
                                            <p:fltVal val="1"/>
                                          </p:val>
                                        </p:tav>
                                      </p:tavLst>
                                    </p:anim>
                                  </p:childTnLst>
                                </p:cTn>
                              </p:par>
                              <p:par>
                                <p:cTn fill="hold" id="113" nodeType="withEffect" presetClass="entr" presetID="15" presetSubtype="0">
                                  <p:stCondLst>
                                    <p:cond delay="750"/>
                                  </p:stCondLst>
                                  <p:childTnLst>
                                    <p:set>
                                      <p:cBhvr>
                                        <p:cTn dur="1" fill="hold" id="114">
                                          <p:stCondLst>
                                            <p:cond delay="0"/>
                                          </p:stCondLst>
                                        </p:cTn>
                                        <p:tgtEl>
                                          <p:spTgt spid="71"/>
                                        </p:tgtEl>
                                        <p:attrNameLst>
                                          <p:attrName>style.visibility</p:attrName>
                                        </p:attrNameLst>
                                      </p:cBhvr>
                                      <p:to>
                                        <p:strVal val="visible"/>
                                      </p:to>
                                    </p:set>
                                    <p:anim calcmode="lin" valueType="num">
                                      <p:cBhvr>
                                        <p:cTn dur="1000" fill="hold" id="115"/>
                                        <p:tgtEl>
                                          <p:spTgt spid="71"/>
                                        </p:tgtEl>
                                        <p:attrNameLst>
                                          <p:attrName>ppt_w</p:attrName>
                                        </p:attrNameLst>
                                      </p:cBhvr>
                                      <p:tavLst>
                                        <p:tav tm="0">
                                          <p:val>
                                            <p:fltVal val="0"/>
                                          </p:val>
                                        </p:tav>
                                        <p:tav tm="100000">
                                          <p:val>
                                            <p:strVal val="#ppt_w"/>
                                          </p:val>
                                        </p:tav>
                                      </p:tavLst>
                                    </p:anim>
                                    <p:anim calcmode="lin" valueType="num">
                                      <p:cBhvr>
                                        <p:cTn dur="1000" fill="hold" id="116"/>
                                        <p:tgtEl>
                                          <p:spTgt spid="71"/>
                                        </p:tgtEl>
                                        <p:attrNameLst>
                                          <p:attrName>ppt_h</p:attrName>
                                        </p:attrNameLst>
                                      </p:cBhvr>
                                      <p:tavLst>
                                        <p:tav tm="0">
                                          <p:val>
                                            <p:fltVal val="0"/>
                                          </p:val>
                                        </p:tav>
                                        <p:tav tm="100000">
                                          <p:val>
                                            <p:strVal val="#ppt_h"/>
                                          </p:val>
                                        </p:tav>
                                      </p:tavLst>
                                    </p:anim>
                                    <p:anim calcmode="lin" valueType="num">
                                      <p:cBhvr>
                                        <p:cTn dur="1000" fill="hold" id="117"/>
                                        <p:tgtEl>
                                          <p:spTgt spid="71"/>
                                        </p:tgtEl>
                                        <p:attrNameLst>
                                          <p:attrName>ppt_x</p:attrName>
                                        </p:attrNameLst>
                                      </p:cBhvr>
                                      <p:tavLst>
                                        <p:tav fmla="#ppt_x+(cos(-2*pi*(1-$))*-#ppt_x-sin(-2*pi*(1-$))*(1-#ppt_y))*(1-$)" tm="0">
                                          <p:val>
                                            <p:fltVal val="0"/>
                                          </p:val>
                                        </p:tav>
                                        <p:tav tm="100000">
                                          <p:val>
                                            <p:fltVal val="1"/>
                                          </p:val>
                                        </p:tav>
                                      </p:tavLst>
                                    </p:anim>
                                    <p:anim calcmode="lin" valueType="num">
                                      <p:cBhvr>
                                        <p:cTn dur="1000" fill="hold" id="118"/>
                                        <p:tgtEl>
                                          <p:spTgt spid="71"/>
                                        </p:tgtEl>
                                        <p:attrNameLst>
                                          <p:attrName>ppt_y</p:attrName>
                                        </p:attrNameLst>
                                      </p:cBhvr>
                                      <p:tavLst>
                                        <p:tav fmla="#ppt_y+(sin(-2*pi*(1-$))*-#ppt_x+cos(-2*pi*(1-$))*(1-#ppt_y))*(1-$)" tm="0">
                                          <p:val>
                                            <p:fltVal val="0"/>
                                          </p:val>
                                        </p:tav>
                                        <p:tav tm="100000">
                                          <p:val>
                                            <p:fltVal val="1"/>
                                          </p:val>
                                        </p:tav>
                                      </p:tavLst>
                                    </p:anim>
                                  </p:childTnLst>
                                </p:cTn>
                              </p:par>
                              <p:par>
                                <p:cTn fill="hold" grpId="0" id="119" nodeType="withEffect" presetClass="entr" presetID="10" presetSubtype="0">
                                  <p:stCondLst>
                                    <p:cond delay="1000"/>
                                  </p:stCondLst>
                                  <p:childTnLst>
                                    <p:set>
                                      <p:cBhvr>
                                        <p:cTn dur="1" fill="hold" id="120">
                                          <p:stCondLst>
                                            <p:cond delay="0"/>
                                          </p:stCondLst>
                                        </p:cTn>
                                        <p:tgtEl>
                                          <p:spTgt spid="35"/>
                                        </p:tgtEl>
                                        <p:attrNameLst>
                                          <p:attrName>style.visibility</p:attrName>
                                        </p:attrNameLst>
                                      </p:cBhvr>
                                      <p:to>
                                        <p:strVal val="visible"/>
                                      </p:to>
                                    </p:set>
                                    <p:animEffect filter="fade" transition="in">
                                      <p:cBhvr>
                                        <p:cTn dur="500" id="121"/>
                                        <p:tgtEl>
                                          <p:spTgt spid="35"/>
                                        </p:tgtEl>
                                      </p:cBhvr>
                                    </p:animEffect>
                                  </p:childTnLst>
                                </p:cTn>
                              </p:par>
                              <p:par>
                                <p:cTn fill="hold" id="122" nodeType="withEffect" presetClass="entr" presetID="10" presetSubtype="0">
                                  <p:stCondLst>
                                    <p:cond delay="1200"/>
                                  </p:stCondLst>
                                  <p:childTnLst>
                                    <p:set>
                                      <p:cBhvr>
                                        <p:cTn dur="1" fill="hold" id="123">
                                          <p:stCondLst>
                                            <p:cond delay="0"/>
                                          </p:stCondLst>
                                        </p:cTn>
                                        <p:tgtEl>
                                          <p:spTgt spid="47"/>
                                        </p:tgtEl>
                                        <p:attrNameLst>
                                          <p:attrName>style.visibility</p:attrName>
                                        </p:attrNameLst>
                                      </p:cBhvr>
                                      <p:to>
                                        <p:strVal val="visible"/>
                                      </p:to>
                                    </p:set>
                                    <p:animEffect filter="fade" transition="in">
                                      <p:cBhvr>
                                        <p:cTn dur="500" id="124"/>
                                        <p:tgtEl>
                                          <p:spTgt spid="47"/>
                                        </p:tgtEl>
                                      </p:cBhvr>
                                    </p:animEffect>
                                  </p:childTnLst>
                                </p:cTn>
                              </p:par>
                              <p:par>
                                <p:cTn fill="hold" id="125" nodeType="withEffect" presetClass="entr" presetID="10" presetSubtype="0">
                                  <p:stCondLst>
                                    <p:cond delay="1200"/>
                                  </p:stCondLst>
                                  <p:childTnLst>
                                    <p:set>
                                      <p:cBhvr>
                                        <p:cTn dur="1" fill="hold" id="126">
                                          <p:stCondLst>
                                            <p:cond delay="0"/>
                                          </p:stCondLst>
                                        </p:cTn>
                                        <p:tgtEl>
                                          <p:spTgt spid="64"/>
                                        </p:tgtEl>
                                        <p:attrNameLst>
                                          <p:attrName>style.visibility</p:attrName>
                                        </p:attrNameLst>
                                      </p:cBhvr>
                                      <p:to>
                                        <p:strVal val="visible"/>
                                      </p:to>
                                    </p:set>
                                    <p:animEffect filter="fade" transition="in">
                                      <p:cBhvr>
                                        <p:cTn dur="500" id="127"/>
                                        <p:tgtEl>
                                          <p:spTgt spid="64"/>
                                        </p:tgtEl>
                                      </p:cBhvr>
                                    </p:animEffect>
                                  </p:childTnLst>
                                </p:cTn>
                              </p:par>
                              <p:par>
                                <p:cTn fill="hold" id="128" nodeType="withEffect" presetClass="entr" presetID="10" presetSubtype="0">
                                  <p:stCondLst>
                                    <p:cond delay="1200"/>
                                  </p:stCondLst>
                                  <p:childTnLst>
                                    <p:set>
                                      <p:cBhvr>
                                        <p:cTn dur="1" fill="hold" id="129">
                                          <p:stCondLst>
                                            <p:cond delay="0"/>
                                          </p:stCondLst>
                                        </p:cTn>
                                        <p:tgtEl>
                                          <p:spTgt spid="61"/>
                                        </p:tgtEl>
                                        <p:attrNameLst>
                                          <p:attrName>style.visibility</p:attrName>
                                        </p:attrNameLst>
                                      </p:cBhvr>
                                      <p:to>
                                        <p:strVal val="visible"/>
                                      </p:to>
                                    </p:set>
                                    <p:animEffect filter="fade" transition="in">
                                      <p:cBhvr>
                                        <p:cTn dur="500" id="130"/>
                                        <p:tgtEl>
                                          <p:spTgt spid="61"/>
                                        </p:tgtEl>
                                      </p:cBhvr>
                                    </p:animEffect>
                                  </p:childTnLst>
                                </p:cTn>
                              </p:par>
                              <p:par>
                                <p:cTn fill="hold" id="131" nodeType="withEffect" presetClass="emph" presetID="8" presetSubtype="0">
                                  <p:stCondLst>
                                    <p:cond delay="1700"/>
                                  </p:stCondLst>
                                  <p:childTnLst>
                                    <p:animRot by="1200000">
                                      <p:cBhvr>
                                        <p:cTn dur="5000" fill="hold" id="132"/>
                                        <p:tgtEl>
                                          <p:spTgt spid="64"/>
                                        </p:tgtEl>
                                        <p:attrNameLst>
                                          <p:attrName>r</p:attrName>
                                        </p:attrNameLst>
                                      </p:cBhvr>
                                    </p:animRot>
                                  </p:childTnLst>
                                </p:cTn>
                              </p:par>
                              <p:par>
                                <p:cTn fill="hold" id="133" nodeType="withEffect" presetClass="emph" presetID="8" presetSubtype="0">
                                  <p:stCondLst>
                                    <p:cond delay="1700"/>
                                  </p:stCondLst>
                                  <p:childTnLst>
                                    <p:animRot by="21600000">
                                      <p:cBhvr>
                                        <p:cTn dur="5000" fill="hold" id="134"/>
                                        <p:tgtEl>
                                          <p:spTgt spid="61"/>
                                        </p:tgtEl>
                                        <p:attrNameLst>
                                          <p:attrName>r</p:attrName>
                                        </p:attrNameLst>
                                      </p:cBhvr>
                                    </p:animRot>
                                  </p:childTnLst>
                                </p:cTn>
                              </p:par>
                              <p:par>
                                <p:cTn fill="hold" grpId="0" id="135" nodeType="withEffect" presetClass="entr" presetID="10" presetSubtype="0">
                                  <p:stCondLst>
                                    <p:cond delay="1700"/>
                                  </p:stCondLst>
                                  <p:childTnLst>
                                    <p:set>
                                      <p:cBhvr>
                                        <p:cTn dur="1" fill="hold" id="136">
                                          <p:stCondLst>
                                            <p:cond delay="0"/>
                                          </p:stCondLst>
                                        </p:cTn>
                                        <p:tgtEl>
                                          <p:spTgt spid="42"/>
                                        </p:tgtEl>
                                        <p:attrNameLst>
                                          <p:attrName>style.visibility</p:attrName>
                                        </p:attrNameLst>
                                      </p:cBhvr>
                                      <p:to>
                                        <p:strVal val="visible"/>
                                      </p:to>
                                    </p:set>
                                    <p:animEffect filter="fade" transition="in">
                                      <p:cBhvr>
                                        <p:cTn dur="500" id="137"/>
                                        <p:tgtEl>
                                          <p:spTgt spid="42"/>
                                        </p:tgtEl>
                                      </p:cBhvr>
                                    </p:animEffect>
                                  </p:childTnLst>
                                </p:cTn>
                              </p:par>
                              <p:par>
                                <p:cTn fill="hold" grpId="0" id="138" nodeType="withEffect" presetClass="entr" presetID="10" presetSubtype="0">
                                  <p:stCondLst>
                                    <p:cond delay="2100"/>
                                  </p:stCondLst>
                                  <p:childTnLst>
                                    <p:set>
                                      <p:cBhvr>
                                        <p:cTn dur="1" fill="hold" id="139">
                                          <p:stCondLst>
                                            <p:cond delay="0"/>
                                          </p:stCondLst>
                                        </p:cTn>
                                        <p:tgtEl>
                                          <p:spTgt spid="46"/>
                                        </p:tgtEl>
                                        <p:attrNameLst>
                                          <p:attrName>style.visibility</p:attrName>
                                        </p:attrNameLst>
                                      </p:cBhvr>
                                      <p:to>
                                        <p:strVal val="visible"/>
                                      </p:to>
                                    </p:set>
                                    <p:animEffect filter="fade" transition="in">
                                      <p:cBhvr>
                                        <p:cTn dur="500" id="140"/>
                                        <p:tgtEl>
                                          <p:spTgt spid="46"/>
                                        </p:tgtEl>
                                      </p:cBhvr>
                                    </p:animEffect>
                                  </p:childTnLst>
                                </p:cTn>
                              </p:par>
                              <p:par>
                                <p:cTn fill="hold" grpId="0" id="141" nodeType="withEffect" presetClass="entr" presetID="53" presetSubtype="0">
                                  <p:stCondLst>
                                    <p:cond delay="2100"/>
                                  </p:stCondLst>
                                  <p:childTnLst>
                                    <p:set>
                                      <p:cBhvr>
                                        <p:cTn dur="1" fill="hold" id="142">
                                          <p:stCondLst>
                                            <p:cond delay="0"/>
                                          </p:stCondLst>
                                        </p:cTn>
                                        <p:tgtEl>
                                          <p:spTgt spid="31"/>
                                        </p:tgtEl>
                                        <p:attrNameLst>
                                          <p:attrName>style.visibility</p:attrName>
                                        </p:attrNameLst>
                                      </p:cBhvr>
                                      <p:to>
                                        <p:strVal val="visible"/>
                                      </p:to>
                                    </p:set>
                                    <p:anim calcmode="lin" valueType="num">
                                      <p:cBhvr>
                                        <p:cTn dur="500" fill="hold" id="143"/>
                                        <p:tgtEl>
                                          <p:spTgt spid="31"/>
                                        </p:tgtEl>
                                        <p:attrNameLst>
                                          <p:attrName>ppt_w</p:attrName>
                                        </p:attrNameLst>
                                      </p:cBhvr>
                                      <p:tavLst>
                                        <p:tav tm="0">
                                          <p:val>
                                            <p:fltVal val="0"/>
                                          </p:val>
                                        </p:tav>
                                        <p:tav tm="100000">
                                          <p:val>
                                            <p:strVal val="#ppt_w"/>
                                          </p:val>
                                        </p:tav>
                                      </p:tavLst>
                                    </p:anim>
                                    <p:anim calcmode="lin" valueType="num">
                                      <p:cBhvr>
                                        <p:cTn dur="500" fill="hold" id="144"/>
                                        <p:tgtEl>
                                          <p:spTgt spid="31"/>
                                        </p:tgtEl>
                                        <p:attrNameLst>
                                          <p:attrName>ppt_h</p:attrName>
                                        </p:attrNameLst>
                                      </p:cBhvr>
                                      <p:tavLst>
                                        <p:tav tm="0">
                                          <p:val>
                                            <p:fltVal val="0"/>
                                          </p:val>
                                        </p:tav>
                                        <p:tav tm="100000">
                                          <p:val>
                                            <p:strVal val="#ppt_h"/>
                                          </p:val>
                                        </p:tav>
                                      </p:tavLst>
                                    </p:anim>
                                    <p:animEffect filter="fade" transition="in">
                                      <p:cBhvr>
                                        <p:cTn dur="500" id="145"/>
                                        <p:tgtEl>
                                          <p:spTgt spid="31"/>
                                        </p:tgtEl>
                                      </p:cBhvr>
                                    </p:animEffect>
                                  </p:childTnLst>
                                </p:cTn>
                              </p:par>
                              <p:par>
                                <p:cTn fill="hold" grpId="0" id="146" nodeType="withEffect" presetClass="entr" presetID="42" presetSubtype="0">
                                  <p:stCondLst>
                                    <p:cond delay="2100"/>
                                  </p:stCondLst>
                                  <p:childTnLst>
                                    <p:set>
                                      <p:cBhvr>
                                        <p:cTn dur="1" fill="hold" id="147">
                                          <p:stCondLst>
                                            <p:cond delay="0"/>
                                          </p:stCondLst>
                                        </p:cTn>
                                        <p:tgtEl>
                                          <p:spTgt spid="30"/>
                                        </p:tgtEl>
                                        <p:attrNameLst>
                                          <p:attrName>style.visibility</p:attrName>
                                        </p:attrNameLst>
                                      </p:cBhvr>
                                      <p:to>
                                        <p:strVal val="visible"/>
                                      </p:to>
                                    </p:set>
                                    <p:animEffect filter="fade" transition="in">
                                      <p:cBhvr>
                                        <p:cTn dur="1000" id="148"/>
                                        <p:tgtEl>
                                          <p:spTgt spid="30"/>
                                        </p:tgtEl>
                                      </p:cBhvr>
                                    </p:animEffect>
                                    <p:anim calcmode="lin" valueType="num">
                                      <p:cBhvr>
                                        <p:cTn dur="1000" fill="hold" id="149"/>
                                        <p:tgtEl>
                                          <p:spTgt spid="30"/>
                                        </p:tgtEl>
                                        <p:attrNameLst>
                                          <p:attrName>ppt_x</p:attrName>
                                        </p:attrNameLst>
                                      </p:cBhvr>
                                      <p:tavLst>
                                        <p:tav tm="0">
                                          <p:val>
                                            <p:strVal val="#ppt_x"/>
                                          </p:val>
                                        </p:tav>
                                        <p:tav tm="100000">
                                          <p:val>
                                            <p:strVal val="#ppt_x"/>
                                          </p:val>
                                        </p:tav>
                                      </p:tavLst>
                                    </p:anim>
                                    <p:anim calcmode="lin" valueType="num">
                                      <p:cBhvr>
                                        <p:cTn dur="1000" fill="hold" id="150"/>
                                        <p:tgtEl>
                                          <p:spTgt spid="30"/>
                                        </p:tgtEl>
                                        <p:attrNameLst>
                                          <p:attrName>ppt_y</p:attrName>
                                        </p:attrNameLst>
                                      </p:cBhvr>
                                      <p:tavLst>
                                        <p:tav tm="0">
                                          <p:val>
                                            <p:strVal val="#ppt_y+.1"/>
                                          </p:val>
                                        </p:tav>
                                        <p:tav tm="100000">
                                          <p:val>
                                            <p:strVal val="#ppt_y"/>
                                          </p:val>
                                        </p:tav>
                                      </p:tavLst>
                                    </p:anim>
                                  </p:childTnLst>
                                </p:cTn>
                              </p:par>
                              <p:par>
                                <p:cTn fill="hold" id="151" nodeType="withEffect" presetClass="entr" presetID="42" presetSubtype="0">
                                  <p:stCondLst>
                                    <p:cond delay="2750"/>
                                  </p:stCondLst>
                                  <p:childTnLst>
                                    <p:set>
                                      <p:cBhvr>
                                        <p:cTn dur="1" fill="hold" id="152">
                                          <p:stCondLst>
                                            <p:cond delay="0"/>
                                          </p:stCondLst>
                                        </p:cTn>
                                        <p:tgtEl>
                                          <p:spTgt spid="19"/>
                                        </p:tgtEl>
                                        <p:attrNameLst>
                                          <p:attrName>style.visibility</p:attrName>
                                        </p:attrNameLst>
                                      </p:cBhvr>
                                      <p:to>
                                        <p:strVal val="visible"/>
                                      </p:to>
                                    </p:set>
                                    <p:animEffect filter="fade" transition="in">
                                      <p:cBhvr>
                                        <p:cTn dur="1000" id="153"/>
                                        <p:tgtEl>
                                          <p:spTgt spid="19"/>
                                        </p:tgtEl>
                                      </p:cBhvr>
                                    </p:animEffect>
                                    <p:anim calcmode="lin" valueType="num">
                                      <p:cBhvr>
                                        <p:cTn dur="1000" fill="hold" id="154"/>
                                        <p:tgtEl>
                                          <p:spTgt spid="19"/>
                                        </p:tgtEl>
                                        <p:attrNameLst>
                                          <p:attrName>ppt_x</p:attrName>
                                        </p:attrNameLst>
                                      </p:cBhvr>
                                      <p:tavLst>
                                        <p:tav tm="0">
                                          <p:val>
                                            <p:strVal val="#ppt_x"/>
                                          </p:val>
                                        </p:tav>
                                        <p:tav tm="100000">
                                          <p:val>
                                            <p:strVal val="#ppt_x"/>
                                          </p:val>
                                        </p:tav>
                                      </p:tavLst>
                                    </p:anim>
                                    <p:anim calcmode="lin" valueType="num">
                                      <p:cBhvr>
                                        <p:cTn dur="1000" fill="hold" id="155"/>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5"/>
      <p:bldP grpId="0" spid="42"/>
      <p:bldP grpId="0" spid="4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微立体创业计划\001.png" id="117"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1191578" y="1026228"/>
            <a:ext cx="1967244" cy="1967585"/>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118" name="Picture 3"/>
          <p:cNvPicPr>
            <a:picLocks noChangeArrowheads="1" noChangeAspect="1"/>
          </p:cNvPicPr>
          <p:nvPr/>
        </p:nvPicPr>
        <p:blipFill>
          <a:blip r:embed="rId4">
            <a:extLst>
              <a:ext uri="{28A0092B-C50C-407E-A947-70E740481C1C}">
                <a14:useLocalDpi val="0"/>
              </a:ext>
            </a:extLst>
          </a:blip>
          <a:stretch>
            <a:fillRect/>
          </a:stretch>
        </p:blipFill>
        <p:spPr bwMode="auto">
          <a:xfrm>
            <a:off x="1477369" y="833794"/>
            <a:ext cx="2230535" cy="2230922"/>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5" compatLnSpc="1" lIns="68571" numCol="1" rIns="68571" tIns="34285"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lang="zh-CN" sz="2400">
                <a:solidFill>
                  <a:schemeClr val="accent2"/>
                </a:solidFill>
                <a:latin charset="-122" panose="020b0503020204020204" pitchFamily="34" typeface="微软雅黑"/>
                <a:ea charset="-122" panose="020b0503020204020204" pitchFamily="34" typeface="微软雅黑"/>
                <a:cs typeface="+mn-ea"/>
                <a:sym typeface="+mn-lt"/>
              </a:rPr>
              <a:t>半年工作概述</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5" compatLnSpc="1" lIns="68571" numCol="1" rIns="68571" tIns="34285"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just">
              <a:lnSpc>
                <a:spcPct val="125000"/>
              </a:lnSpc>
            </a:pPr>
            <a:r>
              <a:rPr altLang="zh-CN" b="0" lang="en-US" smtClean="0" sz="9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The best preparation for tomorrow is doing your best today.</a:t>
            </a:r>
          </a:p>
        </p:txBody>
      </p:sp>
      <p:grpSp>
        <p:nvGrpSpPr>
          <p:cNvPr id="2" name="组合 124"/>
          <p:cNvGrpSpPr/>
          <p:nvPr/>
        </p:nvGrpSpPr>
        <p:grpSpPr>
          <a:xfrm>
            <a:off x="6284904" y="4264732"/>
            <a:ext cx="1026023" cy="1026201"/>
            <a:chOff x="304800" y="673100"/>
            <a:chExt cx="4000500" cy="4000500"/>
          </a:xfrm>
          <a:effectLst>
            <a:outerShdw algn="tr" blurRad="444500" dir="8100000" dist="254000" rotWithShape="0">
              <a:prstClr val="black">
                <a:alpha val="50000"/>
              </a:prstClr>
            </a:outerShdw>
          </a:effectLst>
        </p:grpSpPr>
        <p:sp>
          <p:nvSpPr>
            <p:cNvPr id="126" name="同心圆 12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27" name="椭圆 126"/>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algn="tr" blurRad="444500" dir="8100000" dist="254000" rotWithShape="0">
              <a:prstClr val="black">
                <a:alpha val="50000"/>
              </a:prstClr>
            </a:outerShdw>
          </a:effectLst>
        </p:grpSpPr>
        <p:sp>
          <p:nvSpPr>
            <p:cNvPr id="129" name="同心圆 12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0" name="椭圆 129"/>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algn="tr" blurRad="444500" dir="8100000" dist="254000" rotWithShape="0">
              <a:prstClr val="black">
                <a:alpha val="50000"/>
              </a:prstClr>
            </a:outerShdw>
          </a:effectLst>
        </p:grpSpPr>
        <p:sp>
          <p:nvSpPr>
            <p:cNvPr id="132" name="同心圆 13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3" name="椭圆 13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algn="tr" blurRad="444500" dir="8100000" dist="254000" rotWithShape="0">
              <a:prstClr val="black">
                <a:alpha val="50000"/>
              </a:prstClr>
            </a:outerShdw>
          </a:effectLst>
        </p:grpSpPr>
        <p:sp>
          <p:nvSpPr>
            <p:cNvPr id="135" name="同心圆 13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6" name="椭圆 13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algn="tr" blurRad="444500" dir="8100000" dist="254000" rotWithShape="0">
              <a:prstClr val="black">
                <a:alpha val="50000"/>
              </a:prstClr>
            </a:outerShdw>
          </a:effectLst>
        </p:grpSpPr>
        <p:sp>
          <p:nvSpPr>
            <p:cNvPr id="138" name="同心圆 13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9" name="椭圆 138"/>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algn="tr" blurRad="444500" dir="8100000" dist="254000" rotWithShape="0">
              <a:prstClr val="black">
                <a:alpha val="50000"/>
              </a:prstClr>
            </a:outerShdw>
          </a:effectLst>
        </p:grpSpPr>
        <p:sp>
          <p:nvSpPr>
            <p:cNvPr id="141" name="同心圆 14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2" name="椭圆 141"/>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algn="tr" blurRad="444500" dir="8100000" dist="254000" rotWithShape="0">
              <a:prstClr val="black">
                <a:alpha val="50000"/>
              </a:prstClr>
            </a:outerShdw>
          </a:effectLst>
        </p:grpSpPr>
        <p:sp>
          <p:nvSpPr>
            <p:cNvPr id="144" name="同心圆 14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5" name="椭圆 144"/>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algn="tr" blurRad="444500" dir="8100000" dist="254000" rotWithShape="0">
              <a:prstClr val="black">
                <a:alpha val="50000"/>
              </a:prstClr>
            </a:outerShdw>
          </a:effectLst>
        </p:grpSpPr>
        <p:sp>
          <p:nvSpPr>
            <p:cNvPr id="147" name="同心圆 14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8" name="椭圆 14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algn="tr" blurRad="444500" dir="8100000" dist="254000" rotWithShape="0">
              <a:prstClr val="black">
                <a:alpha val="50000"/>
              </a:prstClr>
            </a:outerShdw>
          </a:effectLst>
        </p:grpSpPr>
        <p:sp>
          <p:nvSpPr>
            <p:cNvPr id="150" name="同心圆 14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1" name="椭圆 150"/>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algn="tr" blurRad="444500" dir="8100000" dist="254000" rotWithShape="0">
              <a:prstClr val="black">
                <a:alpha val="50000"/>
              </a:prstClr>
            </a:outerShdw>
          </a:effectLst>
        </p:grpSpPr>
        <p:sp>
          <p:nvSpPr>
            <p:cNvPr id="153" name="同心圆 15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4" name="椭圆 153"/>
            <p:cNvSpPr/>
            <p:nvPr/>
          </p:nvSpPr>
          <p:spPr>
            <a:xfrm>
              <a:off x="392112" y="760412"/>
              <a:ext cx="3825873" cy="3825873"/>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algn="tr" blurRad="444500" dir="8100000" dist="254000" rotWithShape="0">
              <a:prstClr val="black">
                <a:alpha val="50000"/>
              </a:prstClr>
            </a:outerShdw>
          </a:effectLst>
        </p:grpSpPr>
        <p:sp>
          <p:nvSpPr>
            <p:cNvPr id="156" name="同心圆 15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7" name="椭圆 156"/>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algn="tr" blurRad="444500" dir="8100000" dist="254000" rotWithShape="0">
              <a:prstClr val="black">
                <a:alpha val="50000"/>
              </a:prstClr>
            </a:outerShdw>
          </a:effectLst>
        </p:grpSpPr>
        <p:sp>
          <p:nvSpPr>
            <p:cNvPr id="159" name="同心圆 15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60" name="椭圆 15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algn="tr" blurRad="444500" dir="8100000" dist="254000" rotWithShape="0">
              <a:prstClr val="black">
                <a:alpha val="50000"/>
              </a:prstClr>
            </a:outerShdw>
          </a:effectLst>
        </p:grpSpPr>
        <p:sp>
          <p:nvSpPr>
            <p:cNvPr id="162" name="同心圆 16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63" name="椭圆 16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sp>
        <p:nvSpPr>
          <p:cNvPr id="187" name="TextBox 186"/>
          <p:cNvSpPr txBox="1"/>
          <p:nvPr/>
        </p:nvSpPr>
        <p:spPr>
          <a:xfrm>
            <a:off x="5862965" y="916360"/>
            <a:ext cx="1698003" cy="2446010"/>
          </a:xfrm>
          <a:prstGeom prst="rect">
            <a:avLst/>
          </a:prstGeom>
          <a:noFill/>
        </p:spPr>
        <p:txBody>
          <a:bodyPr bIns="34285" lIns="68571" rIns="68571" rtlCol="0" tIns="34285" wrap="square">
            <a:spAutoFit/>
          </a:bodyPr>
          <a:lstStyle/>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p:txBody>
      </p:sp>
      <p:sp>
        <p:nvSpPr>
          <p:cNvPr id="72" name="TextBox 71"/>
          <p:cNvSpPr txBox="1"/>
          <p:nvPr/>
        </p:nvSpPr>
        <p:spPr>
          <a:xfrm>
            <a:off x="2318865" y="1443852"/>
            <a:ext cx="488939" cy="1188720"/>
          </a:xfrm>
          <a:prstGeom prst="rect">
            <a:avLst/>
          </a:prstGeom>
          <a:noFill/>
        </p:spPr>
        <p:txBody>
          <a:bodyPr rtlCol="0" wrap="square">
            <a:spAutoFit/>
          </a:bodyPr>
          <a:lstStyle/>
          <a:p>
            <a:pPr algn="ctr"/>
            <a:r>
              <a:rPr altLang="zh-CN" b="1" lang="en-US" smtClean="0" sz="7200">
                <a:ln cmpd="sng" w="18415">
                  <a:solidFill>
                    <a:srgbClr val="FFFFFF"/>
                  </a:solidFill>
                  <a:prstDash val="solid"/>
                </a:ln>
                <a:solidFill>
                  <a:schemeClr val="accent1"/>
                </a:solidFill>
                <a:effectLst>
                  <a:outerShdw algn="tl" blurRad="63500" dir="3600000" rotWithShape="0">
                    <a:srgbClr val="000000">
                      <a:alpha val="70000"/>
                    </a:srgbClr>
                  </a:outerShdw>
                </a:effectLst>
                <a:latin charset="-122" panose="020b0503020204020204" pitchFamily="34" typeface="微软雅黑"/>
                <a:ea charset="-122" panose="020b0503020204020204" pitchFamily="34" typeface="微软雅黑"/>
                <a:cs typeface="+mn-ea"/>
                <a:sym typeface="+mn-lt"/>
              </a:rPr>
              <a:t>1</a:t>
            </a:r>
          </a:p>
        </p:txBody>
      </p:sp>
    </p:spTree>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17"/>
                                        </p:tgtEl>
                                        <p:attrNameLst>
                                          <p:attrName>style.visibility</p:attrName>
                                        </p:attrNameLst>
                                      </p:cBhvr>
                                      <p:to>
                                        <p:strVal val="visible"/>
                                      </p:to>
                                    </p:set>
                                    <p:anim calcmode="lin" valueType="num">
                                      <p:cBhvr>
                                        <p:cTn dur="500" fill="hold" id="7"/>
                                        <p:tgtEl>
                                          <p:spTgt spid="117"/>
                                        </p:tgtEl>
                                        <p:attrNameLst>
                                          <p:attrName>ppt_w</p:attrName>
                                        </p:attrNameLst>
                                      </p:cBhvr>
                                      <p:tavLst>
                                        <p:tav tm="0">
                                          <p:val>
                                            <p:fltVal val="0"/>
                                          </p:val>
                                        </p:tav>
                                        <p:tav tm="100000">
                                          <p:val>
                                            <p:strVal val="#ppt_w"/>
                                          </p:val>
                                        </p:tav>
                                      </p:tavLst>
                                    </p:anim>
                                    <p:anim calcmode="lin" valueType="num">
                                      <p:cBhvr>
                                        <p:cTn dur="500" fill="hold" id="8"/>
                                        <p:tgtEl>
                                          <p:spTgt spid="117"/>
                                        </p:tgtEl>
                                        <p:attrNameLst>
                                          <p:attrName>ppt_h</p:attrName>
                                        </p:attrNameLst>
                                      </p:cBhvr>
                                      <p:tavLst>
                                        <p:tav tm="0">
                                          <p:val>
                                            <p:fltVal val="0"/>
                                          </p:val>
                                        </p:tav>
                                        <p:tav tm="100000">
                                          <p:val>
                                            <p:strVal val="#ppt_h"/>
                                          </p:val>
                                        </p:tav>
                                      </p:tavLst>
                                    </p:anim>
                                    <p:animEffect filter="fade" transition="in">
                                      <p:cBhvr>
                                        <p:cTn dur="500" id="9"/>
                                        <p:tgtEl>
                                          <p:spTgt spid="117"/>
                                        </p:tgtEl>
                                      </p:cBhvr>
                                    </p:animEffect>
                                  </p:childTnLst>
                                </p:cTn>
                              </p:par>
                              <p:par>
                                <p:cTn fill="hold" id="10" nodeType="withEffect" presetClass="entr" presetID="42" presetSubtype="0">
                                  <p:stCondLst>
                                    <p:cond delay="0"/>
                                  </p:stCondLst>
                                  <p:childTnLst>
                                    <p:set>
                                      <p:cBhvr>
                                        <p:cTn dur="1" fill="hold" id="11">
                                          <p:stCondLst>
                                            <p:cond delay="0"/>
                                          </p:stCondLst>
                                        </p:cTn>
                                        <p:tgtEl>
                                          <p:spTgt spid="118"/>
                                        </p:tgtEl>
                                        <p:attrNameLst>
                                          <p:attrName>style.visibility</p:attrName>
                                        </p:attrNameLst>
                                      </p:cBhvr>
                                      <p:to>
                                        <p:strVal val="visible"/>
                                      </p:to>
                                    </p:set>
                                    <p:animEffect filter="fade" transition="in">
                                      <p:cBhvr>
                                        <p:cTn dur="500" id="12"/>
                                        <p:tgtEl>
                                          <p:spTgt spid="118"/>
                                        </p:tgtEl>
                                      </p:cBhvr>
                                    </p:animEffect>
                                    <p:anim calcmode="lin" valueType="num">
                                      <p:cBhvr>
                                        <p:cTn dur="500" fill="hold" id="13"/>
                                        <p:tgtEl>
                                          <p:spTgt spid="118"/>
                                        </p:tgtEl>
                                        <p:attrNameLst>
                                          <p:attrName>ppt_x</p:attrName>
                                        </p:attrNameLst>
                                      </p:cBhvr>
                                      <p:tavLst>
                                        <p:tav tm="0">
                                          <p:val>
                                            <p:strVal val="#ppt_x"/>
                                          </p:val>
                                        </p:tav>
                                        <p:tav tm="100000">
                                          <p:val>
                                            <p:strVal val="#ppt_x"/>
                                          </p:val>
                                        </p:tav>
                                      </p:tavLst>
                                    </p:anim>
                                    <p:anim calcmode="lin" valueType="num">
                                      <p:cBhvr>
                                        <p:cTn dur="500" fill="hold" id="14"/>
                                        <p:tgtEl>
                                          <p:spTgt spid="11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500"/>
                            </p:stCondLst>
                            <p:childTnLst>
                              <p:par>
                                <p:cTn fill="hold" grpId="0" id="16" nodeType="afterEffect" presetClass="entr" presetID="31" presetSubtype="0">
                                  <p:stCondLst>
                                    <p:cond delay="0"/>
                                  </p:stCondLst>
                                  <p:childTnLst>
                                    <p:set>
                                      <p:cBhvr>
                                        <p:cTn dur="1" fill="hold" id="17">
                                          <p:stCondLst>
                                            <p:cond delay="0"/>
                                          </p:stCondLst>
                                        </p:cTn>
                                        <p:tgtEl>
                                          <p:spTgt spid="72"/>
                                        </p:tgtEl>
                                        <p:attrNameLst>
                                          <p:attrName>style.visibility</p:attrName>
                                        </p:attrNameLst>
                                      </p:cBhvr>
                                      <p:to>
                                        <p:strVal val="visible"/>
                                      </p:to>
                                    </p:set>
                                    <p:anim calcmode="lin" valueType="num">
                                      <p:cBhvr>
                                        <p:cTn dur="500" fill="hold" id="18"/>
                                        <p:tgtEl>
                                          <p:spTgt spid="72"/>
                                        </p:tgtEl>
                                        <p:attrNameLst>
                                          <p:attrName>ppt_w</p:attrName>
                                        </p:attrNameLst>
                                      </p:cBhvr>
                                      <p:tavLst>
                                        <p:tav tm="0">
                                          <p:val>
                                            <p:fltVal val="0"/>
                                          </p:val>
                                        </p:tav>
                                        <p:tav tm="100000">
                                          <p:val>
                                            <p:strVal val="#ppt_w"/>
                                          </p:val>
                                        </p:tav>
                                      </p:tavLst>
                                    </p:anim>
                                    <p:anim calcmode="lin" valueType="num">
                                      <p:cBhvr>
                                        <p:cTn dur="500" fill="hold" id="19"/>
                                        <p:tgtEl>
                                          <p:spTgt spid="72"/>
                                        </p:tgtEl>
                                        <p:attrNameLst>
                                          <p:attrName>ppt_h</p:attrName>
                                        </p:attrNameLst>
                                      </p:cBhvr>
                                      <p:tavLst>
                                        <p:tav tm="0">
                                          <p:val>
                                            <p:fltVal val="0"/>
                                          </p:val>
                                        </p:tav>
                                        <p:tav tm="100000">
                                          <p:val>
                                            <p:strVal val="#ppt_h"/>
                                          </p:val>
                                        </p:tav>
                                      </p:tavLst>
                                    </p:anim>
                                    <p:anim calcmode="lin" valueType="num">
                                      <p:cBhvr>
                                        <p:cTn dur="500" fill="hold" id="20"/>
                                        <p:tgtEl>
                                          <p:spTgt spid="72"/>
                                        </p:tgtEl>
                                        <p:attrNameLst>
                                          <p:attrName>style.rotation</p:attrName>
                                        </p:attrNameLst>
                                      </p:cBhvr>
                                      <p:tavLst>
                                        <p:tav tm="0">
                                          <p:val>
                                            <p:fltVal val="90"/>
                                          </p:val>
                                        </p:tav>
                                        <p:tav tm="100000">
                                          <p:val>
                                            <p:fltVal val="0"/>
                                          </p:val>
                                        </p:tav>
                                      </p:tavLst>
                                    </p:anim>
                                    <p:animEffect filter="fade" transition="in">
                                      <p:cBhvr>
                                        <p:cTn dur="500" id="21"/>
                                        <p:tgtEl>
                                          <p:spTgt spid="72"/>
                                        </p:tgtEl>
                                      </p:cBhvr>
                                    </p:animEffect>
                                  </p:childTnLst>
                                </p:cTn>
                              </p:par>
                              <p:par>
                                <p:cTn fill="hold" grpId="0" id="22" nodeType="withEffect" presetClass="entr" presetID="22" presetSubtype="8">
                                  <p:stCondLst>
                                    <p:cond delay="400"/>
                                  </p:stCondLst>
                                  <p:childTnLst>
                                    <p:set>
                                      <p:cBhvr>
                                        <p:cTn dur="1" fill="hold" id="23">
                                          <p:stCondLst>
                                            <p:cond delay="0"/>
                                          </p:stCondLst>
                                        </p:cTn>
                                        <p:tgtEl>
                                          <p:spTgt spid="123"/>
                                        </p:tgtEl>
                                        <p:attrNameLst>
                                          <p:attrName>style.visibility</p:attrName>
                                        </p:attrNameLst>
                                      </p:cBhvr>
                                      <p:to>
                                        <p:strVal val="visible"/>
                                      </p:to>
                                    </p:set>
                                    <p:animEffect filter="wipe(left)" transition="in">
                                      <p:cBhvr>
                                        <p:cTn dur="700" id="24"/>
                                        <p:tgtEl>
                                          <p:spTgt spid="123"/>
                                        </p:tgtEl>
                                      </p:cBhvr>
                                    </p:animEffect>
                                  </p:childTnLst>
                                </p:cTn>
                              </p:par>
                              <p:par>
                                <p:cTn fill="hold" grpId="0" id="25" nodeType="withEffect" presetClass="entr" presetID="22" presetSubtype="8">
                                  <p:stCondLst>
                                    <p:cond delay="400"/>
                                  </p:stCondLst>
                                  <p:childTnLst>
                                    <p:set>
                                      <p:cBhvr>
                                        <p:cTn dur="1" fill="hold" id="26">
                                          <p:stCondLst>
                                            <p:cond delay="0"/>
                                          </p:stCondLst>
                                        </p:cTn>
                                        <p:tgtEl>
                                          <p:spTgt spid="124"/>
                                        </p:tgtEl>
                                        <p:attrNameLst>
                                          <p:attrName>style.visibility</p:attrName>
                                        </p:attrNameLst>
                                      </p:cBhvr>
                                      <p:to>
                                        <p:strVal val="visible"/>
                                      </p:to>
                                    </p:set>
                                    <p:animEffect filter="wipe(left)" transition="in">
                                      <p:cBhvr>
                                        <p:cTn dur="700" id="27"/>
                                        <p:tgtEl>
                                          <p:spTgt spid="124"/>
                                        </p:tgtEl>
                                      </p:cBhvr>
                                    </p:animEffect>
                                  </p:childTnLst>
                                </p:cTn>
                              </p:par>
                            </p:childTnLst>
                          </p:cTn>
                        </p:par>
                        <p:par>
                          <p:cTn fill="hold" id="28" nodeType="afterGroup">
                            <p:stCondLst>
                              <p:cond delay="1600"/>
                            </p:stCondLst>
                            <p:childTnLst>
                              <p:par>
                                <p:cTn fill="hold" id="29" nodeType="afterEffect" presetClass="entr" presetID="23" presetSubtype="528">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p:cTn dur="500" fill="hold" id="31"/>
                                        <p:tgtEl>
                                          <p:spTgt spid="2"/>
                                        </p:tgtEl>
                                        <p:attrNameLst>
                                          <p:attrName>ppt_w</p:attrName>
                                        </p:attrNameLst>
                                      </p:cBhvr>
                                      <p:tavLst>
                                        <p:tav tm="0">
                                          <p:val>
                                            <p:fltVal val="0"/>
                                          </p:val>
                                        </p:tav>
                                        <p:tav tm="100000">
                                          <p:val>
                                            <p:strVal val="#ppt_w"/>
                                          </p:val>
                                        </p:tav>
                                      </p:tavLst>
                                    </p:anim>
                                    <p:anim calcmode="lin" valueType="num">
                                      <p:cBhvr>
                                        <p:cTn dur="500" fill="hold" id="32"/>
                                        <p:tgtEl>
                                          <p:spTgt spid="2"/>
                                        </p:tgtEl>
                                        <p:attrNameLst>
                                          <p:attrName>ppt_h</p:attrName>
                                        </p:attrNameLst>
                                      </p:cBhvr>
                                      <p:tavLst>
                                        <p:tav tm="0">
                                          <p:val>
                                            <p:fltVal val="0"/>
                                          </p:val>
                                        </p:tav>
                                        <p:tav tm="100000">
                                          <p:val>
                                            <p:strVal val="#ppt_h"/>
                                          </p:val>
                                        </p:tav>
                                      </p:tavLst>
                                    </p:anim>
                                    <p:anim calcmode="lin" valueType="num">
                                      <p:cBhvr>
                                        <p:cTn dur="500" fill="hold" id="33"/>
                                        <p:tgtEl>
                                          <p:spTgt spid="2"/>
                                        </p:tgtEl>
                                        <p:attrNameLst>
                                          <p:attrName>ppt_x</p:attrName>
                                        </p:attrNameLst>
                                      </p:cBhvr>
                                      <p:tavLst>
                                        <p:tav tm="0">
                                          <p:val>
                                            <p:fltVal val="0.5"/>
                                          </p:val>
                                        </p:tav>
                                        <p:tav tm="100000">
                                          <p:val>
                                            <p:strVal val="#ppt_x"/>
                                          </p:val>
                                        </p:tav>
                                      </p:tavLst>
                                    </p:anim>
                                    <p:anim calcmode="lin" valueType="num">
                                      <p:cBhvr>
                                        <p:cTn dur="500" fill="hold" id="34"/>
                                        <p:tgtEl>
                                          <p:spTgt spid="2"/>
                                        </p:tgtEl>
                                        <p:attrNameLst>
                                          <p:attrName>ppt_y</p:attrName>
                                        </p:attrNameLst>
                                      </p:cBhvr>
                                      <p:tavLst>
                                        <p:tav tm="0">
                                          <p:val>
                                            <p:fltVal val="0.5"/>
                                          </p:val>
                                        </p:tav>
                                        <p:tav tm="100000">
                                          <p:val>
                                            <p:strVal val="#ppt_y"/>
                                          </p:val>
                                        </p:tav>
                                      </p:tavLst>
                                    </p:anim>
                                  </p:childTnLst>
                                </p:cTn>
                              </p:par>
                              <p:par>
                                <p:cTn fill="hold" id="35" nodeType="withEffect" presetClass="entr" presetID="23" presetSubtype="528">
                                  <p:stCondLst>
                                    <p:cond delay="300"/>
                                  </p:stCondLst>
                                  <p:childTnLst>
                                    <p:set>
                                      <p:cBhvr>
                                        <p:cTn dur="1" fill="hold" id="36">
                                          <p:stCondLst>
                                            <p:cond delay="0"/>
                                          </p:stCondLst>
                                        </p:cTn>
                                        <p:tgtEl>
                                          <p:spTgt spid="3"/>
                                        </p:tgtEl>
                                        <p:attrNameLst>
                                          <p:attrName>style.visibility</p:attrName>
                                        </p:attrNameLst>
                                      </p:cBhvr>
                                      <p:to>
                                        <p:strVal val="visible"/>
                                      </p:to>
                                    </p:set>
                                    <p:anim calcmode="lin" valueType="num">
                                      <p:cBhvr>
                                        <p:cTn dur="500" fill="hold" id="37"/>
                                        <p:tgtEl>
                                          <p:spTgt spid="3"/>
                                        </p:tgtEl>
                                        <p:attrNameLst>
                                          <p:attrName>ppt_w</p:attrName>
                                        </p:attrNameLst>
                                      </p:cBhvr>
                                      <p:tavLst>
                                        <p:tav tm="0">
                                          <p:val>
                                            <p:fltVal val="0"/>
                                          </p:val>
                                        </p:tav>
                                        <p:tav tm="100000">
                                          <p:val>
                                            <p:strVal val="#ppt_w"/>
                                          </p:val>
                                        </p:tav>
                                      </p:tavLst>
                                    </p:anim>
                                    <p:anim calcmode="lin" valueType="num">
                                      <p:cBhvr>
                                        <p:cTn dur="500" fill="hold" id="38"/>
                                        <p:tgtEl>
                                          <p:spTgt spid="3"/>
                                        </p:tgtEl>
                                        <p:attrNameLst>
                                          <p:attrName>ppt_h</p:attrName>
                                        </p:attrNameLst>
                                      </p:cBhvr>
                                      <p:tavLst>
                                        <p:tav tm="0">
                                          <p:val>
                                            <p:fltVal val="0"/>
                                          </p:val>
                                        </p:tav>
                                        <p:tav tm="100000">
                                          <p:val>
                                            <p:strVal val="#ppt_h"/>
                                          </p:val>
                                        </p:tav>
                                      </p:tavLst>
                                    </p:anim>
                                    <p:anim calcmode="lin" valueType="num">
                                      <p:cBhvr>
                                        <p:cTn dur="500" fill="hold" id="39"/>
                                        <p:tgtEl>
                                          <p:spTgt spid="3"/>
                                        </p:tgtEl>
                                        <p:attrNameLst>
                                          <p:attrName>ppt_x</p:attrName>
                                        </p:attrNameLst>
                                      </p:cBhvr>
                                      <p:tavLst>
                                        <p:tav tm="0">
                                          <p:val>
                                            <p:fltVal val="0.5"/>
                                          </p:val>
                                        </p:tav>
                                        <p:tav tm="100000">
                                          <p:val>
                                            <p:strVal val="#ppt_x"/>
                                          </p:val>
                                        </p:tav>
                                      </p:tavLst>
                                    </p:anim>
                                    <p:anim calcmode="lin" valueType="num">
                                      <p:cBhvr>
                                        <p:cTn dur="500" fill="hold" id="40"/>
                                        <p:tgtEl>
                                          <p:spTgt spid="3"/>
                                        </p:tgtEl>
                                        <p:attrNameLst>
                                          <p:attrName>ppt_y</p:attrName>
                                        </p:attrNameLst>
                                      </p:cBhvr>
                                      <p:tavLst>
                                        <p:tav tm="0">
                                          <p:val>
                                            <p:fltVal val="0.5"/>
                                          </p:val>
                                        </p:tav>
                                        <p:tav tm="100000">
                                          <p:val>
                                            <p:strVal val="#ppt_y"/>
                                          </p:val>
                                        </p:tav>
                                      </p:tavLst>
                                    </p:anim>
                                  </p:childTnLst>
                                </p:cTn>
                              </p:par>
                              <p:par>
                                <p:cTn fill="hold" id="41" nodeType="withEffect" presetClass="entr" presetID="23" presetSubtype="528">
                                  <p:stCondLst>
                                    <p:cond delay="700"/>
                                  </p:stCondLst>
                                  <p:childTnLst>
                                    <p:set>
                                      <p:cBhvr>
                                        <p:cTn dur="1" fill="hold" id="42">
                                          <p:stCondLst>
                                            <p:cond delay="0"/>
                                          </p:stCondLst>
                                        </p:cTn>
                                        <p:tgtEl>
                                          <p:spTgt spid="4"/>
                                        </p:tgtEl>
                                        <p:attrNameLst>
                                          <p:attrName>style.visibility</p:attrName>
                                        </p:attrNameLst>
                                      </p:cBhvr>
                                      <p:to>
                                        <p:strVal val="visible"/>
                                      </p:to>
                                    </p:set>
                                    <p:anim calcmode="lin" valueType="num">
                                      <p:cBhvr>
                                        <p:cTn dur="500" fill="hold" id="43"/>
                                        <p:tgtEl>
                                          <p:spTgt spid="4"/>
                                        </p:tgtEl>
                                        <p:attrNameLst>
                                          <p:attrName>ppt_w</p:attrName>
                                        </p:attrNameLst>
                                      </p:cBhvr>
                                      <p:tavLst>
                                        <p:tav tm="0">
                                          <p:val>
                                            <p:fltVal val="0"/>
                                          </p:val>
                                        </p:tav>
                                        <p:tav tm="100000">
                                          <p:val>
                                            <p:strVal val="#ppt_w"/>
                                          </p:val>
                                        </p:tav>
                                      </p:tavLst>
                                    </p:anim>
                                    <p:anim calcmode="lin" valueType="num">
                                      <p:cBhvr>
                                        <p:cTn dur="500" fill="hold" id="44"/>
                                        <p:tgtEl>
                                          <p:spTgt spid="4"/>
                                        </p:tgtEl>
                                        <p:attrNameLst>
                                          <p:attrName>ppt_h</p:attrName>
                                        </p:attrNameLst>
                                      </p:cBhvr>
                                      <p:tavLst>
                                        <p:tav tm="0">
                                          <p:val>
                                            <p:fltVal val="0"/>
                                          </p:val>
                                        </p:tav>
                                        <p:tav tm="100000">
                                          <p:val>
                                            <p:strVal val="#ppt_h"/>
                                          </p:val>
                                        </p:tav>
                                      </p:tavLst>
                                    </p:anim>
                                    <p:anim calcmode="lin" valueType="num">
                                      <p:cBhvr>
                                        <p:cTn dur="500" fill="hold" id="45"/>
                                        <p:tgtEl>
                                          <p:spTgt spid="4"/>
                                        </p:tgtEl>
                                        <p:attrNameLst>
                                          <p:attrName>ppt_x</p:attrName>
                                        </p:attrNameLst>
                                      </p:cBhvr>
                                      <p:tavLst>
                                        <p:tav tm="0">
                                          <p:val>
                                            <p:fltVal val="0.5"/>
                                          </p:val>
                                        </p:tav>
                                        <p:tav tm="100000">
                                          <p:val>
                                            <p:strVal val="#ppt_x"/>
                                          </p:val>
                                        </p:tav>
                                      </p:tavLst>
                                    </p:anim>
                                    <p:anim calcmode="lin" valueType="num">
                                      <p:cBhvr>
                                        <p:cTn dur="500" fill="hold" id="46"/>
                                        <p:tgtEl>
                                          <p:spTgt spid="4"/>
                                        </p:tgtEl>
                                        <p:attrNameLst>
                                          <p:attrName>ppt_y</p:attrName>
                                        </p:attrNameLst>
                                      </p:cBhvr>
                                      <p:tavLst>
                                        <p:tav tm="0">
                                          <p:val>
                                            <p:fltVal val="0.5"/>
                                          </p:val>
                                        </p:tav>
                                        <p:tav tm="100000">
                                          <p:val>
                                            <p:strVal val="#ppt_y"/>
                                          </p:val>
                                        </p:tav>
                                      </p:tavLst>
                                    </p:anim>
                                  </p:childTnLst>
                                </p:cTn>
                              </p:par>
                              <p:par>
                                <p:cTn fill="hold" id="47" nodeType="withEffect" presetClass="entr" presetID="23" presetSubtype="528">
                                  <p:stCondLst>
                                    <p:cond delay="300"/>
                                  </p:stCondLst>
                                  <p:childTnLst>
                                    <p:set>
                                      <p:cBhvr>
                                        <p:cTn dur="1" fill="hold" id="48">
                                          <p:stCondLst>
                                            <p:cond delay="0"/>
                                          </p:stCondLst>
                                        </p:cTn>
                                        <p:tgtEl>
                                          <p:spTgt spid="5"/>
                                        </p:tgtEl>
                                        <p:attrNameLst>
                                          <p:attrName>style.visibility</p:attrName>
                                        </p:attrNameLst>
                                      </p:cBhvr>
                                      <p:to>
                                        <p:strVal val="visible"/>
                                      </p:to>
                                    </p:set>
                                    <p:anim calcmode="lin" valueType="num">
                                      <p:cBhvr>
                                        <p:cTn dur="500" fill="hold" id="49"/>
                                        <p:tgtEl>
                                          <p:spTgt spid="5"/>
                                        </p:tgtEl>
                                        <p:attrNameLst>
                                          <p:attrName>ppt_w</p:attrName>
                                        </p:attrNameLst>
                                      </p:cBhvr>
                                      <p:tavLst>
                                        <p:tav tm="0">
                                          <p:val>
                                            <p:fltVal val="0"/>
                                          </p:val>
                                        </p:tav>
                                        <p:tav tm="100000">
                                          <p:val>
                                            <p:strVal val="#ppt_w"/>
                                          </p:val>
                                        </p:tav>
                                      </p:tavLst>
                                    </p:anim>
                                    <p:anim calcmode="lin" valueType="num">
                                      <p:cBhvr>
                                        <p:cTn dur="500" fill="hold" id="50"/>
                                        <p:tgtEl>
                                          <p:spTgt spid="5"/>
                                        </p:tgtEl>
                                        <p:attrNameLst>
                                          <p:attrName>ppt_h</p:attrName>
                                        </p:attrNameLst>
                                      </p:cBhvr>
                                      <p:tavLst>
                                        <p:tav tm="0">
                                          <p:val>
                                            <p:fltVal val="0"/>
                                          </p:val>
                                        </p:tav>
                                        <p:tav tm="100000">
                                          <p:val>
                                            <p:strVal val="#ppt_h"/>
                                          </p:val>
                                        </p:tav>
                                      </p:tavLst>
                                    </p:anim>
                                    <p:anim calcmode="lin" valueType="num">
                                      <p:cBhvr>
                                        <p:cTn dur="500" fill="hold" id="51"/>
                                        <p:tgtEl>
                                          <p:spTgt spid="5"/>
                                        </p:tgtEl>
                                        <p:attrNameLst>
                                          <p:attrName>ppt_x</p:attrName>
                                        </p:attrNameLst>
                                      </p:cBhvr>
                                      <p:tavLst>
                                        <p:tav tm="0">
                                          <p:val>
                                            <p:fltVal val="0.5"/>
                                          </p:val>
                                        </p:tav>
                                        <p:tav tm="100000">
                                          <p:val>
                                            <p:strVal val="#ppt_x"/>
                                          </p:val>
                                        </p:tav>
                                      </p:tavLst>
                                    </p:anim>
                                    <p:anim calcmode="lin" valueType="num">
                                      <p:cBhvr>
                                        <p:cTn dur="500" fill="hold" id="52"/>
                                        <p:tgtEl>
                                          <p:spTgt spid="5"/>
                                        </p:tgtEl>
                                        <p:attrNameLst>
                                          <p:attrName>ppt_y</p:attrName>
                                        </p:attrNameLst>
                                      </p:cBhvr>
                                      <p:tavLst>
                                        <p:tav tm="0">
                                          <p:val>
                                            <p:fltVal val="0.5"/>
                                          </p:val>
                                        </p:tav>
                                        <p:tav tm="100000">
                                          <p:val>
                                            <p:strVal val="#ppt_y"/>
                                          </p:val>
                                        </p:tav>
                                      </p:tavLst>
                                    </p:anim>
                                  </p:childTnLst>
                                </p:cTn>
                              </p:par>
                              <p:par>
                                <p:cTn fill="hold" id="53" nodeType="withEffect" presetClass="entr" presetID="23" presetSubtype="528">
                                  <p:stCondLst>
                                    <p:cond delay="100"/>
                                  </p:stCondLst>
                                  <p:childTnLst>
                                    <p:set>
                                      <p:cBhvr>
                                        <p:cTn dur="1" fill="hold" id="54">
                                          <p:stCondLst>
                                            <p:cond delay="0"/>
                                          </p:stCondLst>
                                        </p:cTn>
                                        <p:tgtEl>
                                          <p:spTgt spid="6"/>
                                        </p:tgtEl>
                                        <p:attrNameLst>
                                          <p:attrName>style.visibility</p:attrName>
                                        </p:attrNameLst>
                                      </p:cBhvr>
                                      <p:to>
                                        <p:strVal val="visible"/>
                                      </p:to>
                                    </p:set>
                                    <p:anim calcmode="lin" valueType="num">
                                      <p:cBhvr>
                                        <p:cTn dur="500" fill="hold" id="55"/>
                                        <p:tgtEl>
                                          <p:spTgt spid="6"/>
                                        </p:tgtEl>
                                        <p:attrNameLst>
                                          <p:attrName>ppt_w</p:attrName>
                                        </p:attrNameLst>
                                      </p:cBhvr>
                                      <p:tavLst>
                                        <p:tav tm="0">
                                          <p:val>
                                            <p:fltVal val="0"/>
                                          </p:val>
                                        </p:tav>
                                        <p:tav tm="100000">
                                          <p:val>
                                            <p:strVal val="#ppt_w"/>
                                          </p:val>
                                        </p:tav>
                                      </p:tavLst>
                                    </p:anim>
                                    <p:anim calcmode="lin" valueType="num">
                                      <p:cBhvr>
                                        <p:cTn dur="500" fill="hold" id="56"/>
                                        <p:tgtEl>
                                          <p:spTgt spid="6"/>
                                        </p:tgtEl>
                                        <p:attrNameLst>
                                          <p:attrName>ppt_h</p:attrName>
                                        </p:attrNameLst>
                                      </p:cBhvr>
                                      <p:tavLst>
                                        <p:tav tm="0">
                                          <p:val>
                                            <p:fltVal val="0"/>
                                          </p:val>
                                        </p:tav>
                                        <p:tav tm="100000">
                                          <p:val>
                                            <p:strVal val="#ppt_h"/>
                                          </p:val>
                                        </p:tav>
                                      </p:tavLst>
                                    </p:anim>
                                    <p:anim calcmode="lin" valueType="num">
                                      <p:cBhvr>
                                        <p:cTn dur="500" fill="hold" id="57"/>
                                        <p:tgtEl>
                                          <p:spTgt spid="6"/>
                                        </p:tgtEl>
                                        <p:attrNameLst>
                                          <p:attrName>ppt_x</p:attrName>
                                        </p:attrNameLst>
                                      </p:cBhvr>
                                      <p:tavLst>
                                        <p:tav tm="0">
                                          <p:val>
                                            <p:fltVal val="0.5"/>
                                          </p:val>
                                        </p:tav>
                                        <p:tav tm="100000">
                                          <p:val>
                                            <p:strVal val="#ppt_x"/>
                                          </p:val>
                                        </p:tav>
                                      </p:tavLst>
                                    </p:anim>
                                    <p:anim calcmode="lin" valueType="num">
                                      <p:cBhvr>
                                        <p:cTn dur="500" fill="hold" id="58"/>
                                        <p:tgtEl>
                                          <p:spTgt spid="6"/>
                                        </p:tgtEl>
                                        <p:attrNameLst>
                                          <p:attrName>ppt_y</p:attrName>
                                        </p:attrNameLst>
                                      </p:cBhvr>
                                      <p:tavLst>
                                        <p:tav tm="0">
                                          <p:val>
                                            <p:fltVal val="0.5"/>
                                          </p:val>
                                        </p:tav>
                                        <p:tav tm="100000">
                                          <p:val>
                                            <p:strVal val="#ppt_y"/>
                                          </p:val>
                                        </p:tav>
                                      </p:tavLst>
                                    </p:anim>
                                  </p:childTnLst>
                                </p:cTn>
                              </p:par>
                              <p:par>
                                <p:cTn fill="hold" id="59" nodeType="withEffect" presetClass="entr" presetID="23" presetSubtype="528">
                                  <p:stCondLst>
                                    <p:cond delay="600"/>
                                  </p:stCondLst>
                                  <p:childTnLst>
                                    <p:set>
                                      <p:cBhvr>
                                        <p:cTn dur="1" fill="hold" id="60">
                                          <p:stCondLst>
                                            <p:cond delay="0"/>
                                          </p:stCondLst>
                                        </p:cTn>
                                        <p:tgtEl>
                                          <p:spTgt spid="7"/>
                                        </p:tgtEl>
                                        <p:attrNameLst>
                                          <p:attrName>style.visibility</p:attrName>
                                        </p:attrNameLst>
                                      </p:cBhvr>
                                      <p:to>
                                        <p:strVal val="visible"/>
                                      </p:to>
                                    </p:set>
                                    <p:anim calcmode="lin" valueType="num">
                                      <p:cBhvr>
                                        <p:cTn dur="500" fill="hold" id="61"/>
                                        <p:tgtEl>
                                          <p:spTgt spid="7"/>
                                        </p:tgtEl>
                                        <p:attrNameLst>
                                          <p:attrName>ppt_w</p:attrName>
                                        </p:attrNameLst>
                                      </p:cBhvr>
                                      <p:tavLst>
                                        <p:tav tm="0">
                                          <p:val>
                                            <p:fltVal val="0"/>
                                          </p:val>
                                        </p:tav>
                                        <p:tav tm="100000">
                                          <p:val>
                                            <p:strVal val="#ppt_w"/>
                                          </p:val>
                                        </p:tav>
                                      </p:tavLst>
                                    </p:anim>
                                    <p:anim calcmode="lin" valueType="num">
                                      <p:cBhvr>
                                        <p:cTn dur="500" fill="hold" id="62"/>
                                        <p:tgtEl>
                                          <p:spTgt spid="7"/>
                                        </p:tgtEl>
                                        <p:attrNameLst>
                                          <p:attrName>ppt_h</p:attrName>
                                        </p:attrNameLst>
                                      </p:cBhvr>
                                      <p:tavLst>
                                        <p:tav tm="0">
                                          <p:val>
                                            <p:fltVal val="0"/>
                                          </p:val>
                                        </p:tav>
                                        <p:tav tm="100000">
                                          <p:val>
                                            <p:strVal val="#ppt_h"/>
                                          </p:val>
                                        </p:tav>
                                      </p:tavLst>
                                    </p:anim>
                                    <p:anim calcmode="lin" valueType="num">
                                      <p:cBhvr>
                                        <p:cTn dur="500" fill="hold" id="63"/>
                                        <p:tgtEl>
                                          <p:spTgt spid="7"/>
                                        </p:tgtEl>
                                        <p:attrNameLst>
                                          <p:attrName>ppt_x</p:attrName>
                                        </p:attrNameLst>
                                      </p:cBhvr>
                                      <p:tavLst>
                                        <p:tav tm="0">
                                          <p:val>
                                            <p:fltVal val="0.5"/>
                                          </p:val>
                                        </p:tav>
                                        <p:tav tm="100000">
                                          <p:val>
                                            <p:strVal val="#ppt_x"/>
                                          </p:val>
                                        </p:tav>
                                      </p:tavLst>
                                    </p:anim>
                                    <p:anim calcmode="lin" valueType="num">
                                      <p:cBhvr>
                                        <p:cTn dur="500" fill="hold" id="64"/>
                                        <p:tgtEl>
                                          <p:spTgt spid="7"/>
                                        </p:tgtEl>
                                        <p:attrNameLst>
                                          <p:attrName>ppt_y</p:attrName>
                                        </p:attrNameLst>
                                      </p:cBhvr>
                                      <p:tavLst>
                                        <p:tav tm="0">
                                          <p:val>
                                            <p:fltVal val="0.5"/>
                                          </p:val>
                                        </p:tav>
                                        <p:tav tm="100000">
                                          <p:val>
                                            <p:strVal val="#ppt_y"/>
                                          </p:val>
                                        </p:tav>
                                      </p:tavLst>
                                    </p:anim>
                                  </p:childTnLst>
                                </p:cTn>
                              </p:par>
                              <p:par>
                                <p:cTn fill="hold" id="65" nodeType="withEffect" presetClass="entr" presetID="23" presetSubtype="528">
                                  <p:stCondLst>
                                    <p:cond delay="300"/>
                                  </p:stCondLst>
                                  <p:childTnLst>
                                    <p:set>
                                      <p:cBhvr>
                                        <p:cTn dur="1" fill="hold" id="66">
                                          <p:stCondLst>
                                            <p:cond delay="0"/>
                                          </p:stCondLst>
                                        </p:cTn>
                                        <p:tgtEl>
                                          <p:spTgt spid="8"/>
                                        </p:tgtEl>
                                        <p:attrNameLst>
                                          <p:attrName>style.visibility</p:attrName>
                                        </p:attrNameLst>
                                      </p:cBhvr>
                                      <p:to>
                                        <p:strVal val="visible"/>
                                      </p:to>
                                    </p:set>
                                    <p:anim calcmode="lin" valueType="num">
                                      <p:cBhvr>
                                        <p:cTn dur="500" fill="hold" id="67"/>
                                        <p:tgtEl>
                                          <p:spTgt spid="8"/>
                                        </p:tgtEl>
                                        <p:attrNameLst>
                                          <p:attrName>ppt_w</p:attrName>
                                        </p:attrNameLst>
                                      </p:cBhvr>
                                      <p:tavLst>
                                        <p:tav tm="0">
                                          <p:val>
                                            <p:fltVal val="0"/>
                                          </p:val>
                                        </p:tav>
                                        <p:tav tm="100000">
                                          <p:val>
                                            <p:strVal val="#ppt_w"/>
                                          </p:val>
                                        </p:tav>
                                      </p:tavLst>
                                    </p:anim>
                                    <p:anim calcmode="lin" valueType="num">
                                      <p:cBhvr>
                                        <p:cTn dur="500" fill="hold" id="68"/>
                                        <p:tgtEl>
                                          <p:spTgt spid="8"/>
                                        </p:tgtEl>
                                        <p:attrNameLst>
                                          <p:attrName>ppt_h</p:attrName>
                                        </p:attrNameLst>
                                      </p:cBhvr>
                                      <p:tavLst>
                                        <p:tav tm="0">
                                          <p:val>
                                            <p:fltVal val="0"/>
                                          </p:val>
                                        </p:tav>
                                        <p:tav tm="100000">
                                          <p:val>
                                            <p:strVal val="#ppt_h"/>
                                          </p:val>
                                        </p:tav>
                                      </p:tavLst>
                                    </p:anim>
                                    <p:anim calcmode="lin" valueType="num">
                                      <p:cBhvr>
                                        <p:cTn dur="500" fill="hold" id="69"/>
                                        <p:tgtEl>
                                          <p:spTgt spid="8"/>
                                        </p:tgtEl>
                                        <p:attrNameLst>
                                          <p:attrName>ppt_x</p:attrName>
                                        </p:attrNameLst>
                                      </p:cBhvr>
                                      <p:tavLst>
                                        <p:tav tm="0">
                                          <p:val>
                                            <p:fltVal val="0.5"/>
                                          </p:val>
                                        </p:tav>
                                        <p:tav tm="100000">
                                          <p:val>
                                            <p:strVal val="#ppt_x"/>
                                          </p:val>
                                        </p:tav>
                                      </p:tavLst>
                                    </p:anim>
                                    <p:anim calcmode="lin" valueType="num">
                                      <p:cBhvr>
                                        <p:cTn dur="500" fill="hold" id="70"/>
                                        <p:tgtEl>
                                          <p:spTgt spid="8"/>
                                        </p:tgtEl>
                                        <p:attrNameLst>
                                          <p:attrName>ppt_y</p:attrName>
                                        </p:attrNameLst>
                                      </p:cBhvr>
                                      <p:tavLst>
                                        <p:tav tm="0">
                                          <p:val>
                                            <p:fltVal val="0.5"/>
                                          </p:val>
                                        </p:tav>
                                        <p:tav tm="100000">
                                          <p:val>
                                            <p:strVal val="#ppt_y"/>
                                          </p:val>
                                        </p:tav>
                                      </p:tavLst>
                                    </p:anim>
                                  </p:childTnLst>
                                </p:cTn>
                              </p:par>
                              <p:par>
                                <p:cTn fill="hold" id="71" nodeType="withEffect" presetClass="entr" presetID="23" presetSubtype="528">
                                  <p:stCondLst>
                                    <p:cond delay="300"/>
                                  </p:stCondLst>
                                  <p:childTnLst>
                                    <p:set>
                                      <p:cBhvr>
                                        <p:cTn dur="1" fill="hold" id="72">
                                          <p:stCondLst>
                                            <p:cond delay="0"/>
                                          </p:stCondLst>
                                        </p:cTn>
                                        <p:tgtEl>
                                          <p:spTgt spid="9"/>
                                        </p:tgtEl>
                                        <p:attrNameLst>
                                          <p:attrName>style.visibility</p:attrName>
                                        </p:attrNameLst>
                                      </p:cBhvr>
                                      <p:to>
                                        <p:strVal val="visible"/>
                                      </p:to>
                                    </p:set>
                                    <p:anim calcmode="lin" valueType="num">
                                      <p:cBhvr>
                                        <p:cTn dur="500" fill="hold" id="73"/>
                                        <p:tgtEl>
                                          <p:spTgt spid="9"/>
                                        </p:tgtEl>
                                        <p:attrNameLst>
                                          <p:attrName>ppt_w</p:attrName>
                                        </p:attrNameLst>
                                      </p:cBhvr>
                                      <p:tavLst>
                                        <p:tav tm="0">
                                          <p:val>
                                            <p:fltVal val="0"/>
                                          </p:val>
                                        </p:tav>
                                        <p:tav tm="100000">
                                          <p:val>
                                            <p:strVal val="#ppt_w"/>
                                          </p:val>
                                        </p:tav>
                                      </p:tavLst>
                                    </p:anim>
                                    <p:anim calcmode="lin" valueType="num">
                                      <p:cBhvr>
                                        <p:cTn dur="500" fill="hold" id="74"/>
                                        <p:tgtEl>
                                          <p:spTgt spid="9"/>
                                        </p:tgtEl>
                                        <p:attrNameLst>
                                          <p:attrName>ppt_h</p:attrName>
                                        </p:attrNameLst>
                                      </p:cBhvr>
                                      <p:tavLst>
                                        <p:tav tm="0">
                                          <p:val>
                                            <p:fltVal val="0"/>
                                          </p:val>
                                        </p:tav>
                                        <p:tav tm="100000">
                                          <p:val>
                                            <p:strVal val="#ppt_h"/>
                                          </p:val>
                                        </p:tav>
                                      </p:tavLst>
                                    </p:anim>
                                    <p:anim calcmode="lin" valueType="num">
                                      <p:cBhvr>
                                        <p:cTn dur="500" fill="hold" id="75"/>
                                        <p:tgtEl>
                                          <p:spTgt spid="9"/>
                                        </p:tgtEl>
                                        <p:attrNameLst>
                                          <p:attrName>ppt_x</p:attrName>
                                        </p:attrNameLst>
                                      </p:cBhvr>
                                      <p:tavLst>
                                        <p:tav tm="0">
                                          <p:val>
                                            <p:fltVal val="0.5"/>
                                          </p:val>
                                        </p:tav>
                                        <p:tav tm="100000">
                                          <p:val>
                                            <p:strVal val="#ppt_x"/>
                                          </p:val>
                                        </p:tav>
                                      </p:tavLst>
                                    </p:anim>
                                    <p:anim calcmode="lin" valueType="num">
                                      <p:cBhvr>
                                        <p:cTn dur="500" fill="hold" id="76"/>
                                        <p:tgtEl>
                                          <p:spTgt spid="9"/>
                                        </p:tgtEl>
                                        <p:attrNameLst>
                                          <p:attrName>ppt_y</p:attrName>
                                        </p:attrNameLst>
                                      </p:cBhvr>
                                      <p:tavLst>
                                        <p:tav tm="0">
                                          <p:val>
                                            <p:fltVal val="0.5"/>
                                          </p:val>
                                        </p:tav>
                                        <p:tav tm="100000">
                                          <p:val>
                                            <p:strVal val="#ppt_y"/>
                                          </p:val>
                                        </p:tav>
                                      </p:tavLst>
                                    </p:anim>
                                  </p:childTnLst>
                                </p:cTn>
                              </p:par>
                              <p:par>
                                <p:cTn fill="hold" id="77" nodeType="withEffect" presetClass="entr" presetID="23" presetSubtype="528">
                                  <p:stCondLst>
                                    <p:cond delay="600"/>
                                  </p:stCondLst>
                                  <p:childTnLst>
                                    <p:set>
                                      <p:cBhvr>
                                        <p:cTn dur="1" fill="hold" id="78">
                                          <p:stCondLst>
                                            <p:cond delay="0"/>
                                          </p:stCondLst>
                                        </p:cTn>
                                        <p:tgtEl>
                                          <p:spTgt spid="10"/>
                                        </p:tgtEl>
                                        <p:attrNameLst>
                                          <p:attrName>style.visibility</p:attrName>
                                        </p:attrNameLst>
                                      </p:cBhvr>
                                      <p:to>
                                        <p:strVal val="visible"/>
                                      </p:to>
                                    </p:set>
                                    <p:anim calcmode="lin" valueType="num">
                                      <p:cBhvr>
                                        <p:cTn dur="500" fill="hold" id="79"/>
                                        <p:tgtEl>
                                          <p:spTgt spid="10"/>
                                        </p:tgtEl>
                                        <p:attrNameLst>
                                          <p:attrName>ppt_w</p:attrName>
                                        </p:attrNameLst>
                                      </p:cBhvr>
                                      <p:tavLst>
                                        <p:tav tm="0">
                                          <p:val>
                                            <p:fltVal val="0"/>
                                          </p:val>
                                        </p:tav>
                                        <p:tav tm="100000">
                                          <p:val>
                                            <p:strVal val="#ppt_w"/>
                                          </p:val>
                                        </p:tav>
                                      </p:tavLst>
                                    </p:anim>
                                    <p:anim calcmode="lin" valueType="num">
                                      <p:cBhvr>
                                        <p:cTn dur="500" fill="hold" id="80"/>
                                        <p:tgtEl>
                                          <p:spTgt spid="10"/>
                                        </p:tgtEl>
                                        <p:attrNameLst>
                                          <p:attrName>ppt_h</p:attrName>
                                        </p:attrNameLst>
                                      </p:cBhvr>
                                      <p:tavLst>
                                        <p:tav tm="0">
                                          <p:val>
                                            <p:fltVal val="0"/>
                                          </p:val>
                                        </p:tav>
                                        <p:tav tm="100000">
                                          <p:val>
                                            <p:strVal val="#ppt_h"/>
                                          </p:val>
                                        </p:tav>
                                      </p:tavLst>
                                    </p:anim>
                                    <p:anim calcmode="lin" valueType="num">
                                      <p:cBhvr>
                                        <p:cTn dur="500" fill="hold" id="81"/>
                                        <p:tgtEl>
                                          <p:spTgt spid="10"/>
                                        </p:tgtEl>
                                        <p:attrNameLst>
                                          <p:attrName>ppt_x</p:attrName>
                                        </p:attrNameLst>
                                      </p:cBhvr>
                                      <p:tavLst>
                                        <p:tav tm="0">
                                          <p:val>
                                            <p:fltVal val="0.5"/>
                                          </p:val>
                                        </p:tav>
                                        <p:tav tm="100000">
                                          <p:val>
                                            <p:strVal val="#ppt_x"/>
                                          </p:val>
                                        </p:tav>
                                      </p:tavLst>
                                    </p:anim>
                                    <p:anim calcmode="lin" valueType="num">
                                      <p:cBhvr>
                                        <p:cTn dur="500" fill="hold" id="82"/>
                                        <p:tgtEl>
                                          <p:spTgt spid="10"/>
                                        </p:tgtEl>
                                        <p:attrNameLst>
                                          <p:attrName>ppt_y</p:attrName>
                                        </p:attrNameLst>
                                      </p:cBhvr>
                                      <p:tavLst>
                                        <p:tav tm="0">
                                          <p:val>
                                            <p:fltVal val="0.5"/>
                                          </p:val>
                                        </p:tav>
                                        <p:tav tm="100000">
                                          <p:val>
                                            <p:strVal val="#ppt_y"/>
                                          </p:val>
                                        </p:tav>
                                      </p:tavLst>
                                    </p:anim>
                                  </p:childTnLst>
                                </p:cTn>
                              </p:par>
                              <p:par>
                                <p:cTn fill="hold" id="83" nodeType="withEffect" presetClass="entr" presetID="23" presetSubtype="528">
                                  <p:stCondLst>
                                    <p:cond delay="600"/>
                                  </p:stCondLst>
                                  <p:childTnLst>
                                    <p:set>
                                      <p:cBhvr>
                                        <p:cTn dur="1" fill="hold" id="84">
                                          <p:stCondLst>
                                            <p:cond delay="0"/>
                                          </p:stCondLst>
                                        </p:cTn>
                                        <p:tgtEl>
                                          <p:spTgt spid="11"/>
                                        </p:tgtEl>
                                        <p:attrNameLst>
                                          <p:attrName>style.visibility</p:attrName>
                                        </p:attrNameLst>
                                      </p:cBhvr>
                                      <p:to>
                                        <p:strVal val="visible"/>
                                      </p:to>
                                    </p:set>
                                    <p:anim calcmode="lin" valueType="num">
                                      <p:cBhvr>
                                        <p:cTn dur="500" fill="hold" id="85"/>
                                        <p:tgtEl>
                                          <p:spTgt spid="11"/>
                                        </p:tgtEl>
                                        <p:attrNameLst>
                                          <p:attrName>ppt_w</p:attrName>
                                        </p:attrNameLst>
                                      </p:cBhvr>
                                      <p:tavLst>
                                        <p:tav tm="0">
                                          <p:val>
                                            <p:fltVal val="0"/>
                                          </p:val>
                                        </p:tav>
                                        <p:tav tm="100000">
                                          <p:val>
                                            <p:strVal val="#ppt_w"/>
                                          </p:val>
                                        </p:tav>
                                      </p:tavLst>
                                    </p:anim>
                                    <p:anim calcmode="lin" valueType="num">
                                      <p:cBhvr>
                                        <p:cTn dur="500" fill="hold" id="86"/>
                                        <p:tgtEl>
                                          <p:spTgt spid="11"/>
                                        </p:tgtEl>
                                        <p:attrNameLst>
                                          <p:attrName>ppt_h</p:attrName>
                                        </p:attrNameLst>
                                      </p:cBhvr>
                                      <p:tavLst>
                                        <p:tav tm="0">
                                          <p:val>
                                            <p:fltVal val="0"/>
                                          </p:val>
                                        </p:tav>
                                        <p:tav tm="100000">
                                          <p:val>
                                            <p:strVal val="#ppt_h"/>
                                          </p:val>
                                        </p:tav>
                                      </p:tavLst>
                                    </p:anim>
                                    <p:anim calcmode="lin" valueType="num">
                                      <p:cBhvr>
                                        <p:cTn dur="500" fill="hold" id="87"/>
                                        <p:tgtEl>
                                          <p:spTgt spid="11"/>
                                        </p:tgtEl>
                                        <p:attrNameLst>
                                          <p:attrName>ppt_x</p:attrName>
                                        </p:attrNameLst>
                                      </p:cBhvr>
                                      <p:tavLst>
                                        <p:tav tm="0">
                                          <p:val>
                                            <p:fltVal val="0.5"/>
                                          </p:val>
                                        </p:tav>
                                        <p:tav tm="100000">
                                          <p:val>
                                            <p:strVal val="#ppt_x"/>
                                          </p:val>
                                        </p:tav>
                                      </p:tavLst>
                                    </p:anim>
                                    <p:anim calcmode="lin" valueType="num">
                                      <p:cBhvr>
                                        <p:cTn dur="500" fill="hold" id="88"/>
                                        <p:tgtEl>
                                          <p:spTgt spid="11"/>
                                        </p:tgtEl>
                                        <p:attrNameLst>
                                          <p:attrName>ppt_y</p:attrName>
                                        </p:attrNameLst>
                                      </p:cBhvr>
                                      <p:tavLst>
                                        <p:tav tm="0">
                                          <p:val>
                                            <p:fltVal val="0.5"/>
                                          </p:val>
                                        </p:tav>
                                        <p:tav tm="100000">
                                          <p:val>
                                            <p:strVal val="#ppt_y"/>
                                          </p:val>
                                        </p:tav>
                                      </p:tavLst>
                                    </p:anim>
                                  </p:childTnLst>
                                </p:cTn>
                              </p:par>
                              <p:par>
                                <p:cTn fill="hold" id="89" nodeType="withEffect" presetClass="entr" presetID="23" presetSubtype="528">
                                  <p:stCondLst>
                                    <p:cond delay="300"/>
                                  </p:stCondLst>
                                  <p:childTnLst>
                                    <p:set>
                                      <p:cBhvr>
                                        <p:cTn dur="1" fill="hold" id="90">
                                          <p:stCondLst>
                                            <p:cond delay="0"/>
                                          </p:stCondLst>
                                        </p:cTn>
                                        <p:tgtEl>
                                          <p:spTgt spid="12"/>
                                        </p:tgtEl>
                                        <p:attrNameLst>
                                          <p:attrName>style.visibility</p:attrName>
                                        </p:attrNameLst>
                                      </p:cBhvr>
                                      <p:to>
                                        <p:strVal val="visible"/>
                                      </p:to>
                                    </p:set>
                                    <p:anim calcmode="lin" valueType="num">
                                      <p:cBhvr>
                                        <p:cTn dur="500" fill="hold" id="91"/>
                                        <p:tgtEl>
                                          <p:spTgt spid="12"/>
                                        </p:tgtEl>
                                        <p:attrNameLst>
                                          <p:attrName>ppt_w</p:attrName>
                                        </p:attrNameLst>
                                      </p:cBhvr>
                                      <p:tavLst>
                                        <p:tav tm="0">
                                          <p:val>
                                            <p:fltVal val="0"/>
                                          </p:val>
                                        </p:tav>
                                        <p:tav tm="100000">
                                          <p:val>
                                            <p:strVal val="#ppt_w"/>
                                          </p:val>
                                        </p:tav>
                                      </p:tavLst>
                                    </p:anim>
                                    <p:anim calcmode="lin" valueType="num">
                                      <p:cBhvr>
                                        <p:cTn dur="500" fill="hold" id="92"/>
                                        <p:tgtEl>
                                          <p:spTgt spid="12"/>
                                        </p:tgtEl>
                                        <p:attrNameLst>
                                          <p:attrName>ppt_h</p:attrName>
                                        </p:attrNameLst>
                                      </p:cBhvr>
                                      <p:tavLst>
                                        <p:tav tm="0">
                                          <p:val>
                                            <p:fltVal val="0"/>
                                          </p:val>
                                        </p:tav>
                                        <p:tav tm="100000">
                                          <p:val>
                                            <p:strVal val="#ppt_h"/>
                                          </p:val>
                                        </p:tav>
                                      </p:tavLst>
                                    </p:anim>
                                    <p:anim calcmode="lin" valueType="num">
                                      <p:cBhvr>
                                        <p:cTn dur="500" fill="hold" id="93"/>
                                        <p:tgtEl>
                                          <p:spTgt spid="12"/>
                                        </p:tgtEl>
                                        <p:attrNameLst>
                                          <p:attrName>ppt_x</p:attrName>
                                        </p:attrNameLst>
                                      </p:cBhvr>
                                      <p:tavLst>
                                        <p:tav tm="0">
                                          <p:val>
                                            <p:fltVal val="0.5"/>
                                          </p:val>
                                        </p:tav>
                                        <p:tav tm="100000">
                                          <p:val>
                                            <p:strVal val="#ppt_x"/>
                                          </p:val>
                                        </p:tav>
                                      </p:tavLst>
                                    </p:anim>
                                    <p:anim calcmode="lin" valueType="num">
                                      <p:cBhvr>
                                        <p:cTn dur="500" fill="hold" id="94"/>
                                        <p:tgtEl>
                                          <p:spTgt spid="12"/>
                                        </p:tgtEl>
                                        <p:attrNameLst>
                                          <p:attrName>ppt_y</p:attrName>
                                        </p:attrNameLst>
                                      </p:cBhvr>
                                      <p:tavLst>
                                        <p:tav tm="0">
                                          <p:val>
                                            <p:fltVal val="0.5"/>
                                          </p:val>
                                        </p:tav>
                                        <p:tav tm="100000">
                                          <p:val>
                                            <p:strVal val="#ppt_y"/>
                                          </p:val>
                                        </p:tav>
                                      </p:tavLst>
                                    </p:anim>
                                  </p:childTnLst>
                                </p:cTn>
                              </p:par>
                              <p:par>
                                <p:cTn fill="hold" id="95" nodeType="withEffect" presetClass="entr" presetID="23" presetSubtype="528">
                                  <p:stCondLst>
                                    <p:cond delay="600"/>
                                  </p:stCondLst>
                                  <p:childTnLst>
                                    <p:set>
                                      <p:cBhvr>
                                        <p:cTn dur="1" fill="hold" id="96">
                                          <p:stCondLst>
                                            <p:cond delay="0"/>
                                          </p:stCondLst>
                                        </p:cTn>
                                        <p:tgtEl>
                                          <p:spTgt spid="13"/>
                                        </p:tgtEl>
                                        <p:attrNameLst>
                                          <p:attrName>style.visibility</p:attrName>
                                        </p:attrNameLst>
                                      </p:cBhvr>
                                      <p:to>
                                        <p:strVal val="visible"/>
                                      </p:to>
                                    </p:set>
                                    <p:anim calcmode="lin" valueType="num">
                                      <p:cBhvr>
                                        <p:cTn dur="500" fill="hold" id="97"/>
                                        <p:tgtEl>
                                          <p:spTgt spid="13"/>
                                        </p:tgtEl>
                                        <p:attrNameLst>
                                          <p:attrName>ppt_w</p:attrName>
                                        </p:attrNameLst>
                                      </p:cBhvr>
                                      <p:tavLst>
                                        <p:tav tm="0">
                                          <p:val>
                                            <p:fltVal val="0"/>
                                          </p:val>
                                        </p:tav>
                                        <p:tav tm="100000">
                                          <p:val>
                                            <p:strVal val="#ppt_w"/>
                                          </p:val>
                                        </p:tav>
                                      </p:tavLst>
                                    </p:anim>
                                    <p:anim calcmode="lin" valueType="num">
                                      <p:cBhvr>
                                        <p:cTn dur="500" fill="hold" id="98"/>
                                        <p:tgtEl>
                                          <p:spTgt spid="13"/>
                                        </p:tgtEl>
                                        <p:attrNameLst>
                                          <p:attrName>ppt_h</p:attrName>
                                        </p:attrNameLst>
                                      </p:cBhvr>
                                      <p:tavLst>
                                        <p:tav tm="0">
                                          <p:val>
                                            <p:fltVal val="0"/>
                                          </p:val>
                                        </p:tav>
                                        <p:tav tm="100000">
                                          <p:val>
                                            <p:strVal val="#ppt_h"/>
                                          </p:val>
                                        </p:tav>
                                      </p:tavLst>
                                    </p:anim>
                                    <p:anim calcmode="lin" valueType="num">
                                      <p:cBhvr>
                                        <p:cTn dur="500" fill="hold" id="99"/>
                                        <p:tgtEl>
                                          <p:spTgt spid="13"/>
                                        </p:tgtEl>
                                        <p:attrNameLst>
                                          <p:attrName>ppt_x</p:attrName>
                                        </p:attrNameLst>
                                      </p:cBhvr>
                                      <p:tavLst>
                                        <p:tav tm="0">
                                          <p:val>
                                            <p:fltVal val="0.5"/>
                                          </p:val>
                                        </p:tav>
                                        <p:tav tm="100000">
                                          <p:val>
                                            <p:strVal val="#ppt_x"/>
                                          </p:val>
                                        </p:tav>
                                      </p:tavLst>
                                    </p:anim>
                                    <p:anim calcmode="lin" valueType="num">
                                      <p:cBhvr>
                                        <p:cTn dur="500" fill="hold" id="100"/>
                                        <p:tgtEl>
                                          <p:spTgt spid="13"/>
                                        </p:tgtEl>
                                        <p:attrNameLst>
                                          <p:attrName>ppt_y</p:attrName>
                                        </p:attrNameLst>
                                      </p:cBhvr>
                                      <p:tavLst>
                                        <p:tav tm="0">
                                          <p:val>
                                            <p:fltVal val="0.5"/>
                                          </p:val>
                                        </p:tav>
                                        <p:tav tm="100000">
                                          <p:val>
                                            <p:strVal val="#ppt_y"/>
                                          </p:val>
                                        </p:tav>
                                      </p:tavLst>
                                    </p:anim>
                                  </p:childTnLst>
                                </p:cTn>
                              </p:par>
                              <p:par>
                                <p:cTn fill="hold" id="101" nodeType="withEffect" presetClass="entr" presetID="23" presetSubtype="528">
                                  <p:stCondLst>
                                    <p:cond delay="600"/>
                                  </p:stCondLst>
                                  <p:childTnLst>
                                    <p:set>
                                      <p:cBhvr>
                                        <p:cTn dur="1" fill="hold" id="102">
                                          <p:stCondLst>
                                            <p:cond delay="0"/>
                                          </p:stCondLst>
                                        </p:cTn>
                                        <p:tgtEl>
                                          <p:spTgt spid="14"/>
                                        </p:tgtEl>
                                        <p:attrNameLst>
                                          <p:attrName>style.visibility</p:attrName>
                                        </p:attrNameLst>
                                      </p:cBhvr>
                                      <p:to>
                                        <p:strVal val="visible"/>
                                      </p:to>
                                    </p:set>
                                    <p:anim calcmode="lin" valueType="num">
                                      <p:cBhvr>
                                        <p:cTn dur="500" fill="hold" id="103"/>
                                        <p:tgtEl>
                                          <p:spTgt spid="14"/>
                                        </p:tgtEl>
                                        <p:attrNameLst>
                                          <p:attrName>ppt_w</p:attrName>
                                        </p:attrNameLst>
                                      </p:cBhvr>
                                      <p:tavLst>
                                        <p:tav tm="0">
                                          <p:val>
                                            <p:fltVal val="0"/>
                                          </p:val>
                                        </p:tav>
                                        <p:tav tm="100000">
                                          <p:val>
                                            <p:strVal val="#ppt_w"/>
                                          </p:val>
                                        </p:tav>
                                      </p:tavLst>
                                    </p:anim>
                                    <p:anim calcmode="lin" valueType="num">
                                      <p:cBhvr>
                                        <p:cTn dur="500" fill="hold" id="104"/>
                                        <p:tgtEl>
                                          <p:spTgt spid="14"/>
                                        </p:tgtEl>
                                        <p:attrNameLst>
                                          <p:attrName>ppt_h</p:attrName>
                                        </p:attrNameLst>
                                      </p:cBhvr>
                                      <p:tavLst>
                                        <p:tav tm="0">
                                          <p:val>
                                            <p:fltVal val="0"/>
                                          </p:val>
                                        </p:tav>
                                        <p:tav tm="100000">
                                          <p:val>
                                            <p:strVal val="#ppt_h"/>
                                          </p:val>
                                        </p:tav>
                                      </p:tavLst>
                                    </p:anim>
                                    <p:anim calcmode="lin" valueType="num">
                                      <p:cBhvr>
                                        <p:cTn dur="500" fill="hold" id="105"/>
                                        <p:tgtEl>
                                          <p:spTgt spid="14"/>
                                        </p:tgtEl>
                                        <p:attrNameLst>
                                          <p:attrName>ppt_x</p:attrName>
                                        </p:attrNameLst>
                                      </p:cBhvr>
                                      <p:tavLst>
                                        <p:tav tm="0">
                                          <p:val>
                                            <p:fltVal val="0.5"/>
                                          </p:val>
                                        </p:tav>
                                        <p:tav tm="100000">
                                          <p:val>
                                            <p:strVal val="#ppt_x"/>
                                          </p:val>
                                        </p:tav>
                                      </p:tavLst>
                                    </p:anim>
                                    <p:anim calcmode="lin" valueType="num">
                                      <p:cBhvr>
                                        <p:cTn dur="500" fill="hold" id="106"/>
                                        <p:tgtEl>
                                          <p:spTgt spid="14"/>
                                        </p:tgtEl>
                                        <p:attrNameLst>
                                          <p:attrName>ppt_y</p:attrName>
                                        </p:attrNameLst>
                                      </p:cBhvr>
                                      <p:tavLst>
                                        <p:tav tm="0">
                                          <p:val>
                                            <p:fltVal val="0.5"/>
                                          </p:val>
                                        </p:tav>
                                        <p:tav tm="100000">
                                          <p:val>
                                            <p:strVal val="#ppt_y"/>
                                          </p:val>
                                        </p:tav>
                                      </p:tavLst>
                                    </p:anim>
                                  </p:childTnLst>
                                </p:cTn>
                              </p:par>
                              <p:par>
                                <p:cTn fill="hold" id="107" nodeType="withEffect" presetClass="emph" presetID="26" presetSubtype="0" repeatCount="3000">
                                  <p:stCondLst>
                                    <p:cond delay="600"/>
                                  </p:stCondLst>
                                  <p:childTnLst>
                                    <p:animEffect filter="fade" transition="out">
                                      <p:cBhvr>
                                        <p:cTn dur="500" id="108" tmFilter="0, 0; .2, .5; .8, .5; 1, 0"/>
                                        <p:tgtEl>
                                          <p:spTgt spid="2"/>
                                        </p:tgtEl>
                                      </p:cBhvr>
                                    </p:animEffect>
                                    <p:animScale>
                                      <p:cBhvr>
                                        <p:cTn autoRev="1" dur="250" fill="hold" id="109"/>
                                        <p:tgtEl>
                                          <p:spTgt spid="2"/>
                                        </p:tgtEl>
                                      </p:cBhvr>
                                      <p:by x="105000" y="105000"/>
                                    </p:animScale>
                                  </p:childTnLst>
                                </p:cTn>
                              </p:par>
                              <p:par>
                                <p:cTn fill="hold" id="110" nodeType="withEffect" presetClass="emph" presetID="26" presetSubtype="0" repeatCount="3000">
                                  <p:stCondLst>
                                    <p:cond delay="710"/>
                                  </p:stCondLst>
                                  <p:childTnLst>
                                    <p:animEffect filter="fade" transition="out">
                                      <p:cBhvr>
                                        <p:cTn dur="500" id="111" tmFilter="0, 0; .2, .5; .8, .5; 1, 0"/>
                                        <p:tgtEl>
                                          <p:spTgt spid="9"/>
                                        </p:tgtEl>
                                      </p:cBhvr>
                                    </p:animEffect>
                                    <p:animScale>
                                      <p:cBhvr>
                                        <p:cTn autoRev="1" dur="250" fill="hold" id="112"/>
                                        <p:tgtEl>
                                          <p:spTgt spid="9"/>
                                        </p:tgtEl>
                                      </p:cBhvr>
                                      <p:by x="105000" y="105000"/>
                                    </p:animScale>
                                  </p:childTnLst>
                                </p:cTn>
                              </p:par>
                              <p:par>
                                <p:cTn fill="hold" id="113" nodeType="withEffect" presetClass="emph" presetID="26" presetSubtype="0" repeatCount="3000">
                                  <p:stCondLst>
                                    <p:cond delay="410"/>
                                  </p:stCondLst>
                                  <p:childTnLst>
                                    <p:animEffect filter="fade" transition="out">
                                      <p:cBhvr>
                                        <p:cTn dur="500" id="114" tmFilter="0, 0; .2, .5; .8, .5; 1, 0"/>
                                        <p:tgtEl>
                                          <p:spTgt spid="11"/>
                                        </p:tgtEl>
                                      </p:cBhvr>
                                    </p:animEffect>
                                    <p:animScale>
                                      <p:cBhvr>
                                        <p:cTn autoRev="1" dur="250" fill="hold" id="115"/>
                                        <p:tgtEl>
                                          <p:spTgt spid="11"/>
                                        </p:tgtEl>
                                      </p:cBhvr>
                                      <p:by x="105000" y="105000"/>
                                    </p:animScale>
                                  </p:childTnLst>
                                </p:cTn>
                              </p:par>
                              <p:par>
                                <p:cTn fill="hold" id="116" nodeType="withEffect" presetClass="emph" presetID="26" presetSubtype="0" repeatCount="3000">
                                  <p:stCondLst>
                                    <p:cond delay="810"/>
                                  </p:stCondLst>
                                  <p:childTnLst>
                                    <p:animEffect filter="fade" transition="out">
                                      <p:cBhvr>
                                        <p:cTn dur="500" id="117" tmFilter="0, 0; .2, .5; .8, .5; 1, 0"/>
                                        <p:tgtEl>
                                          <p:spTgt spid="12"/>
                                        </p:tgtEl>
                                      </p:cBhvr>
                                    </p:animEffect>
                                    <p:animScale>
                                      <p:cBhvr>
                                        <p:cTn autoRev="1" dur="250" fill="hold" id="118"/>
                                        <p:tgtEl>
                                          <p:spTgt spid="12"/>
                                        </p:tgtEl>
                                      </p:cBhvr>
                                      <p:by x="105000" y="105000"/>
                                    </p:animScale>
                                  </p:childTnLst>
                                </p:cTn>
                              </p:par>
                            </p:childTnLst>
                          </p:cTn>
                        </p:par>
                        <p:par>
                          <p:cTn fill="hold" id="119" nodeType="afterGroup">
                            <p:stCondLst>
                              <p:cond delay="2910"/>
                            </p:stCondLst>
                            <p:childTnLst>
                              <p:par>
                                <p:cTn fill="hold" id="120" nodeType="afterEffect" presetClass="entr" presetID="16" presetSubtype="42">
                                  <p:stCondLst>
                                    <p:cond delay="0"/>
                                  </p:stCondLst>
                                  <p:childTnLst>
                                    <p:set>
                                      <p:cBhvr>
                                        <p:cTn dur="1" fill="hold" id="121">
                                          <p:stCondLst>
                                            <p:cond delay="0"/>
                                          </p:stCondLst>
                                        </p:cTn>
                                        <p:tgtEl>
                                          <p:spTgt spid="164"/>
                                        </p:tgtEl>
                                        <p:attrNameLst>
                                          <p:attrName>style.visibility</p:attrName>
                                        </p:attrNameLst>
                                      </p:cBhvr>
                                      <p:to>
                                        <p:strVal val="visible"/>
                                      </p:to>
                                    </p:set>
                                    <p:animEffect filter="barn(outHorizontal)" transition="in">
                                      <p:cBhvr>
                                        <p:cTn dur="500" id="122"/>
                                        <p:tgtEl>
                                          <p:spTgt spid="164"/>
                                        </p:tgtEl>
                                      </p:cBhvr>
                                    </p:animEffect>
                                  </p:childTnLst>
                                </p:cTn>
                              </p:par>
                            </p:childTnLst>
                          </p:cTn>
                        </p:par>
                        <p:par>
                          <p:cTn fill="hold" id="123" nodeType="afterGroup">
                            <p:stCondLst>
                              <p:cond delay="3410"/>
                            </p:stCondLst>
                            <p:childTnLst>
                              <p:par>
                                <p:cTn fill="hold" id="124" nodeType="afterEffect" presetClass="entr" presetID="23" presetSubtype="32">
                                  <p:stCondLst>
                                    <p:cond delay="0"/>
                                  </p:stCondLst>
                                  <p:childTnLst>
                                    <p:set>
                                      <p:cBhvr>
                                        <p:cTn dur="1" fill="hold" id="125">
                                          <p:stCondLst>
                                            <p:cond delay="0"/>
                                          </p:stCondLst>
                                        </p:cTn>
                                        <p:tgtEl>
                                          <p:spTgt spid="15"/>
                                        </p:tgtEl>
                                        <p:attrNameLst>
                                          <p:attrName>style.visibility</p:attrName>
                                        </p:attrNameLst>
                                      </p:cBhvr>
                                      <p:to>
                                        <p:strVal val="visible"/>
                                      </p:to>
                                    </p:set>
                                    <p:anim calcmode="lin" valueType="num">
                                      <p:cBhvr>
                                        <p:cTn dur="500" fill="hold" id="126"/>
                                        <p:tgtEl>
                                          <p:spTgt spid="15"/>
                                        </p:tgtEl>
                                        <p:attrNameLst>
                                          <p:attrName>ppt_w</p:attrName>
                                        </p:attrNameLst>
                                      </p:cBhvr>
                                      <p:tavLst>
                                        <p:tav tm="0">
                                          <p:val>
                                            <p:strVal val="4*#ppt_w"/>
                                          </p:val>
                                        </p:tav>
                                        <p:tav tm="100000">
                                          <p:val>
                                            <p:strVal val="#ppt_w"/>
                                          </p:val>
                                        </p:tav>
                                      </p:tavLst>
                                    </p:anim>
                                    <p:anim calcmode="lin" valueType="num">
                                      <p:cBhvr>
                                        <p:cTn dur="500" fill="hold" id="127"/>
                                        <p:tgtEl>
                                          <p:spTgt spid="15"/>
                                        </p:tgtEl>
                                        <p:attrNameLst>
                                          <p:attrName>ppt_h</p:attrName>
                                        </p:attrNameLst>
                                      </p:cBhvr>
                                      <p:tavLst>
                                        <p:tav tm="0">
                                          <p:val>
                                            <p:strVal val="4*#ppt_h"/>
                                          </p:val>
                                        </p:tav>
                                        <p:tav tm="100000">
                                          <p:val>
                                            <p:strVal val="#ppt_h"/>
                                          </p:val>
                                        </p:tav>
                                      </p:tavLst>
                                    </p:anim>
                                  </p:childTnLst>
                                </p:cTn>
                              </p:par>
                              <p:par>
                                <p:cTn fill="hold" id="128" nodeType="withEffect" presetClass="entr" presetID="23" presetSubtype="32">
                                  <p:stCondLst>
                                    <p:cond delay="200"/>
                                  </p:stCondLst>
                                  <p:childTnLst>
                                    <p:set>
                                      <p:cBhvr>
                                        <p:cTn dur="1" fill="hold" id="129">
                                          <p:stCondLst>
                                            <p:cond delay="0"/>
                                          </p:stCondLst>
                                        </p:cTn>
                                        <p:tgtEl>
                                          <p:spTgt spid="16"/>
                                        </p:tgtEl>
                                        <p:attrNameLst>
                                          <p:attrName>style.visibility</p:attrName>
                                        </p:attrNameLst>
                                      </p:cBhvr>
                                      <p:to>
                                        <p:strVal val="visible"/>
                                      </p:to>
                                    </p:set>
                                    <p:anim calcmode="lin" valueType="num">
                                      <p:cBhvr>
                                        <p:cTn dur="500" fill="hold" id="130"/>
                                        <p:tgtEl>
                                          <p:spTgt spid="16"/>
                                        </p:tgtEl>
                                        <p:attrNameLst>
                                          <p:attrName>ppt_w</p:attrName>
                                        </p:attrNameLst>
                                      </p:cBhvr>
                                      <p:tavLst>
                                        <p:tav tm="0">
                                          <p:val>
                                            <p:strVal val="4*#ppt_w"/>
                                          </p:val>
                                        </p:tav>
                                        <p:tav tm="100000">
                                          <p:val>
                                            <p:strVal val="#ppt_w"/>
                                          </p:val>
                                        </p:tav>
                                      </p:tavLst>
                                    </p:anim>
                                    <p:anim calcmode="lin" valueType="num">
                                      <p:cBhvr>
                                        <p:cTn dur="500" fill="hold" id="131"/>
                                        <p:tgtEl>
                                          <p:spTgt spid="16"/>
                                        </p:tgtEl>
                                        <p:attrNameLst>
                                          <p:attrName>ppt_h</p:attrName>
                                        </p:attrNameLst>
                                      </p:cBhvr>
                                      <p:tavLst>
                                        <p:tav tm="0">
                                          <p:val>
                                            <p:strVal val="4*#ppt_h"/>
                                          </p:val>
                                        </p:tav>
                                        <p:tav tm="100000">
                                          <p:val>
                                            <p:strVal val="#ppt_h"/>
                                          </p:val>
                                        </p:tav>
                                      </p:tavLst>
                                    </p:anim>
                                  </p:childTnLst>
                                </p:cTn>
                              </p:par>
                              <p:par>
                                <p:cTn fill="hold" id="132" nodeType="withEffect" presetClass="entr" presetID="23" presetSubtype="32">
                                  <p:stCondLst>
                                    <p:cond delay="200"/>
                                  </p:stCondLst>
                                  <p:childTnLst>
                                    <p:set>
                                      <p:cBhvr>
                                        <p:cTn dur="1" fill="hold" id="133">
                                          <p:stCondLst>
                                            <p:cond delay="0"/>
                                          </p:stCondLst>
                                        </p:cTn>
                                        <p:tgtEl>
                                          <p:spTgt spid="17"/>
                                        </p:tgtEl>
                                        <p:attrNameLst>
                                          <p:attrName>style.visibility</p:attrName>
                                        </p:attrNameLst>
                                      </p:cBhvr>
                                      <p:to>
                                        <p:strVal val="visible"/>
                                      </p:to>
                                    </p:set>
                                    <p:anim calcmode="lin" valueType="num">
                                      <p:cBhvr>
                                        <p:cTn dur="500" fill="hold" id="134"/>
                                        <p:tgtEl>
                                          <p:spTgt spid="17"/>
                                        </p:tgtEl>
                                        <p:attrNameLst>
                                          <p:attrName>ppt_w</p:attrName>
                                        </p:attrNameLst>
                                      </p:cBhvr>
                                      <p:tavLst>
                                        <p:tav tm="0">
                                          <p:val>
                                            <p:strVal val="4*#ppt_w"/>
                                          </p:val>
                                        </p:tav>
                                        <p:tav tm="100000">
                                          <p:val>
                                            <p:strVal val="#ppt_w"/>
                                          </p:val>
                                        </p:tav>
                                      </p:tavLst>
                                    </p:anim>
                                    <p:anim calcmode="lin" valueType="num">
                                      <p:cBhvr>
                                        <p:cTn dur="500" fill="hold" id="135"/>
                                        <p:tgtEl>
                                          <p:spTgt spid="17"/>
                                        </p:tgtEl>
                                        <p:attrNameLst>
                                          <p:attrName>ppt_h</p:attrName>
                                        </p:attrNameLst>
                                      </p:cBhvr>
                                      <p:tavLst>
                                        <p:tav tm="0">
                                          <p:val>
                                            <p:strVal val="4*#ppt_h"/>
                                          </p:val>
                                        </p:tav>
                                        <p:tav tm="100000">
                                          <p:val>
                                            <p:strVal val="#ppt_h"/>
                                          </p:val>
                                        </p:tav>
                                      </p:tavLst>
                                    </p:anim>
                                  </p:childTnLst>
                                </p:cTn>
                              </p:par>
                              <p:par>
                                <p:cTn fill="hold" id="136" nodeType="withEffect" presetClass="entr" presetID="23" presetSubtype="32">
                                  <p:stCondLst>
                                    <p:cond delay="200"/>
                                  </p:stCondLst>
                                  <p:childTnLst>
                                    <p:set>
                                      <p:cBhvr>
                                        <p:cTn dur="1" fill="hold" id="137">
                                          <p:stCondLst>
                                            <p:cond delay="0"/>
                                          </p:stCondLst>
                                        </p:cTn>
                                        <p:tgtEl>
                                          <p:spTgt spid="18"/>
                                        </p:tgtEl>
                                        <p:attrNameLst>
                                          <p:attrName>style.visibility</p:attrName>
                                        </p:attrNameLst>
                                      </p:cBhvr>
                                      <p:to>
                                        <p:strVal val="visible"/>
                                      </p:to>
                                    </p:set>
                                    <p:anim calcmode="lin" valueType="num">
                                      <p:cBhvr>
                                        <p:cTn dur="500" fill="hold" id="138"/>
                                        <p:tgtEl>
                                          <p:spTgt spid="18"/>
                                        </p:tgtEl>
                                        <p:attrNameLst>
                                          <p:attrName>ppt_w</p:attrName>
                                        </p:attrNameLst>
                                      </p:cBhvr>
                                      <p:tavLst>
                                        <p:tav tm="0">
                                          <p:val>
                                            <p:strVal val="4*#ppt_w"/>
                                          </p:val>
                                        </p:tav>
                                        <p:tav tm="100000">
                                          <p:val>
                                            <p:strVal val="#ppt_w"/>
                                          </p:val>
                                        </p:tav>
                                      </p:tavLst>
                                    </p:anim>
                                    <p:anim calcmode="lin" valueType="num">
                                      <p:cBhvr>
                                        <p:cTn dur="500" fill="hold" id="139"/>
                                        <p:tgtEl>
                                          <p:spTgt spid="18"/>
                                        </p:tgtEl>
                                        <p:attrNameLst>
                                          <p:attrName>ppt_h</p:attrName>
                                        </p:attrNameLst>
                                      </p:cBhvr>
                                      <p:tavLst>
                                        <p:tav tm="0">
                                          <p:val>
                                            <p:strVal val="4*#ppt_h"/>
                                          </p:val>
                                        </p:tav>
                                        <p:tav tm="100000">
                                          <p:val>
                                            <p:strVal val="#ppt_h"/>
                                          </p:val>
                                        </p:tav>
                                      </p:tavLst>
                                    </p:anim>
                                  </p:childTnLst>
                                </p:cTn>
                              </p:par>
                              <p:par>
                                <p:cTn fill="hold" id="140" nodeType="withEffect" presetClass="entr" presetID="23" presetSubtype="32">
                                  <p:stCondLst>
                                    <p:cond delay="200"/>
                                  </p:stCondLst>
                                  <p:childTnLst>
                                    <p:set>
                                      <p:cBhvr>
                                        <p:cTn dur="1" fill="hold" id="141">
                                          <p:stCondLst>
                                            <p:cond delay="0"/>
                                          </p:stCondLst>
                                        </p:cTn>
                                        <p:tgtEl>
                                          <p:spTgt spid="19"/>
                                        </p:tgtEl>
                                        <p:attrNameLst>
                                          <p:attrName>style.visibility</p:attrName>
                                        </p:attrNameLst>
                                      </p:cBhvr>
                                      <p:to>
                                        <p:strVal val="visible"/>
                                      </p:to>
                                    </p:set>
                                    <p:anim calcmode="lin" valueType="num">
                                      <p:cBhvr>
                                        <p:cTn dur="500" fill="hold" id="142"/>
                                        <p:tgtEl>
                                          <p:spTgt spid="19"/>
                                        </p:tgtEl>
                                        <p:attrNameLst>
                                          <p:attrName>ppt_w</p:attrName>
                                        </p:attrNameLst>
                                      </p:cBhvr>
                                      <p:tavLst>
                                        <p:tav tm="0">
                                          <p:val>
                                            <p:strVal val="4*#ppt_w"/>
                                          </p:val>
                                        </p:tav>
                                        <p:tav tm="100000">
                                          <p:val>
                                            <p:strVal val="#ppt_w"/>
                                          </p:val>
                                        </p:tav>
                                      </p:tavLst>
                                    </p:anim>
                                    <p:anim calcmode="lin" valueType="num">
                                      <p:cBhvr>
                                        <p:cTn dur="500" fill="hold" id="143"/>
                                        <p:tgtEl>
                                          <p:spTgt spid="19"/>
                                        </p:tgtEl>
                                        <p:attrNameLst>
                                          <p:attrName>ppt_h</p:attrName>
                                        </p:attrNameLst>
                                      </p:cBhvr>
                                      <p:tavLst>
                                        <p:tav tm="0">
                                          <p:val>
                                            <p:strVal val="4*#ppt_h"/>
                                          </p:val>
                                        </p:tav>
                                        <p:tav tm="100000">
                                          <p:val>
                                            <p:strVal val="#ppt_h"/>
                                          </p:val>
                                        </p:tav>
                                      </p:tavLst>
                                    </p:anim>
                                  </p:childTnLst>
                                </p:cTn>
                              </p:par>
                              <p:par>
                                <p:cTn fill="hold" id="144" nodeType="withEffect" presetClass="entr" presetID="23" presetSubtype="32">
                                  <p:stCondLst>
                                    <p:cond delay="200"/>
                                  </p:stCondLst>
                                  <p:childTnLst>
                                    <p:set>
                                      <p:cBhvr>
                                        <p:cTn dur="1" fill="hold" id="145">
                                          <p:stCondLst>
                                            <p:cond delay="0"/>
                                          </p:stCondLst>
                                        </p:cTn>
                                        <p:tgtEl>
                                          <p:spTgt spid="20"/>
                                        </p:tgtEl>
                                        <p:attrNameLst>
                                          <p:attrName>style.visibility</p:attrName>
                                        </p:attrNameLst>
                                      </p:cBhvr>
                                      <p:to>
                                        <p:strVal val="visible"/>
                                      </p:to>
                                    </p:set>
                                    <p:anim calcmode="lin" valueType="num">
                                      <p:cBhvr>
                                        <p:cTn dur="500" fill="hold" id="146"/>
                                        <p:tgtEl>
                                          <p:spTgt spid="20"/>
                                        </p:tgtEl>
                                        <p:attrNameLst>
                                          <p:attrName>ppt_w</p:attrName>
                                        </p:attrNameLst>
                                      </p:cBhvr>
                                      <p:tavLst>
                                        <p:tav tm="0">
                                          <p:val>
                                            <p:strVal val="4*#ppt_w"/>
                                          </p:val>
                                        </p:tav>
                                        <p:tav tm="100000">
                                          <p:val>
                                            <p:strVal val="#ppt_w"/>
                                          </p:val>
                                        </p:tav>
                                      </p:tavLst>
                                    </p:anim>
                                    <p:anim calcmode="lin" valueType="num">
                                      <p:cBhvr>
                                        <p:cTn dur="500" fill="hold" id="147"/>
                                        <p:tgtEl>
                                          <p:spTgt spid="20"/>
                                        </p:tgtEl>
                                        <p:attrNameLst>
                                          <p:attrName>ppt_h</p:attrName>
                                        </p:attrNameLst>
                                      </p:cBhvr>
                                      <p:tavLst>
                                        <p:tav tm="0">
                                          <p:val>
                                            <p:strVal val="4*#ppt_h"/>
                                          </p:val>
                                        </p:tav>
                                        <p:tav tm="100000">
                                          <p:val>
                                            <p:strVal val="#ppt_h"/>
                                          </p:val>
                                        </p:tav>
                                      </p:tavLst>
                                    </p:anim>
                                  </p:childTnLst>
                                </p:cTn>
                              </p:par>
                            </p:childTnLst>
                          </p:cTn>
                        </p:par>
                        <p:par>
                          <p:cTn fill="hold" id="148" nodeType="afterGroup">
                            <p:stCondLst>
                              <p:cond delay="4110"/>
                            </p:stCondLst>
                            <p:childTnLst>
                              <p:par>
                                <p:cTn fill="hold" grpId="0" id="149" nodeType="afterEffect" presetClass="entr" presetID="22" presetSubtype="8">
                                  <p:stCondLst>
                                    <p:cond delay="0"/>
                                  </p:stCondLst>
                                  <p:childTnLst>
                                    <p:set>
                                      <p:cBhvr>
                                        <p:cTn dur="1" fill="hold" id="150">
                                          <p:stCondLst>
                                            <p:cond delay="0"/>
                                          </p:stCondLst>
                                        </p:cTn>
                                        <p:tgtEl>
                                          <p:spTgt spid="187"/>
                                        </p:tgtEl>
                                        <p:attrNameLst>
                                          <p:attrName>style.visibility</p:attrName>
                                        </p:attrNameLst>
                                      </p:cBhvr>
                                      <p:to>
                                        <p:strVal val="visible"/>
                                      </p:to>
                                    </p:set>
                                    <p:animEffect filter="wipe(left)" transition="in">
                                      <p:cBhvr>
                                        <p:cTn dur="500" id="151"/>
                                        <p:tgtEl>
                                          <p:spTgt spid="1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3"/>
      <p:bldP grpId="0" spid="124"/>
      <p:bldP grpId="0" spid="187"/>
      <p:bldP grpId="0" spid="7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2"/>
          <p:cNvGrpSpPr/>
          <p:nvPr/>
        </p:nvGrpSpPr>
        <p:grpSpPr>
          <a:xfrm>
            <a:off x="4463974" y="1908582"/>
            <a:ext cx="643723" cy="446394"/>
            <a:chOff x="4500760" y="2808312"/>
            <a:chExt cx="714375" cy="495300"/>
          </a:xfrm>
          <a:effectLst>
            <a:outerShdw blurRad="393700" dir="5400000" dist="228600" rotWithShape="0" sx="90000" sy="-19000">
              <a:prstClr val="black">
                <a:alpha val="59000"/>
              </a:prstClr>
            </a:outerShdw>
          </a:effectLst>
        </p:grpSpPr>
        <p:sp>
          <p:nvSpPr>
            <p:cNvPr id="4" name="Freeform 10"/>
            <p:cNvSpPr/>
            <p:nvPr/>
          </p:nvSpPr>
          <p:spPr bwMode="auto">
            <a:xfrm flipH="1">
              <a:off x="4500760" y="2813074"/>
              <a:ext cx="712788" cy="490538"/>
            </a:xfrm>
            <a:custGeom>
              <a:gdLst>
                <a:gd fmla="*/ 165 w 481" name="T0"/>
                <a:gd fmla="*/ 277 h 330" name="T1"/>
                <a:gd fmla="*/ 181 w 481" name="T2"/>
                <a:gd fmla="*/ 315 h 330" name="T3"/>
                <a:gd fmla="*/ 198 w 481" name="T4"/>
                <a:gd fmla="*/ 324 h 330" name="T5"/>
                <a:gd fmla="*/ 211 w 481" name="T6"/>
                <a:gd fmla="*/ 327 h 330" name="T7"/>
                <a:gd fmla="*/ 229 w 481" name="T8"/>
                <a:gd fmla="*/ 329 h 330" name="T9"/>
                <a:gd fmla="*/ 250 w 481" name="T10"/>
                <a:gd fmla="*/ 330 h 330" name="T11"/>
                <a:gd fmla="*/ 264 w 481" name="T12"/>
                <a:gd fmla="*/ 330 h 330" name="T13"/>
                <a:gd fmla="*/ 279 w 481" name="T14"/>
                <a:gd fmla="*/ 329 h 330" name="T15"/>
                <a:gd fmla="*/ 295 w 481" name="T16"/>
                <a:gd fmla="*/ 325 h 330" name="T17"/>
                <a:gd fmla="*/ 312 w 481" name="T18"/>
                <a:gd fmla="*/ 319 h 330" name="T19"/>
                <a:gd fmla="*/ 319 w 481" name="T20"/>
                <a:gd fmla="*/ 315 h 330" name="T21"/>
                <a:gd fmla="*/ 322 w 481" name="T22"/>
                <a:gd fmla="*/ 311 h 330" name="T23"/>
                <a:gd fmla="*/ 331 w 481" name="T24"/>
                <a:gd fmla="*/ 275 h 330" name="T25"/>
                <a:gd fmla="*/ 422 w 481" name="T26"/>
                <a:gd fmla="*/ 276 h 330" name="T27"/>
                <a:gd fmla="*/ 454 w 481" name="T28"/>
                <a:gd fmla="*/ 276 h 330" name="T29"/>
                <a:gd fmla="*/ 456 w 481" name="T30"/>
                <a:gd fmla="*/ 277 h 330" name="T31"/>
                <a:gd fmla="*/ 458 w 481" name="T32"/>
                <a:gd fmla="*/ 277 h 330" name="T33"/>
                <a:gd fmla="*/ 461 w 481" name="T34"/>
                <a:gd fmla="*/ 276 h 330" name="T35"/>
                <a:gd fmla="*/ 468 w 481" name="T36"/>
                <a:gd fmla="*/ 275 h 330" name="T37"/>
                <a:gd fmla="*/ 472 w 481" name="T38"/>
                <a:gd fmla="*/ 272 h 330" name="T39"/>
                <a:gd fmla="*/ 474 w 481" name="T40"/>
                <a:gd fmla="*/ 268 h 330" name="T41"/>
                <a:gd fmla="*/ 476 w 481" name="T42"/>
                <a:gd fmla="*/ 256 h 330" name="T43"/>
                <a:gd fmla="*/ 478 w 481" name="T44"/>
                <a:gd fmla="*/ 216 h 330" name="T45"/>
                <a:gd fmla="*/ 481 w 481" name="T46"/>
                <a:gd fmla="*/ 90 h 330" name="T47"/>
                <a:gd fmla="*/ 474 w 481" name="T48"/>
                <a:gd fmla="*/ 143 h 330" name="T49"/>
                <a:gd fmla="*/ 461 w 481" name="T50"/>
                <a:gd fmla="*/ 46 h 330" name="T51"/>
                <a:gd fmla="*/ 438 w 481" name="T52"/>
                <a:gd fmla="*/ 52 h 330" name="T53"/>
                <a:gd fmla="*/ 408 w 481" name="T54"/>
                <a:gd fmla="*/ 52 h 330" name="T55"/>
                <a:gd fmla="*/ 394 w 481" name="T56"/>
                <a:gd fmla="*/ 51 h 330" name="T57"/>
                <a:gd fmla="*/ 383 w 481" name="T58"/>
                <a:gd fmla="*/ 51 h 330" name="T59"/>
                <a:gd fmla="*/ 372 w 481" name="T60"/>
                <a:gd fmla="*/ 52 h 330" name="T61"/>
                <a:gd fmla="*/ 352 w 481" name="T62"/>
                <a:gd fmla="*/ 56 h 330" name="T63"/>
                <a:gd fmla="*/ 347 w 481" name="T64"/>
                <a:gd fmla="*/ 58 h 330" name="T65"/>
                <a:gd fmla="*/ 343 w 481" name="T66"/>
                <a:gd fmla="*/ 60 h 330" name="T67"/>
                <a:gd fmla="*/ 341 w 481" name="T68"/>
                <a:gd fmla="*/ 64 h 330" name="T69"/>
                <a:gd fmla="*/ 332 w 481" name="T70"/>
                <a:gd fmla="*/ 145 h 330" name="T71"/>
                <a:gd fmla="*/ 318 w 481" name="T72"/>
                <a:gd fmla="*/ 146 h 330" name="T73"/>
                <a:gd fmla="*/ 308 w 481" name="T74"/>
                <a:gd fmla="*/ 147 h 330" name="T75"/>
                <a:gd fmla="*/ 304 w 481" name="T76"/>
                <a:gd fmla="*/ 149 h 330" name="T77"/>
                <a:gd fmla="*/ 302 w 481" name="T78"/>
                <a:gd fmla="*/ 150 h 330" name="T79"/>
                <a:gd fmla="*/ 301 w 481" name="T80"/>
                <a:gd fmla="*/ 152 h 330" name="T81"/>
                <a:gd fmla="*/ 270 w 481" name="T82"/>
                <a:gd fmla="*/ 195 h 330" name="T83"/>
                <a:gd fmla="*/ 197 w 481" name="T84"/>
                <a:gd fmla="*/ 190 h 330" name="T85"/>
                <a:gd fmla="*/ 183 w 481" name="T86"/>
                <a:gd fmla="*/ 149 h 330" name="T87"/>
                <a:gd fmla="*/ 179 w 481" name="T88"/>
                <a:gd fmla="*/ 148 h 330" name="T89"/>
                <a:gd fmla="*/ 170 w 481" name="T90"/>
                <a:gd fmla="*/ 147 h 330" name="T91"/>
                <a:gd fmla="*/ 152 w 481" name="T92"/>
                <a:gd fmla="*/ 146 h 330" name="T93"/>
                <a:gd fmla="*/ 126 w 481" name="T94"/>
                <a:gd fmla="*/ 78 h 330" name="T95"/>
                <a:gd fmla="*/ 106 w 481" name="T96"/>
                <a:gd fmla="*/ 64 h 330" name="T97"/>
                <a:gd fmla="*/ 99 w 481" name="T98"/>
                <a:gd fmla="*/ 63 h 330" name="T99"/>
                <a:gd fmla="*/ 90 w 481" name="T100"/>
                <a:gd fmla="*/ 63 h 330" name="T101"/>
                <a:gd fmla="*/ 77 w 481" name="T102"/>
                <a:gd fmla="*/ 63 h 330" name="T103"/>
                <a:gd fmla="*/ 56 w 481" name="T104"/>
                <a:gd fmla="*/ 63 h 330" name="T105"/>
                <a:gd fmla="*/ 21 w 481" name="T106"/>
                <a:gd fmla="*/ 65 h 330" name="T107"/>
                <a:gd fmla="*/ 2 w 481" name="T108"/>
                <a:gd fmla="*/ 178 h 330" name="T109"/>
                <a:gd fmla="*/ 26 w 481" name="T110"/>
                <a:gd fmla="*/ 274 h 330" name="T111"/>
                <a:gd fmla="*/ 31 w 481" name="T112"/>
                <a:gd fmla="*/ 276 h 330" name="T113"/>
                <a:gd fmla="*/ 35 w 481" name="T114"/>
                <a:gd fmla="*/ 277 h 330" name="T115"/>
                <a:gd fmla="*/ 41 w 481" name="T116"/>
                <a:gd fmla="*/ 278 h 330" name="T117"/>
                <a:gd fmla="*/ 52 w 481" name="T118"/>
                <a:gd fmla="*/ 278 h 330" name="T119"/>
                <a:gd fmla="*/ 78 w 481" name="T120"/>
                <a:gd fmla="*/ 277 h 33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30" w="481">
                  <a:moveTo>
                    <a:pt x="78" y="277"/>
                  </a:moveTo>
                  <a:cubicBezTo>
                    <a:pt x="81" y="277"/>
                    <a:pt x="84" y="277"/>
                    <a:pt x="87" y="277"/>
                  </a:cubicBezTo>
                  <a:cubicBezTo>
                    <a:pt x="93" y="277"/>
                    <a:pt x="99" y="277"/>
                    <a:pt x="106" y="277"/>
                  </a:cubicBezTo>
                  <a:cubicBezTo>
                    <a:pt x="107" y="277"/>
                    <a:pt x="107" y="277"/>
                    <a:pt x="107" y="277"/>
                  </a:cubicBezTo>
                  <a:cubicBezTo>
                    <a:pt x="113" y="276"/>
                    <a:pt x="120" y="276"/>
                    <a:pt x="127" y="276"/>
                  </a:cubicBezTo>
                  <a:cubicBezTo>
                    <a:pt x="130" y="276"/>
                    <a:pt x="134" y="276"/>
                    <a:pt x="137" y="276"/>
                  </a:cubicBezTo>
                  <a:cubicBezTo>
                    <a:pt x="138" y="276"/>
                    <a:pt x="138" y="276"/>
                    <a:pt x="138" y="276"/>
                  </a:cubicBezTo>
                  <a:cubicBezTo>
                    <a:pt x="141" y="276"/>
                    <a:pt x="144" y="276"/>
                    <a:pt x="147" y="276"/>
                  </a:cubicBezTo>
                  <a:cubicBezTo>
                    <a:pt x="148" y="276"/>
                    <a:pt x="148" y="276"/>
                    <a:pt x="148" y="276"/>
                  </a:cubicBezTo>
                  <a:cubicBezTo>
                    <a:pt x="149" y="276"/>
                    <a:pt x="151" y="276"/>
                    <a:pt x="152" y="276"/>
                  </a:cubicBezTo>
                  <a:cubicBezTo>
                    <a:pt x="153" y="276"/>
                    <a:pt x="153" y="276"/>
                    <a:pt x="153" y="276"/>
                  </a:cubicBezTo>
                  <a:cubicBezTo>
                    <a:pt x="154" y="276"/>
                    <a:pt x="155" y="276"/>
                    <a:pt x="157" y="276"/>
                  </a:cubicBezTo>
                  <a:cubicBezTo>
                    <a:pt x="157" y="276"/>
                    <a:pt x="157" y="276"/>
                    <a:pt x="157" y="276"/>
                  </a:cubicBezTo>
                  <a:cubicBezTo>
                    <a:pt x="159" y="276"/>
                    <a:pt x="160" y="276"/>
                    <a:pt x="161" y="276"/>
                  </a:cubicBezTo>
                  <a:cubicBezTo>
                    <a:pt x="161" y="276"/>
                    <a:pt x="161" y="276"/>
                    <a:pt x="161" y="276"/>
                  </a:cubicBezTo>
                  <a:cubicBezTo>
                    <a:pt x="163" y="277"/>
                    <a:pt x="164" y="277"/>
                    <a:pt x="165" y="277"/>
                  </a:cubicBezTo>
                  <a:cubicBezTo>
                    <a:pt x="166" y="277"/>
                    <a:pt x="166" y="277"/>
                    <a:pt x="166" y="277"/>
                  </a:cubicBezTo>
                  <a:cubicBezTo>
                    <a:pt x="167" y="277"/>
                    <a:pt x="168" y="277"/>
                    <a:pt x="169" y="277"/>
                  </a:cubicBezTo>
                  <a:cubicBezTo>
                    <a:pt x="169" y="277"/>
                    <a:pt x="169" y="277"/>
                    <a:pt x="169" y="277"/>
                  </a:cubicBezTo>
                  <a:cubicBezTo>
                    <a:pt x="171" y="277"/>
                    <a:pt x="172" y="277"/>
                    <a:pt x="173" y="277"/>
                  </a:cubicBezTo>
                  <a:cubicBezTo>
                    <a:pt x="173" y="277"/>
                    <a:pt x="173" y="277"/>
                    <a:pt x="173" y="277"/>
                  </a:cubicBezTo>
                  <a:cubicBezTo>
                    <a:pt x="173" y="277"/>
                    <a:pt x="173" y="277"/>
                    <a:pt x="173" y="277"/>
                  </a:cubicBezTo>
                  <a:cubicBezTo>
                    <a:pt x="175" y="277"/>
                    <a:pt x="176" y="278"/>
                    <a:pt x="177" y="278"/>
                  </a:cubicBezTo>
                  <a:cubicBezTo>
                    <a:pt x="177" y="287"/>
                    <a:pt x="177" y="297"/>
                    <a:pt x="177" y="307"/>
                  </a:cubicBezTo>
                  <a:cubicBezTo>
                    <a:pt x="177" y="307"/>
                    <a:pt x="177" y="308"/>
                    <a:pt x="177" y="309"/>
                  </a:cubicBezTo>
                  <a:cubicBezTo>
                    <a:pt x="178" y="310"/>
                    <a:pt x="178" y="310"/>
                    <a:pt x="178" y="310"/>
                  </a:cubicBezTo>
                  <a:cubicBezTo>
                    <a:pt x="178" y="310"/>
                    <a:pt x="178" y="311"/>
                    <a:pt x="178" y="311"/>
                  </a:cubicBezTo>
                  <a:cubicBezTo>
                    <a:pt x="178" y="311"/>
                    <a:pt x="178" y="311"/>
                    <a:pt x="178" y="311"/>
                  </a:cubicBezTo>
                  <a:cubicBezTo>
                    <a:pt x="178" y="312"/>
                    <a:pt x="178" y="312"/>
                    <a:pt x="178" y="312"/>
                  </a:cubicBezTo>
                  <a:cubicBezTo>
                    <a:pt x="179" y="312"/>
                    <a:pt x="179" y="312"/>
                    <a:pt x="179" y="312"/>
                  </a:cubicBezTo>
                  <a:cubicBezTo>
                    <a:pt x="179" y="313"/>
                    <a:pt x="179" y="313"/>
                    <a:pt x="180" y="314"/>
                  </a:cubicBezTo>
                  <a:cubicBezTo>
                    <a:pt x="181" y="315"/>
                    <a:pt x="181" y="315"/>
                    <a:pt x="181" y="315"/>
                  </a:cubicBezTo>
                  <a:cubicBezTo>
                    <a:pt x="181" y="316"/>
                    <a:pt x="181" y="316"/>
                    <a:pt x="181" y="316"/>
                  </a:cubicBezTo>
                  <a:cubicBezTo>
                    <a:pt x="182" y="316"/>
                    <a:pt x="182" y="316"/>
                    <a:pt x="182" y="316"/>
                  </a:cubicBezTo>
                  <a:cubicBezTo>
                    <a:pt x="182" y="317"/>
                    <a:pt x="182" y="317"/>
                    <a:pt x="182" y="317"/>
                  </a:cubicBezTo>
                  <a:cubicBezTo>
                    <a:pt x="183" y="317"/>
                    <a:pt x="183" y="317"/>
                    <a:pt x="183" y="317"/>
                  </a:cubicBezTo>
                  <a:cubicBezTo>
                    <a:pt x="184" y="318"/>
                    <a:pt x="184" y="318"/>
                    <a:pt x="185" y="318"/>
                  </a:cubicBezTo>
                  <a:cubicBezTo>
                    <a:pt x="185" y="319"/>
                    <a:pt x="186" y="319"/>
                    <a:pt x="186" y="319"/>
                  </a:cubicBezTo>
                  <a:cubicBezTo>
                    <a:pt x="187" y="320"/>
                    <a:pt x="187" y="320"/>
                    <a:pt x="187" y="320"/>
                  </a:cubicBezTo>
                  <a:cubicBezTo>
                    <a:pt x="187" y="320"/>
                    <a:pt x="188" y="320"/>
                    <a:pt x="188" y="321"/>
                  </a:cubicBezTo>
                  <a:cubicBezTo>
                    <a:pt x="189" y="321"/>
                    <a:pt x="189" y="321"/>
                    <a:pt x="189" y="321"/>
                  </a:cubicBezTo>
                  <a:cubicBezTo>
                    <a:pt x="190" y="322"/>
                    <a:pt x="190" y="322"/>
                    <a:pt x="190" y="322"/>
                  </a:cubicBezTo>
                  <a:cubicBezTo>
                    <a:pt x="191" y="322"/>
                    <a:pt x="191" y="322"/>
                    <a:pt x="191" y="322"/>
                  </a:cubicBezTo>
                  <a:cubicBezTo>
                    <a:pt x="192" y="322"/>
                    <a:pt x="194" y="323"/>
                    <a:pt x="195" y="323"/>
                  </a:cubicBezTo>
                  <a:cubicBezTo>
                    <a:pt x="195" y="323"/>
                    <a:pt x="195" y="323"/>
                    <a:pt x="195" y="323"/>
                  </a:cubicBezTo>
                  <a:cubicBezTo>
                    <a:pt x="196" y="324"/>
                    <a:pt x="196" y="324"/>
                    <a:pt x="196" y="324"/>
                  </a:cubicBezTo>
                  <a:cubicBezTo>
                    <a:pt x="197" y="324"/>
                    <a:pt x="197" y="324"/>
                    <a:pt x="197" y="324"/>
                  </a:cubicBezTo>
                  <a:cubicBezTo>
                    <a:pt x="198" y="324"/>
                    <a:pt x="198" y="324"/>
                    <a:pt x="198" y="324"/>
                  </a:cubicBezTo>
                  <a:cubicBezTo>
                    <a:pt x="199" y="324"/>
                    <a:pt x="199" y="324"/>
                    <a:pt x="199" y="324"/>
                  </a:cubicBezTo>
                  <a:cubicBezTo>
                    <a:pt x="199" y="324"/>
                    <a:pt x="199" y="324"/>
                    <a:pt x="199" y="324"/>
                  </a:cubicBezTo>
                  <a:cubicBezTo>
                    <a:pt x="199" y="324"/>
                    <a:pt x="199" y="324"/>
                    <a:pt x="199" y="324"/>
                  </a:cubicBezTo>
                  <a:cubicBezTo>
                    <a:pt x="200" y="325"/>
                    <a:pt x="200" y="325"/>
                    <a:pt x="200" y="325"/>
                  </a:cubicBezTo>
                  <a:cubicBezTo>
                    <a:pt x="200" y="325"/>
                    <a:pt x="200" y="325"/>
                    <a:pt x="200" y="325"/>
                  </a:cubicBezTo>
                  <a:cubicBezTo>
                    <a:pt x="201" y="325"/>
                    <a:pt x="201" y="325"/>
                    <a:pt x="201" y="325"/>
                  </a:cubicBezTo>
                  <a:cubicBezTo>
                    <a:pt x="202" y="325"/>
                    <a:pt x="202" y="325"/>
                    <a:pt x="202" y="325"/>
                  </a:cubicBezTo>
                  <a:cubicBezTo>
                    <a:pt x="203" y="325"/>
                    <a:pt x="203" y="325"/>
                    <a:pt x="203" y="325"/>
                  </a:cubicBezTo>
                  <a:cubicBezTo>
                    <a:pt x="203" y="325"/>
                    <a:pt x="203" y="325"/>
                    <a:pt x="203" y="325"/>
                  </a:cubicBezTo>
                  <a:cubicBezTo>
                    <a:pt x="204" y="325"/>
                    <a:pt x="204" y="326"/>
                    <a:pt x="205" y="326"/>
                  </a:cubicBezTo>
                  <a:cubicBezTo>
                    <a:pt x="205" y="326"/>
                    <a:pt x="206" y="326"/>
                    <a:pt x="206" y="326"/>
                  </a:cubicBezTo>
                  <a:cubicBezTo>
                    <a:pt x="206" y="326"/>
                    <a:pt x="206" y="326"/>
                    <a:pt x="206" y="326"/>
                  </a:cubicBezTo>
                  <a:cubicBezTo>
                    <a:pt x="206" y="326"/>
                    <a:pt x="206" y="326"/>
                    <a:pt x="206" y="326"/>
                  </a:cubicBezTo>
                  <a:cubicBezTo>
                    <a:pt x="207" y="326"/>
                    <a:pt x="207" y="326"/>
                    <a:pt x="208" y="326"/>
                  </a:cubicBezTo>
                  <a:cubicBezTo>
                    <a:pt x="208" y="326"/>
                    <a:pt x="209" y="326"/>
                    <a:pt x="209" y="326"/>
                  </a:cubicBezTo>
                  <a:cubicBezTo>
                    <a:pt x="210" y="327"/>
                    <a:pt x="210" y="327"/>
                    <a:pt x="211" y="327"/>
                  </a:cubicBezTo>
                  <a:cubicBezTo>
                    <a:pt x="212" y="327"/>
                    <a:pt x="212" y="327"/>
                    <a:pt x="213" y="327"/>
                  </a:cubicBezTo>
                  <a:cubicBezTo>
                    <a:pt x="213" y="327"/>
                    <a:pt x="214" y="327"/>
                    <a:pt x="214" y="327"/>
                  </a:cubicBezTo>
                  <a:cubicBezTo>
                    <a:pt x="215" y="327"/>
                    <a:pt x="215" y="327"/>
                    <a:pt x="216" y="327"/>
                  </a:cubicBezTo>
                  <a:cubicBezTo>
                    <a:pt x="216" y="327"/>
                    <a:pt x="217" y="328"/>
                    <a:pt x="217" y="328"/>
                  </a:cubicBezTo>
                  <a:cubicBezTo>
                    <a:pt x="218" y="328"/>
                    <a:pt x="219" y="328"/>
                    <a:pt x="219" y="328"/>
                  </a:cubicBezTo>
                  <a:cubicBezTo>
                    <a:pt x="219" y="328"/>
                    <a:pt x="219" y="328"/>
                    <a:pt x="219" y="328"/>
                  </a:cubicBezTo>
                  <a:cubicBezTo>
                    <a:pt x="220" y="328"/>
                    <a:pt x="220" y="328"/>
                    <a:pt x="220" y="328"/>
                  </a:cubicBezTo>
                  <a:cubicBezTo>
                    <a:pt x="220" y="328"/>
                    <a:pt x="220" y="328"/>
                    <a:pt x="221" y="328"/>
                  </a:cubicBezTo>
                  <a:cubicBezTo>
                    <a:pt x="221" y="328"/>
                    <a:pt x="222" y="328"/>
                    <a:pt x="222" y="328"/>
                  </a:cubicBezTo>
                  <a:cubicBezTo>
                    <a:pt x="223" y="328"/>
                    <a:pt x="224" y="328"/>
                    <a:pt x="224" y="328"/>
                  </a:cubicBezTo>
                  <a:cubicBezTo>
                    <a:pt x="225" y="328"/>
                    <a:pt x="225" y="329"/>
                    <a:pt x="226" y="329"/>
                  </a:cubicBezTo>
                  <a:cubicBezTo>
                    <a:pt x="227" y="329"/>
                    <a:pt x="227" y="329"/>
                    <a:pt x="227" y="329"/>
                  </a:cubicBezTo>
                  <a:cubicBezTo>
                    <a:pt x="227" y="329"/>
                    <a:pt x="227" y="329"/>
                    <a:pt x="227" y="329"/>
                  </a:cubicBezTo>
                  <a:cubicBezTo>
                    <a:pt x="227" y="329"/>
                    <a:pt x="227" y="329"/>
                    <a:pt x="227" y="329"/>
                  </a:cubicBezTo>
                  <a:cubicBezTo>
                    <a:pt x="228" y="329"/>
                    <a:pt x="228" y="329"/>
                    <a:pt x="228" y="329"/>
                  </a:cubicBezTo>
                  <a:cubicBezTo>
                    <a:pt x="228" y="329"/>
                    <a:pt x="229" y="329"/>
                    <a:pt x="229" y="329"/>
                  </a:cubicBezTo>
                  <a:cubicBezTo>
                    <a:pt x="230" y="329"/>
                    <a:pt x="230" y="329"/>
                    <a:pt x="231" y="329"/>
                  </a:cubicBezTo>
                  <a:cubicBezTo>
                    <a:pt x="231" y="329"/>
                    <a:pt x="232" y="329"/>
                    <a:pt x="233" y="329"/>
                  </a:cubicBezTo>
                  <a:cubicBezTo>
                    <a:pt x="233" y="329"/>
                    <a:pt x="234" y="329"/>
                    <a:pt x="234" y="329"/>
                  </a:cubicBezTo>
                  <a:cubicBezTo>
                    <a:pt x="235" y="329"/>
                    <a:pt x="235" y="329"/>
                    <a:pt x="236" y="329"/>
                  </a:cubicBezTo>
                  <a:cubicBezTo>
                    <a:pt x="236" y="329"/>
                    <a:pt x="237" y="329"/>
                    <a:pt x="238" y="330"/>
                  </a:cubicBezTo>
                  <a:cubicBezTo>
                    <a:pt x="238" y="330"/>
                    <a:pt x="239" y="330"/>
                    <a:pt x="239" y="330"/>
                  </a:cubicBezTo>
                  <a:cubicBezTo>
                    <a:pt x="240" y="330"/>
                    <a:pt x="240" y="330"/>
                    <a:pt x="241" y="330"/>
                  </a:cubicBezTo>
                  <a:cubicBezTo>
                    <a:pt x="241" y="330"/>
                    <a:pt x="242" y="330"/>
                    <a:pt x="242" y="330"/>
                  </a:cubicBezTo>
                  <a:cubicBezTo>
                    <a:pt x="242" y="330"/>
                    <a:pt x="242" y="330"/>
                    <a:pt x="242" y="330"/>
                  </a:cubicBezTo>
                  <a:cubicBezTo>
                    <a:pt x="242" y="330"/>
                    <a:pt x="242" y="330"/>
                    <a:pt x="242" y="330"/>
                  </a:cubicBezTo>
                  <a:cubicBezTo>
                    <a:pt x="242" y="330"/>
                    <a:pt x="242" y="330"/>
                    <a:pt x="242" y="330"/>
                  </a:cubicBezTo>
                  <a:cubicBezTo>
                    <a:pt x="243" y="330"/>
                    <a:pt x="243" y="330"/>
                    <a:pt x="244" y="330"/>
                  </a:cubicBezTo>
                  <a:cubicBezTo>
                    <a:pt x="244" y="330"/>
                    <a:pt x="245" y="330"/>
                    <a:pt x="246" y="330"/>
                  </a:cubicBezTo>
                  <a:cubicBezTo>
                    <a:pt x="246" y="330"/>
                    <a:pt x="247" y="330"/>
                    <a:pt x="247" y="330"/>
                  </a:cubicBezTo>
                  <a:cubicBezTo>
                    <a:pt x="248" y="330"/>
                    <a:pt x="248" y="330"/>
                    <a:pt x="249" y="330"/>
                  </a:cubicBezTo>
                  <a:cubicBezTo>
                    <a:pt x="249" y="330"/>
                    <a:pt x="249" y="330"/>
                    <a:pt x="250" y="330"/>
                  </a:cubicBezTo>
                  <a:cubicBezTo>
                    <a:pt x="250" y="330"/>
                    <a:pt x="250" y="330"/>
                    <a:pt x="250" y="330"/>
                  </a:cubicBezTo>
                  <a:cubicBezTo>
                    <a:pt x="250" y="330"/>
                    <a:pt x="250" y="330"/>
                    <a:pt x="250" y="330"/>
                  </a:cubicBezTo>
                  <a:cubicBezTo>
                    <a:pt x="251" y="330"/>
                    <a:pt x="251" y="330"/>
                    <a:pt x="252" y="330"/>
                  </a:cubicBezTo>
                  <a:cubicBezTo>
                    <a:pt x="252" y="330"/>
                    <a:pt x="253" y="330"/>
                    <a:pt x="253" y="330"/>
                  </a:cubicBezTo>
                  <a:cubicBezTo>
                    <a:pt x="254" y="330"/>
                    <a:pt x="254" y="330"/>
                    <a:pt x="254" y="330"/>
                  </a:cubicBezTo>
                  <a:cubicBezTo>
                    <a:pt x="255" y="330"/>
                    <a:pt x="255" y="330"/>
                    <a:pt x="255" y="330"/>
                  </a:cubicBezTo>
                  <a:cubicBezTo>
                    <a:pt x="256" y="330"/>
                    <a:pt x="256" y="330"/>
                    <a:pt x="256" y="330"/>
                  </a:cubicBezTo>
                  <a:cubicBezTo>
                    <a:pt x="257" y="330"/>
                    <a:pt x="257" y="330"/>
                    <a:pt x="257" y="330"/>
                  </a:cubicBezTo>
                  <a:cubicBezTo>
                    <a:pt x="258" y="330"/>
                    <a:pt x="258" y="330"/>
                    <a:pt x="258" y="330"/>
                  </a:cubicBezTo>
                  <a:cubicBezTo>
                    <a:pt x="258" y="330"/>
                    <a:pt x="258" y="330"/>
                    <a:pt x="258" y="330"/>
                  </a:cubicBezTo>
                  <a:cubicBezTo>
                    <a:pt x="259" y="330"/>
                    <a:pt x="259" y="330"/>
                    <a:pt x="259" y="330"/>
                  </a:cubicBezTo>
                  <a:cubicBezTo>
                    <a:pt x="259" y="330"/>
                    <a:pt x="259" y="330"/>
                    <a:pt x="259" y="330"/>
                  </a:cubicBezTo>
                  <a:cubicBezTo>
                    <a:pt x="260" y="330"/>
                    <a:pt x="260" y="330"/>
                    <a:pt x="260" y="330"/>
                  </a:cubicBezTo>
                  <a:cubicBezTo>
                    <a:pt x="260" y="330"/>
                    <a:pt x="261" y="330"/>
                    <a:pt x="261" y="330"/>
                  </a:cubicBezTo>
                  <a:cubicBezTo>
                    <a:pt x="262" y="330"/>
                    <a:pt x="262" y="330"/>
                    <a:pt x="263" y="330"/>
                  </a:cubicBezTo>
                  <a:cubicBezTo>
                    <a:pt x="263" y="330"/>
                    <a:pt x="264" y="330"/>
                    <a:pt x="264" y="330"/>
                  </a:cubicBezTo>
                  <a:cubicBezTo>
                    <a:pt x="264" y="330"/>
                    <a:pt x="265" y="330"/>
                    <a:pt x="265" y="330"/>
                  </a:cubicBezTo>
                  <a:cubicBezTo>
                    <a:pt x="266" y="330"/>
                    <a:pt x="266" y="330"/>
                    <a:pt x="267" y="330"/>
                  </a:cubicBezTo>
                  <a:cubicBezTo>
                    <a:pt x="267" y="330"/>
                    <a:pt x="267" y="330"/>
                    <a:pt x="268" y="330"/>
                  </a:cubicBezTo>
                  <a:cubicBezTo>
                    <a:pt x="268" y="330"/>
                    <a:pt x="269" y="330"/>
                    <a:pt x="269" y="330"/>
                  </a:cubicBezTo>
                  <a:cubicBezTo>
                    <a:pt x="269" y="330"/>
                    <a:pt x="269" y="330"/>
                    <a:pt x="269" y="330"/>
                  </a:cubicBezTo>
                  <a:cubicBezTo>
                    <a:pt x="269" y="330"/>
                    <a:pt x="269" y="330"/>
                    <a:pt x="269" y="330"/>
                  </a:cubicBezTo>
                  <a:cubicBezTo>
                    <a:pt x="269" y="330"/>
                    <a:pt x="269" y="330"/>
                    <a:pt x="269" y="330"/>
                  </a:cubicBezTo>
                  <a:cubicBezTo>
                    <a:pt x="269" y="330"/>
                    <a:pt x="270" y="330"/>
                    <a:pt x="270" y="330"/>
                  </a:cubicBezTo>
                  <a:cubicBezTo>
                    <a:pt x="271" y="329"/>
                    <a:pt x="271" y="329"/>
                    <a:pt x="272" y="329"/>
                  </a:cubicBezTo>
                  <a:cubicBezTo>
                    <a:pt x="272" y="329"/>
                    <a:pt x="273" y="329"/>
                    <a:pt x="273" y="329"/>
                  </a:cubicBezTo>
                  <a:cubicBezTo>
                    <a:pt x="273" y="329"/>
                    <a:pt x="274" y="329"/>
                    <a:pt x="274" y="329"/>
                  </a:cubicBezTo>
                  <a:cubicBezTo>
                    <a:pt x="274" y="329"/>
                    <a:pt x="274" y="329"/>
                    <a:pt x="274" y="329"/>
                  </a:cubicBezTo>
                  <a:cubicBezTo>
                    <a:pt x="274" y="329"/>
                    <a:pt x="274" y="329"/>
                    <a:pt x="274" y="329"/>
                  </a:cubicBezTo>
                  <a:cubicBezTo>
                    <a:pt x="275" y="329"/>
                    <a:pt x="275" y="329"/>
                    <a:pt x="276" y="329"/>
                  </a:cubicBezTo>
                  <a:cubicBezTo>
                    <a:pt x="276" y="329"/>
                    <a:pt x="277" y="329"/>
                    <a:pt x="277" y="329"/>
                  </a:cubicBezTo>
                  <a:cubicBezTo>
                    <a:pt x="278" y="329"/>
                    <a:pt x="278" y="329"/>
                    <a:pt x="279" y="329"/>
                  </a:cubicBezTo>
                  <a:cubicBezTo>
                    <a:pt x="279" y="329"/>
                    <a:pt x="279" y="329"/>
                    <a:pt x="279" y="329"/>
                  </a:cubicBezTo>
                  <a:cubicBezTo>
                    <a:pt x="280" y="329"/>
                    <a:pt x="280" y="329"/>
                    <a:pt x="280" y="329"/>
                  </a:cubicBezTo>
                  <a:cubicBezTo>
                    <a:pt x="280" y="329"/>
                    <a:pt x="280" y="329"/>
                    <a:pt x="280" y="329"/>
                  </a:cubicBezTo>
                  <a:cubicBezTo>
                    <a:pt x="281" y="328"/>
                    <a:pt x="281" y="328"/>
                    <a:pt x="281" y="328"/>
                  </a:cubicBezTo>
                  <a:cubicBezTo>
                    <a:pt x="281" y="328"/>
                    <a:pt x="282" y="328"/>
                    <a:pt x="282" y="328"/>
                  </a:cubicBezTo>
                  <a:cubicBezTo>
                    <a:pt x="283" y="328"/>
                    <a:pt x="283" y="328"/>
                    <a:pt x="284" y="328"/>
                  </a:cubicBezTo>
                  <a:cubicBezTo>
                    <a:pt x="284" y="328"/>
                    <a:pt x="285" y="328"/>
                    <a:pt x="285" y="328"/>
                  </a:cubicBezTo>
                  <a:cubicBezTo>
                    <a:pt x="286" y="328"/>
                    <a:pt x="286" y="328"/>
                    <a:pt x="286" y="328"/>
                  </a:cubicBezTo>
                  <a:cubicBezTo>
                    <a:pt x="287" y="327"/>
                    <a:pt x="288" y="327"/>
                    <a:pt x="289" y="327"/>
                  </a:cubicBezTo>
                  <a:cubicBezTo>
                    <a:pt x="289" y="327"/>
                    <a:pt x="289" y="327"/>
                    <a:pt x="289" y="327"/>
                  </a:cubicBezTo>
                  <a:cubicBezTo>
                    <a:pt x="289" y="327"/>
                    <a:pt x="289" y="327"/>
                    <a:pt x="289" y="327"/>
                  </a:cubicBezTo>
                  <a:cubicBezTo>
                    <a:pt x="289" y="327"/>
                    <a:pt x="289" y="327"/>
                    <a:pt x="289" y="327"/>
                  </a:cubicBezTo>
                  <a:cubicBezTo>
                    <a:pt x="290" y="327"/>
                    <a:pt x="291" y="326"/>
                    <a:pt x="292" y="326"/>
                  </a:cubicBezTo>
                  <a:cubicBezTo>
                    <a:pt x="293" y="326"/>
                    <a:pt x="293" y="326"/>
                    <a:pt x="293" y="326"/>
                  </a:cubicBezTo>
                  <a:cubicBezTo>
                    <a:pt x="293" y="326"/>
                    <a:pt x="294" y="326"/>
                    <a:pt x="294" y="326"/>
                  </a:cubicBezTo>
                  <a:cubicBezTo>
                    <a:pt x="295" y="326"/>
                    <a:pt x="295" y="325"/>
                    <a:pt x="295" y="325"/>
                  </a:cubicBezTo>
                  <a:cubicBezTo>
                    <a:pt x="296" y="325"/>
                    <a:pt x="296" y="325"/>
                    <a:pt x="296" y="325"/>
                  </a:cubicBezTo>
                  <a:cubicBezTo>
                    <a:pt x="296" y="325"/>
                    <a:pt x="296" y="325"/>
                    <a:pt x="296" y="325"/>
                  </a:cubicBezTo>
                  <a:cubicBezTo>
                    <a:pt x="297" y="325"/>
                    <a:pt x="297" y="325"/>
                    <a:pt x="297" y="325"/>
                  </a:cubicBezTo>
                  <a:cubicBezTo>
                    <a:pt x="297" y="325"/>
                    <a:pt x="297" y="325"/>
                    <a:pt x="297" y="325"/>
                  </a:cubicBezTo>
                  <a:cubicBezTo>
                    <a:pt x="299" y="324"/>
                    <a:pt x="300" y="324"/>
                    <a:pt x="301" y="323"/>
                  </a:cubicBezTo>
                  <a:cubicBezTo>
                    <a:pt x="301" y="323"/>
                    <a:pt x="302" y="323"/>
                    <a:pt x="302" y="323"/>
                  </a:cubicBezTo>
                  <a:cubicBezTo>
                    <a:pt x="303" y="322"/>
                    <a:pt x="303" y="322"/>
                    <a:pt x="303" y="322"/>
                  </a:cubicBezTo>
                  <a:cubicBezTo>
                    <a:pt x="304" y="322"/>
                    <a:pt x="304" y="322"/>
                    <a:pt x="304" y="322"/>
                  </a:cubicBezTo>
                  <a:cubicBezTo>
                    <a:pt x="305" y="322"/>
                    <a:pt x="306" y="321"/>
                    <a:pt x="306" y="321"/>
                  </a:cubicBezTo>
                  <a:cubicBezTo>
                    <a:pt x="308" y="321"/>
                    <a:pt x="308" y="321"/>
                    <a:pt x="308" y="321"/>
                  </a:cubicBezTo>
                  <a:cubicBezTo>
                    <a:pt x="308" y="321"/>
                    <a:pt x="308" y="321"/>
                    <a:pt x="308" y="321"/>
                  </a:cubicBezTo>
                  <a:cubicBezTo>
                    <a:pt x="308" y="320"/>
                    <a:pt x="308" y="320"/>
                    <a:pt x="308" y="320"/>
                  </a:cubicBezTo>
                  <a:cubicBezTo>
                    <a:pt x="309" y="320"/>
                    <a:pt x="309" y="320"/>
                    <a:pt x="309" y="320"/>
                  </a:cubicBezTo>
                  <a:cubicBezTo>
                    <a:pt x="310" y="320"/>
                    <a:pt x="310" y="320"/>
                    <a:pt x="311" y="319"/>
                  </a:cubicBezTo>
                  <a:cubicBezTo>
                    <a:pt x="311" y="319"/>
                    <a:pt x="312" y="319"/>
                    <a:pt x="312" y="319"/>
                  </a:cubicBezTo>
                  <a:cubicBezTo>
                    <a:pt x="312" y="319"/>
                    <a:pt x="312" y="319"/>
                    <a:pt x="312" y="319"/>
                  </a:cubicBezTo>
                  <a:cubicBezTo>
                    <a:pt x="312" y="319"/>
                    <a:pt x="312" y="319"/>
                    <a:pt x="312" y="319"/>
                  </a:cubicBezTo>
                  <a:cubicBezTo>
                    <a:pt x="313" y="318"/>
                    <a:pt x="313" y="318"/>
                    <a:pt x="313" y="318"/>
                  </a:cubicBezTo>
                  <a:cubicBezTo>
                    <a:pt x="314" y="318"/>
                    <a:pt x="314" y="318"/>
                    <a:pt x="315" y="317"/>
                  </a:cubicBezTo>
                  <a:cubicBezTo>
                    <a:pt x="315" y="317"/>
                    <a:pt x="315" y="317"/>
                    <a:pt x="315" y="317"/>
                  </a:cubicBezTo>
                  <a:cubicBezTo>
                    <a:pt x="316" y="317"/>
                    <a:pt x="316" y="317"/>
                    <a:pt x="316" y="317"/>
                  </a:cubicBezTo>
                  <a:cubicBezTo>
                    <a:pt x="316" y="317"/>
                    <a:pt x="316" y="317"/>
                    <a:pt x="316" y="317"/>
                  </a:cubicBezTo>
                  <a:cubicBezTo>
                    <a:pt x="316" y="317"/>
                    <a:pt x="316" y="317"/>
                    <a:pt x="316" y="317"/>
                  </a:cubicBezTo>
                  <a:cubicBezTo>
                    <a:pt x="316" y="317"/>
                    <a:pt x="316" y="317"/>
                    <a:pt x="316" y="317"/>
                  </a:cubicBezTo>
                  <a:cubicBezTo>
                    <a:pt x="317" y="316"/>
                    <a:pt x="317" y="316"/>
                    <a:pt x="317" y="316"/>
                  </a:cubicBezTo>
                  <a:cubicBezTo>
                    <a:pt x="317" y="316"/>
                    <a:pt x="317" y="316"/>
                    <a:pt x="317" y="316"/>
                  </a:cubicBezTo>
                  <a:cubicBezTo>
                    <a:pt x="318" y="316"/>
                    <a:pt x="318" y="316"/>
                    <a:pt x="318" y="316"/>
                  </a:cubicBezTo>
                  <a:cubicBezTo>
                    <a:pt x="318" y="315"/>
                    <a:pt x="318" y="315"/>
                    <a:pt x="318" y="315"/>
                  </a:cubicBezTo>
                  <a:cubicBezTo>
                    <a:pt x="318" y="315"/>
                    <a:pt x="318" y="315"/>
                    <a:pt x="318" y="315"/>
                  </a:cubicBezTo>
                  <a:cubicBezTo>
                    <a:pt x="318" y="315"/>
                    <a:pt x="318" y="315"/>
                    <a:pt x="318" y="315"/>
                  </a:cubicBezTo>
                  <a:cubicBezTo>
                    <a:pt x="318" y="315"/>
                    <a:pt x="318" y="315"/>
                    <a:pt x="318" y="315"/>
                  </a:cubicBezTo>
                  <a:cubicBezTo>
                    <a:pt x="319" y="315"/>
                    <a:pt x="319" y="315"/>
                    <a:pt x="319" y="315"/>
                  </a:cubicBezTo>
                  <a:cubicBezTo>
                    <a:pt x="319" y="314"/>
                    <a:pt x="319" y="314"/>
                    <a:pt x="319" y="314"/>
                  </a:cubicBezTo>
                  <a:cubicBezTo>
                    <a:pt x="319" y="314"/>
                    <a:pt x="319" y="314"/>
                    <a:pt x="319" y="314"/>
                  </a:cubicBezTo>
                  <a:cubicBezTo>
                    <a:pt x="320" y="314"/>
                    <a:pt x="320" y="314"/>
                    <a:pt x="320" y="314"/>
                  </a:cubicBezTo>
                  <a:cubicBezTo>
                    <a:pt x="320" y="314"/>
                    <a:pt x="320" y="314"/>
                    <a:pt x="320" y="314"/>
                  </a:cubicBezTo>
                  <a:cubicBezTo>
                    <a:pt x="320" y="313"/>
                    <a:pt x="320" y="313"/>
                    <a:pt x="320" y="313"/>
                  </a:cubicBezTo>
                  <a:cubicBezTo>
                    <a:pt x="320" y="313"/>
                    <a:pt x="320" y="313"/>
                    <a:pt x="320" y="313"/>
                  </a:cubicBezTo>
                  <a:cubicBezTo>
                    <a:pt x="321" y="313"/>
                    <a:pt x="321" y="313"/>
                    <a:pt x="321" y="313"/>
                  </a:cubicBezTo>
                  <a:cubicBezTo>
                    <a:pt x="321" y="313"/>
                    <a:pt x="321" y="313"/>
                    <a:pt x="321" y="313"/>
                  </a:cubicBezTo>
                  <a:cubicBezTo>
                    <a:pt x="321" y="313"/>
                    <a:pt x="321" y="313"/>
                    <a:pt x="321" y="313"/>
                  </a:cubicBezTo>
                  <a:cubicBezTo>
                    <a:pt x="321" y="312"/>
                    <a:pt x="321" y="312"/>
                    <a:pt x="321" y="312"/>
                  </a:cubicBezTo>
                  <a:cubicBezTo>
                    <a:pt x="321" y="312"/>
                    <a:pt x="321" y="312"/>
                    <a:pt x="321" y="312"/>
                  </a:cubicBezTo>
                  <a:cubicBezTo>
                    <a:pt x="321" y="312"/>
                    <a:pt x="321" y="312"/>
                    <a:pt x="321" y="312"/>
                  </a:cubicBezTo>
                  <a:cubicBezTo>
                    <a:pt x="321" y="312"/>
                    <a:pt x="321" y="312"/>
                    <a:pt x="321" y="312"/>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0"/>
                    <a:pt x="322" y="310"/>
                    <a:pt x="322" y="310"/>
                  </a:cubicBezTo>
                  <a:cubicBezTo>
                    <a:pt x="322" y="310"/>
                    <a:pt x="322" y="310"/>
                    <a:pt x="322" y="310"/>
                  </a:cubicBezTo>
                  <a:cubicBezTo>
                    <a:pt x="322" y="310"/>
                    <a:pt x="322" y="310"/>
                    <a:pt x="322" y="310"/>
                  </a:cubicBezTo>
                  <a:cubicBezTo>
                    <a:pt x="322" y="310"/>
                    <a:pt x="322" y="310"/>
                    <a:pt x="322" y="310"/>
                  </a:cubicBezTo>
                  <a:cubicBezTo>
                    <a:pt x="322" y="310"/>
                    <a:pt x="322" y="310"/>
                    <a:pt x="322" y="310"/>
                  </a:cubicBezTo>
                  <a:cubicBezTo>
                    <a:pt x="322" y="309"/>
                    <a:pt x="322" y="309"/>
                    <a:pt x="322" y="309"/>
                  </a:cubicBezTo>
                  <a:cubicBezTo>
                    <a:pt x="322" y="309"/>
                    <a:pt x="322" y="309"/>
                    <a:pt x="322" y="309"/>
                  </a:cubicBezTo>
                  <a:cubicBezTo>
                    <a:pt x="322" y="309"/>
                    <a:pt x="322" y="309"/>
                    <a:pt x="322" y="309"/>
                  </a:cubicBezTo>
                  <a:cubicBezTo>
                    <a:pt x="322" y="298"/>
                    <a:pt x="322" y="287"/>
                    <a:pt x="323" y="276"/>
                  </a:cubicBezTo>
                  <a:cubicBezTo>
                    <a:pt x="323" y="276"/>
                    <a:pt x="323" y="276"/>
                    <a:pt x="323" y="276"/>
                  </a:cubicBezTo>
                  <a:cubicBezTo>
                    <a:pt x="324" y="276"/>
                    <a:pt x="325" y="275"/>
                    <a:pt x="326" y="275"/>
                  </a:cubicBezTo>
                  <a:cubicBezTo>
                    <a:pt x="328" y="275"/>
                    <a:pt x="329" y="275"/>
                    <a:pt x="331" y="275"/>
                  </a:cubicBezTo>
                  <a:cubicBezTo>
                    <a:pt x="332" y="275"/>
                    <a:pt x="334" y="275"/>
                    <a:pt x="336" y="275"/>
                  </a:cubicBezTo>
                  <a:cubicBezTo>
                    <a:pt x="338" y="275"/>
                    <a:pt x="340" y="275"/>
                    <a:pt x="343" y="275"/>
                  </a:cubicBezTo>
                  <a:cubicBezTo>
                    <a:pt x="343" y="275"/>
                    <a:pt x="344" y="275"/>
                    <a:pt x="345" y="275"/>
                  </a:cubicBezTo>
                  <a:cubicBezTo>
                    <a:pt x="347" y="275"/>
                    <a:pt x="349" y="275"/>
                    <a:pt x="352" y="275"/>
                  </a:cubicBezTo>
                  <a:cubicBezTo>
                    <a:pt x="352" y="275"/>
                    <a:pt x="353" y="275"/>
                    <a:pt x="353" y="275"/>
                  </a:cubicBezTo>
                  <a:cubicBezTo>
                    <a:pt x="354" y="275"/>
                    <a:pt x="355" y="275"/>
                    <a:pt x="356" y="275"/>
                  </a:cubicBezTo>
                  <a:cubicBezTo>
                    <a:pt x="359" y="275"/>
                    <a:pt x="362" y="275"/>
                    <a:pt x="365" y="275"/>
                  </a:cubicBezTo>
                  <a:cubicBezTo>
                    <a:pt x="366" y="275"/>
                    <a:pt x="367" y="275"/>
                    <a:pt x="368" y="275"/>
                  </a:cubicBezTo>
                  <a:cubicBezTo>
                    <a:pt x="371" y="275"/>
                    <a:pt x="374" y="275"/>
                    <a:pt x="377" y="275"/>
                  </a:cubicBezTo>
                  <a:cubicBezTo>
                    <a:pt x="378" y="275"/>
                    <a:pt x="380" y="275"/>
                    <a:pt x="381" y="275"/>
                  </a:cubicBezTo>
                  <a:cubicBezTo>
                    <a:pt x="384" y="275"/>
                    <a:pt x="388" y="275"/>
                    <a:pt x="392" y="275"/>
                  </a:cubicBezTo>
                  <a:cubicBezTo>
                    <a:pt x="393" y="275"/>
                    <a:pt x="394" y="275"/>
                    <a:pt x="395" y="275"/>
                  </a:cubicBezTo>
                  <a:cubicBezTo>
                    <a:pt x="398" y="275"/>
                    <a:pt x="401" y="275"/>
                    <a:pt x="403" y="276"/>
                  </a:cubicBezTo>
                  <a:cubicBezTo>
                    <a:pt x="405" y="276"/>
                    <a:pt x="407" y="276"/>
                    <a:pt x="408" y="276"/>
                  </a:cubicBezTo>
                  <a:cubicBezTo>
                    <a:pt x="409" y="276"/>
                    <a:pt x="409" y="276"/>
                    <a:pt x="410" y="276"/>
                  </a:cubicBezTo>
                  <a:cubicBezTo>
                    <a:pt x="414" y="276"/>
                    <a:pt x="418" y="276"/>
                    <a:pt x="422" y="276"/>
                  </a:cubicBezTo>
                  <a:cubicBezTo>
                    <a:pt x="422" y="276"/>
                    <a:pt x="422" y="276"/>
                    <a:pt x="422" y="276"/>
                  </a:cubicBezTo>
                  <a:cubicBezTo>
                    <a:pt x="423" y="276"/>
                    <a:pt x="424" y="276"/>
                    <a:pt x="425" y="276"/>
                  </a:cubicBezTo>
                  <a:cubicBezTo>
                    <a:pt x="426" y="276"/>
                    <a:pt x="426" y="276"/>
                    <a:pt x="426" y="276"/>
                  </a:cubicBezTo>
                  <a:cubicBezTo>
                    <a:pt x="428" y="276"/>
                    <a:pt x="430" y="276"/>
                    <a:pt x="432" y="276"/>
                  </a:cubicBezTo>
                  <a:cubicBezTo>
                    <a:pt x="432" y="276"/>
                    <a:pt x="433" y="276"/>
                    <a:pt x="433" y="276"/>
                  </a:cubicBezTo>
                  <a:cubicBezTo>
                    <a:pt x="434" y="276"/>
                    <a:pt x="434" y="276"/>
                    <a:pt x="434" y="276"/>
                  </a:cubicBezTo>
                  <a:cubicBezTo>
                    <a:pt x="439" y="276"/>
                    <a:pt x="442" y="276"/>
                    <a:pt x="446" y="276"/>
                  </a:cubicBezTo>
                  <a:cubicBezTo>
                    <a:pt x="446" y="276"/>
                    <a:pt x="446" y="276"/>
                    <a:pt x="446" y="276"/>
                  </a:cubicBezTo>
                  <a:cubicBezTo>
                    <a:pt x="447" y="276"/>
                    <a:pt x="448" y="276"/>
                    <a:pt x="449" y="276"/>
                  </a:cubicBezTo>
                  <a:cubicBezTo>
                    <a:pt x="450" y="276"/>
                    <a:pt x="450" y="276"/>
                    <a:pt x="451" y="276"/>
                  </a:cubicBezTo>
                  <a:cubicBezTo>
                    <a:pt x="452" y="276"/>
                    <a:pt x="452" y="276"/>
                    <a:pt x="452" y="276"/>
                  </a:cubicBezTo>
                  <a:cubicBezTo>
                    <a:pt x="452" y="276"/>
                    <a:pt x="453" y="276"/>
                    <a:pt x="453" y="276"/>
                  </a:cubicBezTo>
                  <a:cubicBezTo>
                    <a:pt x="453"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5" y="276"/>
                    <a:pt x="455" y="276"/>
                    <a:pt x="455" y="276"/>
                  </a:cubicBezTo>
                  <a:cubicBezTo>
                    <a:pt x="455" y="276"/>
                    <a:pt x="455" y="276"/>
                    <a:pt x="455" y="276"/>
                  </a:cubicBezTo>
                  <a:cubicBezTo>
                    <a:pt x="455" y="276"/>
                    <a:pt x="455" y="276"/>
                    <a:pt x="455" y="276"/>
                  </a:cubicBezTo>
                  <a:cubicBezTo>
                    <a:pt x="455" y="276"/>
                    <a:pt x="455" y="276"/>
                    <a:pt x="455" y="276"/>
                  </a:cubicBezTo>
                  <a:cubicBezTo>
                    <a:pt x="455" y="277"/>
                    <a:pt x="455" y="277"/>
                    <a:pt x="455" y="277"/>
                  </a:cubicBezTo>
                  <a:cubicBezTo>
                    <a:pt x="455" y="277"/>
                    <a:pt x="455" y="277"/>
                    <a:pt x="455" y="277"/>
                  </a:cubicBezTo>
                  <a:cubicBezTo>
                    <a:pt x="455" y="277"/>
                    <a:pt x="455" y="277"/>
                    <a:pt x="455" y="277"/>
                  </a:cubicBezTo>
                  <a:cubicBezTo>
                    <a:pt x="456" y="277"/>
                    <a:pt x="456" y="277"/>
                    <a:pt x="456" y="277"/>
                  </a:cubicBezTo>
                  <a:cubicBezTo>
                    <a:pt x="456" y="277"/>
                    <a:pt x="456" y="277"/>
                    <a:pt x="456" y="277"/>
                  </a:cubicBezTo>
                  <a:cubicBezTo>
                    <a:pt x="456" y="277"/>
                    <a:pt x="456" y="277"/>
                    <a:pt x="456" y="277"/>
                  </a:cubicBezTo>
                  <a:cubicBezTo>
                    <a:pt x="456" y="277"/>
                    <a:pt x="456" y="277"/>
                    <a:pt x="456" y="277"/>
                  </a:cubicBezTo>
                  <a:cubicBezTo>
                    <a:pt x="456" y="277"/>
                    <a:pt x="456" y="277"/>
                    <a:pt x="456" y="277"/>
                  </a:cubicBezTo>
                  <a:cubicBezTo>
                    <a:pt x="457" y="277"/>
                    <a:pt x="457" y="277"/>
                    <a:pt x="457" y="277"/>
                  </a:cubicBezTo>
                  <a:cubicBezTo>
                    <a:pt x="457" y="277"/>
                    <a:pt x="457" y="277"/>
                    <a:pt x="457" y="277"/>
                  </a:cubicBezTo>
                  <a:cubicBezTo>
                    <a:pt x="457" y="277"/>
                    <a:pt x="457" y="277"/>
                    <a:pt x="457" y="277"/>
                  </a:cubicBezTo>
                  <a:cubicBezTo>
                    <a:pt x="457" y="277"/>
                    <a:pt x="457" y="277"/>
                    <a:pt x="457" y="277"/>
                  </a:cubicBezTo>
                  <a:cubicBezTo>
                    <a:pt x="457" y="277"/>
                    <a:pt x="457" y="277"/>
                    <a:pt x="457" y="277"/>
                  </a:cubicBezTo>
                  <a:cubicBezTo>
                    <a:pt x="457" y="277"/>
                    <a:pt x="457" y="277"/>
                    <a:pt x="457"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9" y="277"/>
                    <a:pt x="459" y="277"/>
                    <a:pt x="459" y="277"/>
                  </a:cubicBezTo>
                  <a:cubicBezTo>
                    <a:pt x="459" y="277"/>
                    <a:pt x="459" y="277"/>
                    <a:pt x="459" y="277"/>
                  </a:cubicBezTo>
                  <a:cubicBezTo>
                    <a:pt x="459" y="277"/>
                    <a:pt x="459" y="277"/>
                    <a:pt x="459" y="277"/>
                  </a:cubicBezTo>
                  <a:cubicBezTo>
                    <a:pt x="459" y="277"/>
                    <a:pt x="459" y="277"/>
                    <a:pt x="459" y="277"/>
                  </a:cubicBezTo>
                  <a:cubicBezTo>
                    <a:pt x="459" y="277"/>
                    <a:pt x="459" y="277"/>
                    <a:pt x="459" y="277"/>
                  </a:cubicBezTo>
                  <a:cubicBezTo>
                    <a:pt x="460" y="276"/>
                    <a:pt x="460" y="276"/>
                    <a:pt x="460" y="276"/>
                  </a:cubicBezTo>
                  <a:cubicBezTo>
                    <a:pt x="460" y="276"/>
                    <a:pt x="460" y="276"/>
                    <a:pt x="460" y="276"/>
                  </a:cubicBezTo>
                  <a:cubicBezTo>
                    <a:pt x="460" y="276"/>
                    <a:pt x="460" y="276"/>
                    <a:pt x="460" y="276"/>
                  </a:cubicBezTo>
                  <a:cubicBezTo>
                    <a:pt x="460" y="276"/>
                    <a:pt x="460" y="276"/>
                    <a:pt x="460" y="276"/>
                  </a:cubicBezTo>
                  <a:cubicBezTo>
                    <a:pt x="460" y="276"/>
                    <a:pt x="460" y="276"/>
                    <a:pt x="460" y="276"/>
                  </a:cubicBezTo>
                  <a:cubicBezTo>
                    <a:pt x="460" y="276"/>
                    <a:pt x="460" y="276"/>
                    <a:pt x="460" y="276"/>
                  </a:cubicBezTo>
                  <a:cubicBezTo>
                    <a:pt x="461" y="276"/>
                    <a:pt x="461" y="276"/>
                    <a:pt x="461" y="276"/>
                  </a:cubicBezTo>
                  <a:cubicBezTo>
                    <a:pt x="461" y="276"/>
                    <a:pt x="461" y="276"/>
                    <a:pt x="461" y="276"/>
                  </a:cubicBezTo>
                  <a:cubicBezTo>
                    <a:pt x="461" y="276"/>
                    <a:pt x="461" y="276"/>
                    <a:pt x="461" y="276"/>
                  </a:cubicBezTo>
                  <a:cubicBezTo>
                    <a:pt x="462" y="276"/>
                    <a:pt x="462" y="276"/>
                    <a:pt x="462" y="276"/>
                  </a:cubicBezTo>
                  <a:cubicBezTo>
                    <a:pt x="462" y="276"/>
                    <a:pt x="462" y="276"/>
                    <a:pt x="462" y="276"/>
                  </a:cubicBezTo>
                  <a:cubicBezTo>
                    <a:pt x="463" y="276"/>
                    <a:pt x="463" y="276"/>
                    <a:pt x="463" y="276"/>
                  </a:cubicBezTo>
                  <a:cubicBezTo>
                    <a:pt x="463" y="276"/>
                    <a:pt x="463" y="276"/>
                    <a:pt x="463" y="276"/>
                  </a:cubicBezTo>
                  <a:cubicBezTo>
                    <a:pt x="463" y="276"/>
                    <a:pt x="463" y="276"/>
                    <a:pt x="463" y="276"/>
                  </a:cubicBezTo>
                  <a:cubicBezTo>
                    <a:pt x="463" y="276"/>
                    <a:pt x="463" y="276"/>
                    <a:pt x="463" y="276"/>
                  </a:cubicBezTo>
                  <a:cubicBezTo>
                    <a:pt x="464" y="276"/>
                    <a:pt x="464" y="276"/>
                    <a:pt x="464" y="276"/>
                  </a:cubicBezTo>
                  <a:cubicBezTo>
                    <a:pt x="465" y="276"/>
                    <a:pt x="465" y="276"/>
                    <a:pt x="465" y="276"/>
                  </a:cubicBezTo>
                  <a:cubicBezTo>
                    <a:pt x="465" y="276"/>
                    <a:pt x="465" y="276"/>
                    <a:pt x="465" y="276"/>
                  </a:cubicBezTo>
                  <a:cubicBezTo>
                    <a:pt x="465" y="275"/>
                    <a:pt x="465" y="275"/>
                    <a:pt x="465" y="275"/>
                  </a:cubicBezTo>
                  <a:cubicBezTo>
                    <a:pt x="466" y="275"/>
                    <a:pt x="466" y="275"/>
                    <a:pt x="466" y="275"/>
                  </a:cubicBezTo>
                  <a:cubicBezTo>
                    <a:pt x="466" y="275"/>
                    <a:pt x="466" y="275"/>
                    <a:pt x="466" y="275"/>
                  </a:cubicBezTo>
                  <a:cubicBezTo>
                    <a:pt x="467" y="275"/>
                    <a:pt x="467" y="275"/>
                    <a:pt x="467" y="275"/>
                  </a:cubicBezTo>
                  <a:cubicBezTo>
                    <a:pt x="467" y="275"/>
                    <a:pt x="467" y="275"/>
                    <a:pt x="467" y="275"/>
                  </a:cubicBezTo>
                  <a:cubicBezTo>
                    <a:pt x="468" y="275"/>
                    <a:pt x="468" y="275"/>
                    <a:pt x="468" y="275"/>
                  </a:cubicBezTo>
                  <a:cubicBezTo>
                    <a:pt x="468" y="274"/>
                    <a:pt x="468" y="274"/>
                    <a:pt x="468" y="274"/>
                  </a:cubicBezTo>
                  <a:cubicBezTo>
                    <a:pt x="468" y="274"/>
                    <a:pt x="468" y="274"/>
                    <a:pt x="468" y="274"/>
                  </a:cubicBezTo>
                  <a:cubicBezTo>
                    <a:pt x="469" y="274"/>
                    <a:pt x="469" y="274"/>
                    <a:pt x="469" y="274"/>
                  </a:cubicBezTo>
                  <a:cubicBezTo>
                    <a:pt x="469" y="274"/>
                    <a:pt x="469" y="274"/>
                    <a:pt x="469" y="274"/>
                  </a:cubicBezTo>
                  <a:cubicBezTo>
                    <a:pt x="469" y="274"/>
                    <a:pt x="469" y="274"/>
                    <a:pt x="469" y="274"/>
                  </a:cubicBezTo>
                  <a:cubicBezTo>
                    <a:pt x="470" y="274"/>
                    <a:pt x="470" y="274"/>
                    <a:pt x="470" y="274"/>
                  </a:cubicBezTo>
                  <a:cubicBezTo>
                    <a:pt x="470" y="273"/>
                    <a:pt x="470" y="273"/>
                    <a:pt x="470" y="273"/>
                  </a:cubicBezTo>
                  <a:cubicBezTo>
                    <a:pt x="470" y="273"/>
                    <a:pt x="470" y="273"/>
                    <a:pt x="470" y="273"/>
                  </a:cubicBezTo>
                  <a:cubicBezTo>
                    <a:pt x="471" y="273"/>
                    <a:pt x="471" y="273"/>
                    <a:pt x="471" y="273"/>
                  </a:cubicBezTo>
                  <a:cubicBezTo>
                    <a:pt x="471" y="273"/>
                    <a:pt x="471" y="273"/>
                    <a:pt x="471" y="273"/>
                  </a:cubicBezTo>
                  <a:cubicBezTo>
                    <a:pt x="471" y="273"/>
                    <a:pt x="471" y="273"/>
                    <a:pt x="471" y="273"/>
                  </a:cubicBezTo>
                  <a:cubicBezTo>
                    <a:pt x="471" y="273"/>
                    <a:pt x="471" y="273"/>
                    <a:pt x="471" y="273"/>
                  </a:cubicBezTo>
                  <a:cubicBezTo>
                    <a:pt x="471" y="273"/>
                    <a:pt x="471" y="273"/>
                    <a:pt x="471" y="273"/>
                  </a:cubicBezTo>
                  <a:cubicBezTo>
                    <a:pt x="471" y="272"/>
                    <a:pt x="471" y="272"/>
                    <a:pt x="471" y="272"/>
                  </a:cubicBezTo>
                  <a:cubicBezTo>
                    <a:pt x="472" y="272"/>
                    <a:pt x="472" y="272"/>
                    <a:pt x="472" y="272"/>
                  </a:cubicBezTo>
                  <a:cubicBezTo>
                    <a:pt x="472" y="272"/>
                    <a:pt x="472" y="272"/>
                    <a:pt x="472" y="272"/>
                  </a:cubicBezTo>
                  <a:cubicBezTo>
                    <a:pt x="472" y="272"/>
                    <a:pt x="472" y="272"/>
                    <a:pt x="472" y="272"/>
                  </a:cubicBezTo>
                  <a:cubicBezTo>
                    <a:pt x="472" y="272"/>
                    <a:pt x="472" y="272"/>
                    <a:pt x="472" y="272"/>
                  </a:cubicBezTo>
                  <a:cubicBezTo>
                    <a:pt x="473" y="271"/>
                    <a:pt x="473" y="271"/>
                    <a:pt x="473" y="271"/>
                  </a:cubicBezTo>
                  <a:cubicBezTo>
                    <a:pt x="473" y="271"/>
                    <a:pt x="473" y="271"/>
                    <a:pt x="473" y="271"/>
                  </a:cubicBezTo>
                  <a:cubicBezTo>
                    <a:pt x="473" y="271"/>
                    <a:pt x="473" y="271"/>
                    <a:pt x="473" y="271"/>
                  </a:cubicBezTo>
                  <a:cubicBezTo>
                    <a:pt x="473" y="271"/>
                    <a:pt x="473" y="271"/>
                    <a:pt x="473" y="271"/>
                  </a:cubicBezTo>
                  <a:cubicBezTo>
                    <a:pt x="473" y="271"/>
                    <a:pt x="473" y="271"/>
                    <a:pt x="473" y="271"/>
                  </a:cubicBezTo>
                  <a:cubicBezTo>
                    <a:pt x="473" y="271"/>
                    <a:pt x="473" y="271"/>
                    <a:pt x="473" y="271"/>
                  </a:cubicBezTo>
                  <a:cubicBezTo>
                    <a:pt x="473" y="270"/>
                    <a:pt x="473" y="270"/>
                    <a:pt x="473" y="270"/>
                  </a:cubicBezTo>
                  <a:cubicBezTo>
                    <a:pt x="473" y="270"/>
                    <a:pt x="473" y="270"/>
                    <a:pt x="473" y="270"/>
                  </a:cubicBezTo>
                  <a:cubicBezTo>
                    <a:pt x="474" y="270"/>
                    <a:pt x="474" y="270"/>
                    <a:pt x="474" y="270"/>
                  </a:cubicBezTo>
                  <a:cubicBezTo>
                    <a:pt x="474" y="269"/>
                    <a:pt x="474" y="269"/>
                    <a:pt x="474" y="269"/>
                  </a:cubicBezTo>
                  <a:cubicBezTo>
                    <a:pt x="474" y="269"/>
                    <a:pt x="474" y="269"/>
                    <a:pt x="474" y="269"/>
                  </a:cubicBezTo>
                  <a:cubicBezTo>
                    <a:pt x="474" y="269"/>
                    <a:pt x="474" y="269"/>
                    <a:pt x="474" y="269"/>
                  </a:cubicBezTo>
                  <a:cubicBezTo>
                    <a:pt x="474" y="268"/>
                    <a:pt x="474" y="268"/>
                    <a:pt x="474" y="268"/>
                  </a:cubicBezTo>
                  <a:cubicBezTo>
                    <a:pt x="474" y="268"/>
                    <a:pt x="474" y="268"/>
                    <a:pt x="474" y="268"/>
                  </a:cubicBezTo>
                  <a:cubicBezTo>
                    <a:pt x="475" y="268"/>
                    <a:pt x="475" y="268"/>
                    <a:pt x="475" y="268"/>
                  </a:cubicBezTo>
                  <a:cubicBezTo>
                    <a:pt x="475" y="268"/>
                    <a:pt x="475" y="268"/>
                    <a:pt x="475" y="268"/>
                  </a:cubicBezTo>
                  <a:cubicBezTo>
                    <a:pt x="475" y="267"/>
                    <a:pt x="475" y="267"/>
                    <a:pt x="475" y="267"/>
                  </a:cubicBezTo>
                  <a:cubicBezTo>
                    <a:pt x="475" y="267"/>
                    <a:pt x="475" y="267"/>
                    <a:pt x="475" y="267"/>
                  </a:cubicBezTo>
                  <a:cubicBezTo>
                    <a:pt x="475" y="266"/>
                    <a:pt x="475" y="266"/>
                    <a:pt x="475" y="266"/>
                  </a:cubicBezTo>
                  <a:cubicBezTo>
                    <a:pt x="475" y="266"/>
                    <a:pt x="475" y="266"/>
                    <a:pt x="475" y="266"/>
                  </a:cubicBezTo>
                  <a:cubicBezTo>
                    <a:pt x="475" y="265"/>
                    <a:pt x="475" y="265"/>
                    <a:pt x="475" y="265"/>
                  </a:cubicBezTo>
                  <a:cubicBezTo>
                    <a:pt x="475" y="265"/>
                    <a:pt x="475" y="265"/>
                    <a:pt x="475" y="265"/>
                  </a:cubicBezTo>
                  <a:cubicBezTo>
                    <a:pt x="476" y="264"/>
                    <a:pt x="476" y="264"/>
                    <a:pt x="476" y="264"/>
                  </a:cubicBezTo>
                  <a:cubicBezTo>
                    <a:pt x="476" y="264"/>
                    <a:pt x="476" y="264"/>
                    <a:pt x="476" y="264"/>
                  </a:cubicBezTo>
                  <a:cubicBezTo>
                    <a:pt x="476" y="264"/>
                    <a:pt x="476" y="264"/>
                    <a:pt x="476" y="264"/>
                  </a:cubicBezTo>
                  <a:cubicBezTo>
                    <a:pt x="476" y="263"/>
                    <a:pt x="476" y="263"/>
                    <a:pt x="476" y="262"/>
                  </a:cubicBezTo>
                  <a:cubicBezTo>
                    <a:pt x="476" y="262"/>
                    <a:pt x="476" y="261"/>
                    <a:pt x="476" y="261"/>
                  </a:cubicBezTo>
                  <a:cubicBezTo>
                    <a:pt x="476" y="260"/>
                    <a:pt x="476" y="259"/>
                    <a:pt x="476" y="258"/>
                  </a:cubicBezTo>
                  <a:cubicBezTo>
                    <a:pt x="476" y="258"/>
                    <a:pt x="476" y="257"/>
                    <a:pt x="476" y="257"/>
                  </a:cubicBezTo>
                  <a:cubicBezTo>
                    <a:pt x="476" y="256"/>
                    <a:pt x="476" y="256"/>
                    <a:pt x="476" y="256"/>
                  </a:cubicBezTo>
                  <a:cubicBezTo>
                    <a:pt x="476" y="256"/>
                    <a:pt x="476" y="256"/>
                    <a:pt x="476" y="256"/>
                  </a:cubicBezTo>
                  <a:cubicBezTo>
                    <a:pt x="477" y="255"/>
                    <a:pt x="477" y="254"/>
                    <a:pt x="477" y="254"/>
                  </a:cubicBezTo>
                  <a:cubicBezTo>
                    <a:pt x="477" y="253"/>
                    <a:pt x="477" y="252"/>
                    <a:pt x="477" y="252"/>
                  </a:cubicBezTo>
                  <a:cubicBezTo>
                    <a:pt x="477" y="251"/>
                    <a:pt x="477" y="250"/>
                    <a:pt x="477" y="249"/>
                  </a:cubicBezTo>
                  <a:cubicBezTo>
                    <a:pt x="477" y="248"/>
                    <a:pt x="477" y="248"/>
                    <a:pt x="477" y="247"/>
                  </a:cubicBezTo>
                  <a:cubicBezTo>
                    <a:pt x="477" y="247"/>
                    <a:pt x="477" y="247"/>
                    <a:pt x="477" y="247"/>
                  </a:cubicBezTo>
                  <a:cubicBezTo>
                    <a:pt x="477" y="246"/>
                    <a:pt x="477" y="246"/>
                    <a:pt x="477" y="246"/>
                  </a:cubicBezTo>
                  <a:cubicBezTo>
                    <a:pt x="477" y="244"/>
                    <a:pt x="477" y="242"/>
                    <a:pt x="477" y="240"/>
                  </a:cubicBezTo>
                  <a:cubicBezTo>
                    <a:pt x="477" y="239"/>
                    <a:pt x="478" y="238"/>
                    <a:pt x="478" y="237"/>
                  </a:cubicBezTo>
                  <a:cubicBezTo>
                    <a:pt x="478" y="237"/>
                    <a:pt x="478" y="237"/>
                    <a:pt x="478" y="237"/>
                  </a:cubicBezTo>
                  <a:cubicBezTo>
                    <a:pt x="478" y="236"/>
                    <a:pt x="478" y="236"/>
                    <a:pt x="478" y="236"/>
                  </a:cubicBezTo>
                  <a:cubicBezTo>
                    <a:pt x="478" y="236"/>
                    <a:pt x="478" y="235"/>
                    <a:pt x="478" y="234"/>
                  </a:cubicBezTo>
                  <a:cubicBezTo>
                    <a:pt x="478" y="233"/>
                    <a:pt x="478" y="233"/>
                    <a:pt x="478" y="232"/>
                  </a:cubicBezTo>
                  <a:cubicBezTo>
                    <a:pt x="478" y="231"/>
                    <a:pt x="478" y="229"/>
                    <a:pt x="478" y="228"/>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9" y="174"/>
                    <a:pt x="480" y="132"/>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110"/>
                    <a:pt x="481" y="110"/>
                    <a:pt x="481" y="110"/>
                  </a:cubicBezTo>
                  <a:cubicBezTo>
                    <a:pt x="481" y="110"/>
                    <a:pt x="481" y="111"/>
                    <a:pt x="481" y="111"/>
                  </a:cubicBezTo>
                  <a:cubicBezTo>
                    <a:pt x="481" y="114"/>
                    <a:pt x="480" y="116"/>
                    <a:pt x="480" y="118"/>
                  </a:cubicBezTo>
                  <a:cubicBezTo>
                    <a:pt x="480" y="119"/>
                    <a:pt x="480" y="120"/>
                    <a:pt x="480" y="120"/>
                  </a:cubicBezTo>
                  <a:cubicBezTo>
                    <a:pt x="480" y="121"/>
                    <a:pt x="480" y="122"/>
                    <a:pt x="480" y="123"/>
                  </a:cubicBezTo>
                  <a:cubicBezTo>
                    <a:pt x="480" y="123"/>
                    <a:pt x="480" y="124"/>
                    <a:pt x="480" y="125"/>
                  </a:cubicBezTo>
                  <a:cubicBezTo>
                    <a:pt x="480" y="126"/>
                    <a:pt x="480" y="126"/>
                    <a:pt x="480" y="127"/>
                  </a:cubicBezTo>
                  <a:cubicBezTo>
                    <a:pt x="480" y="128"/>
                    <a:pt x="480" y="128"/>
                    <a:pt x="479" y="129"/>
                  </a:cubicBezTo>
                  <a:cubicBezTo>
                    <a:pt x="479" y="130"/>
                    <a:pt x="479" y="130"/>
                    <a:pt x="479" y="131"/>
                  </a:cubicBezTo>
                  <a:cubicBezTo>
                    <a:pt x="479" y="132"/>
                    <a:pt x="479" y="132"/>
                    <a:pt x="479" y="133"/>
                  </a:cubicBezTo>
                  <a:cubicBezTo>
                    <a:pt x="479" y="134"/>
                    <a:pt x="479" y="134"/>
                    <a:pt x="479" y="135"/>
                  </a:cubicBezTo>
                  <a:cubicBezTo>
                    <a:pt x="478" y="136"/>
                    <a:pt x="478" y="137"/>
                    <a:pt x="478" y="138"/>
                  </a:cubicBezTo>
                  <a:cubicBezTo>
                    <a:pt x="478" y="138"/>
                    <a:pt x="478" y="138"/>
                    <a:pt x="478" y="138"/>
                  </a:cubicBezTo>
                  <a:cubicBezTo>
                    <a:pt x="477" y="139"/>
                    <a:pt x="477" y="140"/>
                    <a:pt x="476" y="141"/>
                  </a:cubicBezTo>
                  <a:cubicBezTo>
                    <a:pt x="476" y="141"/>
                    <a:pt x="476" y="141"/>
                    <a:pt x="476" y="141"/>
                  </a:cubicBezTo>
                  <a:cubicBezTo>
                    <a:pt x="475" y="141"/>
                    <a:pt x="475" y="142"/>
                    <a:pt x="474" y="143"/>
                  </a:cubicBezTo>
                  <a:cubicBezTo>
                    <a:pt x="474" y="143"/>
                    <a:pt x="474" y="143"/>
                    <a:pt x="474" y="143"/>
                  </a:cubicBezTo>
                  <a:cubicBezTo>
                    <a:pt x="473" y="143"/>
                    <a:pt x="472" y="144"/>
                    <a:pt x="471" y="144"/>
                  </a:cubicBezTo>
                  <a:cubicBezTo>
                    <a:pt x="471" y="144"/>
                    <a:pt x="471" y="144"/>
                    <a:pt x="471" y="144"/>
                  </a:cubicBezTo>
                  <a:cubicBezTo>
                    <a:pt x="470" y="144"/>
                    <a:pt x="470" y="145"/>
                    <a:pt x="469" y="145"/>
                  </a:cubicBezTo>
                  <a:cubicBezTo>
                    <a:pt x="468" y="145"/>
                    <a:pt x="468" y="145"/>
                    <a:pt x="468" y="145"/>
                  </a:cubicBezTo>
                  <a:cubicBezTo>
                    <a:pt x="468" y="145"/>
                    <a:pt x="467" y="145"/>
                    <a:pt x="466" y="145"/>
                  </a:cubicBezTo>
                  <a:cubicBezTo>
                    <a:pt x="466" y="145"/>
                    <a:pt x="466" y="145"/>
                    <a:pt x="466" y="145"/>
                  </a:cubicBezTo>
                  <a:cubicBezTo>
                    <a:pt x="465" y="146"/>
                    <a:pt x="464" y="146"/>
                    <a:pt x="463" y="146"/>
                  </a:cubicBezTo>
                  <a:cubicBezTo>
                    <a:pt x="463" y="146"/>
                    <a:pt x="463" y="146"/>
                    <a:pt x="463" y="146"/>
                  </a:cubicBezTo>
                  <a:cubicBezTo>
                    <a:pt x="462" y="146"/>
                    <a:pt x="462" y="146"/>
                    <a:pt x="461" y="146"/>
                  </a:cubicBezTo>
                  <a:cubicBezTo>
                    <a:pt x="460" y="146"/>
                    <a:pt x="460" y="146"/>
                    <a:pt x="460" y="146"/>
                  </a:cubicBezTo>
                  <a:cubicBezTo>
                    <a:pt x="460" y="112"/>
                    <a:pt x="461" y="78"/>
                    <a:pt x="462" y="44"/>
                  </a:cubicBezTo>
                  <a:cubicBezTo>
                    <a:pt x="462" y="45"/>
                    <a:pt x="462" y="45"/>
                    <a:pt x="462" y="45"/>
                  </a:cubicBezTo>
                  <a:cubicBezTo>
                    <a:pt x="462" y="45"/>
                    <a:pt x="462" y="45"/>
                    <a:pt x="462" y="45"/>
                  </a:cubicBezTo>
                  <a:cubicBezTo>
                    <a:pt x="461" y="46"/>
                    <a:pt x="461" y="46"/>
                    <a:pt x="461" y="46"/>
                  </a:cubicBezTo>
                  <a:cubicBezTo>
                    <a:pt x="461" y="46"/>
                    <a:pt x="461" y="46"/>
                    <a:pt x="461" y="46"/>
                  </a:cubicBezTo>
                  <a:cubicBezTo>
                    <a:pt x="461" y="46"/>
                    <a:pt x="460" y="47"/>
                    <a:pt x="460" y="47"/>
                  </a:cubicBezTo>
                  <a:cubicBezTo>
                    <a:pt x="460" y="47"/>
                    <a:pt x="460" y="47"/>
                    <a:pt x="460" y="47"/>
                  </a:cubicBezTo>
                  <a:cubicBezTo>
                    <a:pt x="460" y="47"/>
                    <a:pt x="459" y="47"/>
                    <a:pt x="459" y="48"/>
                  </a:cubicBezTo>
                  <a:cubicBezTo>
                    <a:pt x="459" y="48"/>
                    <a:pt x="459" y="48"/>
                    <a:pt x="459" y="48"/>
                  </a:cubicBezTo>
                  <a:cubicBezTo>
                    <a:pt x="458" y="48"/>
                    <a:pt x="458" y="48"/>
                    <a:pt x="457" y="48"/>
                  </a:cubicBezTo>
                  <a:cubicBezTo>
                    <a:pt x="457" y="48"/>
                    <a:pt x="457" y="48"/>
                    <a:pt x="457" y="48"/>
                  </a:cubicBezTo>
                  <a:cubicBezTo>
                    <a:pt x="456" y="49"/>
                    <a:pt x="456" y="49"/>
                    <a:pt x="455" y="49"/>
                  </a:cubicBezTo>
                  <a:cubicBezTo>
                    <a:pt x="455" y="49"/>
                    <a:pt x="455" y="49"/>
                    <a:pt x="455" y="49"/>
                  </a:cubicBezTo>
                  <a:cubicBezTo>
                    <a:pt x="455" y="49"/>
                    <a:pt x="454" y="49"/>
                    <a:pt x="454" y="49"/>
                  </a:cubicBezTo>
                  <a:cubicBezTo>
                    <a:pt x="453" y="49"/>
                    <a:pt x="453" y="50"/>
                    <a:pt x="453" y="50"/>
                  </a:cubicBezTo>
                  <a:cubicBezTo>
                    <a:pt x="452" y="50"/>
                    <a:pt x="452" y="50"/>
                    <a:pt x="451" y="50"/>
                  </a:cubicBezTo>
                  <a:cubicBezTo>
                    <a:pt x="451" y="50"/>
                    <a:pt x="451" y="50"/>
                    <a:pt x="450" y="50"/>
                  </a:cubicBezTo>
                  <a:cubicBezTo>
                    <a:pt x="449" y="50"/>
                    <a:pt x="447" y="51"/>
                    <a:pt x="445" y="51"/>
                  </a:cubicBezTo>
                  <a:cubicBezTo>
                    <a:pt x="445" y="51"/>
                    <a:pt x="445" y="51"/>
                    <a:pt x="445" y="51"/>
                  </a:cubicBezTo>
                  <a:cubicBezTo>
                    <a:pt x="443" y="51"/>
                    <a:pt x="441" y="51"/>
                    <a:pt x="439" y="52"/>
                  </a:cubicBezTo>
                  <a:cubicBezTo>
                    <a:pt x="438" y="52"/>
                    <a:pt x="438" y="52"/>
                    <a:pt x="438" y="52"/>
                  </a:cubicBezTo>
                  <a:cubicBezTo>
                    <a:pt x="436" y="52"/>
                    <a:pt x="434" y="52"/>
                    <a:pt x="432" y="52"/>
                  </a:cubicBezTo>
                  <a:cubicBezTo>
                    <a:pt x="432" y="52"/>
                    <a:pt x="432" y="52"/>
                    <a:pt x="432" y="52"/>
                  </a:cubicBezTo>
                  <a:cubicBezTo>
                    <a:pt x="429" y="52"/>
                    <a:pt x="427" y="52"/>
                    <a:pt x="425" y="52"/>
                  </a:cubicBezTo>
                  <a:cubicBezTo>
                    <a:pt x="424" y="52"/>
                    <a:pt x="424" y="52"/>
                    <a:pt x="424" y="52"/>
                  </a:cubicBezTo>
                  <a:cubicBezTo>
                    <a:pt x="424" y="35"/>
                    <a:pt x="425" y="17"/>
                    <a:pt x="425" y="0"/>
                  </a:cubicBezTo>
                  <a:cubicBezTo>
                    <a:pt x="425" y="0"/>
                    <a:pt x="425" y="0"/>
                    <a:pt x="425" y="0"/>
                  </a:cubicBezTo>
                  <a:cubicBezTo>
                    <a:pt x="424" y="0"/>
                    <a:pt x="424" y="0"/>
                    <a:pt x="424" y="0"/>
                  </a:cubicBezTo>
                  <a:cubicBezTo>
                    <a:pt x="424" y="0"/>
                    <a:pt x="424" y="0"/>
                    <a:pt x="424" y="0"/>
                  </a:cubicBezTo>
                  <a:cubicBezTo>
                    <a:pt x="424" y="0"/>
                    <a:pt x="424" y="0"/>
                    <a:pt x="424" y="0"/>
                  </a:cubicBezTo>
                  <a:cubicBezTo>
                    <a:pt x="424" y="0"/>
                    <a:pt x="424" y="0"/>
                    <a:pt x="424" y="0"/>
                  </a:cubicBezTo>
                  <a:cubicBezTo>
                    <a:pt x="423" y="52"/>
                    <a:pt x="423" y="52"/>
                    <a:pt x="423" y="52"/>
                  </a:cubicBezTo>
                  <a:cubicBezTo>
                    <a:pt x="422" y="52"/>
                    <a:pt x="421" y="52"/>
                    <a:pt x="420" y="52"/>
                  </a:cubicBezTo>
                  <a:cubicBezTo>
                    <a:pt x="419" y="52"/>
                    <a:pt x="418" y="52"/>
                    <a:pt x="416" y="52"/>
                  </a:cubicBezTo>
                  <a:cubicBezTo>
                    <a:pt x="415" y="52"/>
                    <a:pt x="414" y="52"/>
                    <a:pt x="412" y="52"/>
                  </a:cubicBezTo>
                  <a:cubicBezTo>
                    <a:pt x="412" y="52"/>
                    <a:pt x="412" y="52"/>
                    <a:pt x="412" y="52"/>
                  </a:cubicBezTo>
                  <a:cubicBezTo>
                    <a:pt x="411" y="52"/>
                    <a:pt x="409" y="52"/>
                    <a:pt x="408" y="52"/>
                  </a:cubicBezTo>
                  <a:cubicBezTo>
                    <a:pt x="408" y="52"/>
                    <a:pt x="408" y="52"/>
                    <a:pt x="408" y="52"/>
                  </a:cubicBezTo>
                  <a:cubicBezTo>
                    <a:pt x="408" y="52"/>
                    <a:pt x="408" y="52"/>
                    <a:pt x="408" y="52"/>
                  </a:cubicBezTo>
                  <a:cubicBezTo>
                    <a:pt x="408" y="52"/>
                    <a:pt x="408" y="52"/>
                    <a:pt x="408" y="52"/>
                  </a:cubicBezTo>
                  <a:cubicBezTo>
                    <a:pt x="407" y="52"/>
                    <a:pt x="407" y="52"/>
                    <a:pt x="407" y="52"/>
                  </a:cubicBezTo>
                  <a:cubicBezTo>
                    <a:pt x="407" y="52"/>
                    <a:pt x="407" y="52"/>
                    <a:pt x="406" y="52"/>
                  </a:cubicBezTo>
                  <a:cubicBezTo>
                    <a:pt x="406" y="52"/>
                    <a:pt x="405" y="52"/>
                    <a:pt x="405" y="52"/>
                  </a:cubicBezTo>
                  <a:cubicBezTo>
                    <a:pt x="404" y="52"/>
                    <a:pt x="404" y="52"/>
                    <a:pt x="403" y="52"/>
                  </a:cubicBezTo>
                  <a:cubicBezTo>
                    <a:pt x="403" y="52"/>
                    <a:pt x="402" y="52"/>
                    <a:pt x="402" y="52"/>
                  </a:cubicBezTo>
                  <a:cubicBezTo>
                    <a:pt x="402" y="52"/>
                    <a:pt x="401" y="52"/>
                    <a:pt x="401" y="52"/>
                  </a:cubicBezTo>
                  <a:cubicBezTo>
                    <a:pt x="400" y="52"/>
                    <a:pt x="400" y="51"/>
                    <a:pt x="400" y="51"/>
                  </a:cubicBezTo>
                  <a:cubicBezTo>
                    <a:pt x="399" y="51"/>
                    <a:pt x="399" y="51"/>
                    <a:pt x="398" y="51"/>
                  </a:cubicBezTo>
                  <a:cubicBezTo>
                    <a:pt x="398" y="51"/>
                    <a:pt x="398" y="51"/>
                    <a:pt x="397" y="51"/>
                  </a:cubicBezTo>
                  <a:cubicBezTo>
                    <a:pt x="397" y="51"/>
                    <a:pt x="397" y="51"/>
                    <a:pt x="397" y="51"/>
                  </a:cubicBezTo>
                  <a:cubicBezTo>
                    <a:pt x="396" y="51"/>
                    <a:pt x="396" y="51"/>
                    <a:pt x="396" y="51"/>
                  </a:cubicBezTo>
                  <a:cubicBezTo>
                    <a:pt x="395" y="51"/>
                    <a:pt x="395" y="51"/>
                    <a:pt x="395" y="51"/>
                  </a:cubicBezTo>
                  <a:cubicBezTo>
                    <a:pt x="394" y="51"/>
                    <a:pt x="394" y="51"/>
                    <a:pt x="394" y="51"/>
                  </a:cubicBezTo>
                  <a:cubicBezTo>
                    <a:pt x="393" y="51"/>
                    <a:pt x="393" y="51"/>
                    <a:pt x="393" y="51"/>
                  </a:cubicBezTo>
                  <a:cubicBezTo>
                    <a:pt x="392" y="51"/>
                    <a:pt x="392" y="51"/>
                    <a:pt x="392" y="51"/>
                  </a:cubicBezTo>
                  <a:cubicBezTo>
                    <a:pt x="391" y="51"/>
                    <a:pt x="391" y="51"/>
                    <a:pt x="391" y="51"/>
                  </a:cubicBezTo>
                  <a:cubicBezTo>
                    <a:pt x="390" y="51"/>
                    <a:pt x="390" y="51"/>
                    <a:pt x="390" y="51"/>
                  </a:cubicBezTo>
                  <a:cubicBezTo>
                    <a:pt x="389" y="51"/>
                    <a:pt x="389" y="51"/>
                    <a:pt x="389" y="51"/>
                  </a:cubicBezTo>
                  <a:cubicBezTo>
                    <a:pt x="389" y="51"/>
                    <a:pt x="389" y="51"/>
                    <a:pt x="389" y="51"/>
                  </a:cubicBezTo>
                  <a:cubicBezTo>
                    <a:pt x="388" y="51"/>
                    <a:pt x="388" y="51"/>
                    <a:pt x="388" y="51"/>
                  </a:cubicBezTo>
                  <a:cubicBezTo>
                    <a:pt x="388" y="51"/>
                    <a:pt x="388" y="51"/>
                    <a:pt x="388" y="51"/>
                  </a:cubicBezTo>
                  <a:cubicBezTo>
                    <a:pt x="387" y="51"/>
                    <a:pt x="387" y="51"/>
                    <a:pt x="387" y="51"/>
                  </a:cubicBezTo>
                  <a:cubicBezTo>
                    <a:pt x="387" y="51"/>
                    <a:pt x="387" y="51"/>
                    <a:pt x="387" y="51"/>
                  </a:cubicBezTo>
                  <a:cubicBezTo>
                    <a:pt x="387" y="51"/>
                    <a:pt x="387" y="51"/>
                    <a:pt x="387" y="51"/>
                  </a:cubicBezTo>
                  <a:cubicBezTo>
                    <a:pt x="386" y="51"/>
                    <a:pt x="386" y="51"/>
                    <a:pt x="386" y="51"/>
                  </a:cubicBezTo>
                  <a:cubicBezTo>
                    <a:pt x="386" y="51"/>
                    <a:pt x="386" y="51"/>
                    <a:pt x="386" y="51"/>
                  </a:cubicBezTo>
                  <a:cubicBezTo>
                    <a:pt x="385" y="51"/>
                    <a:pt x="385" y="51"/>
                    <a:pt x="385" y="51"/>
                  </a:cubicBezTo>
                  <a:cubicBezTo>
                    <a:pt x="384" y="51"/>
                    <a:pt x="384" y="51"/>
                    <a:pt x="384" y="51"/>
                  </a:cubicBezTo>
                  <a:cubicBezTo>
                    <a:pt x="383" y="51"/>
                    <a:pt x="383" y="51"/>
                    <a:pt x="383" y="51"/>
                  </a:cubicBezTo>
                  <a:cubicBezTo>
                    <a:pt x="382" y="51"/>
                    <a:pt x="382" y="51"/>
                    <a:pt x="382" y="51"/>
                  </a:cubicBezTo>
                  <a:cubicBezTo>
                    <a:pt x="381" y="51"/>
                    <a:pt x="381" y="51"/>
                    <a:pt x="381" y="51"/>
                  </a:cubicBezTo>
                  <a:cubicBezTo>
                    <a:pt x="380" y="52"/>
                    <a:pt x="380" y="52"/>
                    <a:pt x="380" y="52"/>
                  </a:cubicBezTo>
                  <a:cubicBezTo>
                    <a:pt x="380" y="52"/>
                    <a:pt x="380" y="52"/>
                    <a:pt x="380" y="52"/>
                  </a:cubicBezTo>
                  <a:cubicBezTo>
                    <a:pt x="379" y="52"/>
                    <a:pt x="379" y="52"/>
                    <a:pt x="379" y="52"/>
                  </a:cubicBezTo>
                  <a:cubicBezTo>
                    <a:pt x="378" y="52"/>
                    <a:pt x="378" y="52"/>
                    <a:pt x="378" y="52"/>
                  </a:cubicBezTo>
                  <a:cubicBezTo>
                    <a:pt x="378" y="52"/>
                    <a:pt x="378" y="52"/>
                    <a:pt x="378" y="52"/>
                  </a:cubicBezTo>
                  <a:cubicBezTo>
                    <a:pt x="378" y="52"/>
                    <a:pt x="378" y="52"/>
                    <a:pt x="378" y="52"/>
                  </a:cubicBezTo>
                  <a:cubicBezTo>
                    <a:pt x="378" y="52"/>
                    <a:pt x="378" y="52"/>
                    <a:pt x="378" y="52"/>
                  </a:cubicBezTo>
                  <a:cubicBezTo>
                    <a:pt x="377" y="52"/>
                    <a:pt x="377" y="52"/>
                    <a:pt x="377" y="52"/>
                  </a:cubicBezTo>
                  <a:cubicBezTo>
                    <a:pt x="376" y="52"/>
                    <a:pt x="376" y="52"/>
                    <a:pt x="376" y="52"/>
                  </a:cubicBezTo>
                  <a:cubicBezTo>
                    <a:pt x="375" y="52"/>
                    <a:pt x="375" y="52"/>
                    <a:pt x="375" y="52"/>
                  </a:cubicBezTo>
                  <a:cubicBezTo>
                    <a:pt x="374" y="52"/>
                    <a:pt x="374" y="52"/>
                    <a:pt x="374" y="52"/>
                  </a:cubicBezTo>
                  <a:cubicBezTo>
                    <a:pt x="373" y="52"/>
                    <a:pt x="373" y="52"/>
                    <a:pt x="373" y="52"/>
                  </a:cubicBezTo>
                  <a:cubicBezTo>
                    <a:pt x="373" y="52"/>
                    <a:pt x="373" y="52"/>
                    <a:pt x="373" y="52"/>
                  </a:cubicBezTo>
                  <a:cubicBezTo>
                    <a:pt x="373" y="52"/>
                    <a:pt x="372" y="52"/>
                    <a:pt x="372" y="52"/>
                  </a:cubicBezTo>
                  <a:cubicBezTo>
                    <a:pt x="371" y="52"/>
                    <a:pt x="371" y="52"/>
                    <a:pt x="370" y="52"/>
                  </a:cubicBezTo>
                  <a:cubicBezTo>
                    <a:pt x="369" y="53"/>
                    <a:pt x="369" y="53"/>
                    <a:pt x="369" y="53"/>
                  </a:cubicBezTo>
                  <a:cubicBezTo>
                    <a:pt x="369" y="53"/>
                    <a:pt x="369" y="53"/>
                    <a:pt x="369" y="53"/>
                  </a:cubicBezTo>
                  <a:cubicBezTo>
                    <a:pt x="369" y="53"/>
                    <a:pt x="369" y="53"/>
                    <a:pt x="369" y="53"/>
                  </a:cubicBezTo>
                  <a:cubicBezTo>
                    <a:pt x="369" y="53"/>
                    <a:pt x="369" y="53"/>
                    <a:pt x="369" y="53"/>
                  </a:cubicBezTo>
                  <a:cubicBezTo>
                    <a:pt x="367" y="53"/>
                    <a:pt x="366" y="53"/>
                    <a:pt x="365" y="53"/>
                  </a:cubicBezTo>
                  <a:cubicBezTo>
                    <a:pt x="364" y="53"/>
                    <a:pt x="363" y="53"/>
                    <a:pt x="362" y="54"/>
                  </a:cubicBezTo>
                  <a:cubicBezTo>
                    <a:pt x="361" y="54"/>
                    <a:pt x="361" y="54"/>
                    <a:pt x="361" y="54"/>
                  </a:cubicBezTo>
                  <a:cubicBezTo>
                    <a:pt x="361" y="54"/>
                    <a:pt x="361" y="54"/>
                    <a:pt x="361" y="54"/>
                  </a:cubicBezTo>
                  <a:cubicBezTo>
                    <a:pt x="361" y="54"/>
                    <a:pt x="361" y="54"/>
                    <a:pt x="361" y="54"/>
                  </a:cubicBezTo>
                  <a:cubicBezTo>
                    <a:pt x="360" y="54"/>
                    <a:pt x="359" y="54"/>
                    <a:pt x="357" y="54"/>
                  </a:cubicBezTo>
                  <a:cubicBezTo>
                    <a:pt x="356" y="55"/>
                    <a:pt x="355" y="55"/>
                    <a:pt x="354" y="55"/>
                  </a:cubicBezTo>
                  <a:cubicBezTo>
                    <a:pt x="353" y="55"/>
                    <a:pt x="353" y="55"/>
                    <a:pt x="353" y="55"/>
                  </a:cubicBezTo>
                  <a:cubicBezTo>
                    <a:pt x="353" y="55"/>
                    <a:pt x="353" y="55"/>
                    <a:pt x="353" y="55"/>
                  </a:cubicBezTo>
                  <a:cubicBezTo>
                    <a:pt x="353" y="55"/>
                    <a:pt x="353" y="55"/>
                    <a:pt x="353" y="55"/>
                  </a:cubicBezTo>
                  <a:cubicBezTo>
                    <a:pt x="352" y="56"/>
                    <a:pt x="352" y="56"/>
                    <a:pt x="352" y="56"/>
                  </a:cubicBezTo>
                  <a:cubicBezTo>
                    <a:pt x="352" y="56"/>
                    <a:pt x="352" y="56"/>
                    <a:pt x="352" y="56"/>
                  </a:cubicBezTo>
                  <a:cubicBezTo>
                    <a:pt x="351" y="56"/>
                    <a:pt x="351" y="56"/>
                    <a:pt x="351" y="56"/>
                  </a:cubicBezTo>
                  <a:cubicBezTo>
                    <a:pt x="351" y="56"/>
                    <a:pt x="351" y="56"/>
                    <a:pt x="351" y="56"/>
                  </a:cubicBezTo>
                  <a:cubicBezTo>
                    <a:pt x="351" y="56"/>
                    <a:pt x="351" y="56"/>
                    <a:pt x="351" y="56"/>
                  </a:cubicBezTo>
                  <a:cubicBezTo>
                    <a:pt x="351" y="56"/>
                    <a:pt x="351" y="56"/>
                    <a:pt x="351" y="56"/>
                  </a:cubicBezTo>
                  <a:cubicBezTo>
                    <a:pt x="350" y="56"/>
                    <a:pt x="350" y="56"/>
                    <a:pt x="350" y="56"/>
                  </a:cubicBezTo>
                  <a:cubicBezTo>
                    <a:pt x="350" y="56"/>
                    <a:pt x="350" y="56"/>
                    <a:pt x="350" y="56"/>
                  </a:cubicBezTo>
                  <a:cubicBezTo>
                    <a:pt x="349" y="57"/>
                    <a:pt x="349" y="57"/>
                    <a:pt x="349" y="57"/>
                  </a:cubicBezTo>
                  <a:cubicBezTo>
                    <a:pt x="349" y="57"/>
                    <a:pt x="349" y="57"/>
                    <a:pt x="349" y="57"/>
                  </a:cubicBezTo>
                  <a:cubicBezTo>
                    <a:pt x="348" y="57"/>
                    <a:pt x="348" y="57"/>
                    <a:pt x="348" y="57"/>
                  </a:cubicBezTo>
                  <a:cubicBezTo>
                    <a:pt x="348" y="57"/>
                    <a:pt x="348" y="57"/>
                    <a:pt x="348" y="57"/>
                  </a:cubicBezTo>
                  <a:cubicBezTo>
                    <a:pt x="348" y="57"/>
                    <a:pt x="348" y="57"/>
                    <a:pt x="348" y="57"/>
                  </a:cubicBezTo>
                  <a:cubicBezTo>
                    <a:pt x="348" y="57"/>
                    <a:pt x="348" y="57"/>
                    <a:pt x="348" y="57"/>
                  </a:cubicBezTo>
                  <a:cubicBezTo>
                    <a:pt x="348" y="57"/>
                    <a:pt x="348" y="57"/>
                    <a:pt x="348" y="57"/>
                  </a:cubicBezTo>
                  <a:cubicBezTo>
                    <a:pt x="348" y="57"/>
                    <a:pt x="348" y="57"/>
                    <a:pt x="348" y="57"/>
                  </a:cubicBezTo>
                  <a:cubicBezTo>
                    <a:pt x="347" y="58"/>
                    <a:pt x="347" y="58"/>
                    <a:pt x="347" y="58"/>
                  </a:cubicBezTo>
                  <a:cubicBezTo>
                    <a:pt x="347" y="58"/>
                    <a:pt x="347" y="58"/>
                    <a:pt x="347" y="58"/>
                  </a:cubicBezTo>
                  <a:cubicBezTo>
                    <a:pt x="346" y="58"/>
                    <a:pt x="346" y="58"/>
                    <a:pt x="346" y="58"/>
                  </a:cubicBezTo>
                  <a:cubicBezTo>
                    <a:pt x="346" y="58"/>
                    <a:pt x="346" y="58"/>
                    <a:pt x="346" y="58"/>
                  </a:cubicBezTo>
                  <a:cubicBezTo>
                    <a:pt x="346" y="58"/>
                    <a:pt x="346" y="58"/>
                    <a:pt x="346" y="58"/>
                  </a:cubicBezTo>
                  <a:cubicBezTo>
                    <a:pt x="346" y="58"/>
                    <a:pt x="346" y="58"/>
                    <a:pt x="346" y="58"/>
                  </a:cubicBezTo>
                  <a:cubicBezTo>
                    <a:pt x="346" y="58"/>
                    <a:pt x="346" y="58"/>
                    <a:pt x="346" y="58"/>
                  </a:cubicBezTo>
                  <a:cubicBezTo>
                    <a:pt x="345" y="59"/>
                    <a:pt x="345" y="59"/>
                    <a:pt x="345" y="59"/>
                  </a:cubicBezTo>
                  <a:cubicBezTo>
                    <a:pt x="345" y="59"/>
                    <a:pt x="345" y="59"/>
                    <a:pt x="345" y="59"/>
                  </a:cubicBezTo>
                  <a:cubicBezTo>
                    <a:pt x="345" y="59"/>
                    <a:pt x="345" y="59"/>
                    <a:pt x="345" y="59"/>
                  </a:cubicBezTo>
                  <a:cubicBezTo>
                    <a:pt x="344" y="59"/>
                    <a:pt x="344" y="59"/>
                    <a:pt x="344" y="59"/>
                  </a:cubicBezTo>
                  <a:cubicBezTo>
                    <a:pt x="344" y="60"/>
                    <a:pt x="344" y="60"/>
                    <a:pt x="344" y="60"/>
                  </a:cubicBezTo>
                  <a:cubicBezTo>
                    <a:pt x="344" y="60"/>
                    <a:pt x="344" y="60"/>
                    <a:pt x="344" y="60"/>
                  </a:cubicBezTo>
                  <a:cubicBezTo>
                    <a:pt x="344" y="60"/>
                    <a:pt x="344" y="60"/>
                    <a:pt x="344" y="60"/>
                  </a:cubicBezTo>
                  <a:cubicBezTo>
                    <a:pt x="344" y="60"/>
                    <a:pt x="344" y="60"/>
                    <a:pt x="344" y="60"/>
                  </a:cubicBezTo>
                  <a:cubicBezTo>
                    <a:pt x="344" y="60"/>
                    <a:pt x="344" y="60"/>
                    <a:pt x="344" y="60"/>
                  </a:cubicBezTo>
                  <a:cubicBezTo>
                    <a:pt x="343" y="60"/>
                    <a:pt x="343" y="60"/>
                    <a:pt x="343" y="60"/>
                  </a:cubicBezTo>
                  <a:cubicBezTo>
                    <a:pt x="343" y="60"/>
                    <a:pt x="343" y="60"/>
                    <a:pt x="343" y="60"/>
                  </a:cubicBezTo>
                  <a:cubicBezTo>
                    <a:pt x="343" y="61"/>
                    <a:pt x="343" y="61"/>
                    <a:pt x="343" y="61"/>
                  </a:cubicBezTo>
                  <a:cubicBezTo>
                    <a:pt x="343" y="61"/>
                    <a:pt x="343" y="61"/>
                    <a:pt x="343" y="61"/>
                  </a:cubicBezTo>
                  <a:cubicBezTo>
                    <a:pt x="342" y="61"/>
                    <a:pt x="342" y="61"/>
                    <a:pt x="342" y="61"/>
                  </a:cubicBezTo>
                  <a:cubicBezTo>
                    <a:pt x="342" y="61"/>
                    <a:pt x="342" y="61"/>
                    <a:pt x="342" y="61"/>
                  </a:cubicBezTo>
                  <a:cubicBezTo>
                    <a:pt x="342" y="61"/>
                    <a:pt x="342" y="61"/>
                    <a:pt x="342" y="61"/>
                  </a:cubicBezTo>
                  <a:cubicBezTo>
                    <a:pt x="342" y="62"/>
                    <a:pt x="342" y="62"/>
                    <a:pt x="342" y="62"/>
                  </a:cubicBezTo>
                  <a:cubicBezTo>
                    <a:pt x="342" y="62"/>
                    <a:pt x="342" y="62"/>
                    <a:pt x="342" y="62"/>
                  </a:cubicBezTo>
                  <a:cubicBezTo>
                    <a:pt x="342" y="62"/>
                    <a:pt x="342" y="62"/>
                    <a:pt x="342" y="62"/>
                  </a:cubicBezTo>
                  <a:cubicBezTo>
                    <a:pt x="341" y="63"/>
                    <a:pt x="341" y="63"/>
                    <a:pt x="341" y="63"/>
                  </a:cubicBezTo>
                  <a:cubicBezTo>
                    <a:pt x="341" y="63"/>
                    <a:pt x="341" y="63"/>
                    <a:pt x="341" y="63"/>
                  </a:cubicBezTo>
                  <a:cubicBezTo>
                    <a:pt x="341" y="63"/>
                    <a:pt x="341" y="63"/>
                    <a:pt x="341" y="63"/>
                  </a:cubicBezTo>
                  <a:cubicBezTo>
                    <a:pt x="341" y="63"/>
                    <a:pt x="341" y="63"/>
                    <a:pt x="341" y="63"/>
                  </a:cubicBezTo>
                  <a:cubicBezTo>
                    <a:pt x="341" y="63"/>
                    <a:pt x="341" y="63"/>
                    <a:pt x="341" y="63"/>
                  </a:cubicBezTo>
                  <a:cubicBezTo>
                    <a:pt x="341" y="63"/>
                    <a:pt x="341" y="63"/>
                    <a:pt x="341" y="63"/>
                  </a:cubicBezTo>
                  <a:cubicBezTo>
                    <a:pt x="341" y="64"/>
                    <a:pt x="341" y="64"/>
                    <a:pt x="341" y="64"/>
                  </a:cubicBezTo>
                  <a:cubicBezTo>
                    <a:pt x="341" y="64"/>
                    <a:pt x="341" y="64"/>
                    <a:pt x="341" y="64"/>
                  </a:cubicBezTo>
                  <a:cubicBezTo>
                    <a:pt x="341" y="65"/>
                    <a:pt x="341" y="65"/>
                    <a:pt x="341" y="65"/>
                  </a:cubicBezTo>
                  <a:cubicBezTo>
                    <a:pt x="340" y="65"/>
                    <a:pt x="340" y="65"/>
                    <a:pt x="340" y="65"/>
                  </a:cubicBezTo>
                  <a:cubicBezTo>
                    <a:pt x="340" y="65"/>
                    <a:pt x="340" y="65"/>
                    <a:pt x="340" y="65"/>
                  </a:cubicBezTo>
                  <a:cubicBezTo>
                    <a:pt x="340" y="65"/>
                    <a:pt x="340" y="65"/>
                    <a:pt x="340" y="65"/>
                  </a:cubicBezTo>
                  <a:cubicBezTo>
                    <a:pt x="340" y="65"/>
                    <a:pt x="340" y="65"/>
                    <a:pt x="340" y="65"/>
                  </a:cubicBezTo>
                  <a:cubicBezTo>
                    <a:pt x="340" y="66"/>
                    <a:pt x="340" y="66"/>
                    <a:pt x="340" y="66"/>
                  </a:cubicBezTo>
                  <a:cubicBezTo>
                    <a:pt x="340" y="66"/>
                    <a:pt x="340" y="66"/>
                    <a:pt x="340" y="66"/>
                  </a:cubicBezTo>
                  <a:cubicBezTo>
                    <a:pt x="340" y="67"/>
                    <a:pt x="340" y="67"/>
                    <a:pt x="340" y="67"/>
                  </a:cubicBezTo>
                  <a:cubicBezTo>
                    <a:pt x="340" y="67"/>
                    <a:pt x="340" y="67"/>
                    <a:pt x="340" y="67"/>
                  </a:cubicBezTo>
                  <a:cubicBezTo>
                    <a:pt x="340" y="67"/>
                    <a:pt x="340" y="67"/>
                    <a:pt x="340" y="67"/>
                  </a:cubicBezTo>
                  <a:cubicBezTo>
                    <a:pt x="340" y="93"/>
                    <a:pt x="339" y="119"/>
                    <a:pt x="339" y="145"/>
                  </a:cubicBezTo>
                  <a:cubicBezTo>
                    <a:pt x="339" y="145"/>
                    <a:pt x="338" y="145"/>
                    <a:pt x="337" y="145"/>
                  </a:cubicBezTo>
                  <a:cubicBezTo>
                    <a:pt x="337" y="145"/>
                    <a:pt x="336" y="145"/>
                    <a:pt x="336" y="145"/>
                  </a:cubicBezTo>
                  <a:cubicBezTo>
                    <a:pt x="335" y="145"/>
                    <a:pt x="334" y="145"/>
                    <a:pt x="334" y="145"/>
                  </a:cubicBezTo>
                  <a:cubicBezTo>
                    <a:pt x="333" y="145"/>
                    <a:pt x="333" y="145"/>
                    <a:pt x="332" y="145"/>
                  </a:cubicBezTo>
                  <a:cubicBezTo>
                    <a:pt x="332" y="145"/>
                    <a:pt x="331" y="145"/>
                    <a:pt x="330" y="145"/>
                  </a:cubicBezTo>
                  <a:cubicBezTo>
                    <a:pt x="330" y="145"/>
                    <a:pt x="329" y="145"/>
                    <a:pt x="328" y="145"/>
                  </a:cubicBezTo>
                  <a:cubicBezTo>
                    <a:pt x="328" y="145"/>
                    <a:pt x="328" y="145"/>
                    <a:pt x="328" y="145"/>
                  </a:cubicBezTo>
                  <a:cubicBezTo>
                    <a:pt x="327" y="145"/>
                    <a:pt x="327" y="145"/>
                    <a:pt x="327" y="145"/>
                  </a:cubicBezTo>
                  <a:cubicBezTo>
                    <a:pt x="327" y="145"/>
                    <a:pt x="326" y="145"/>
                    <a:pt x="326" y="145"/>
                  </a:cubicBezTo>
                  <a:cubicBezTo>
                    <a:pt x="325" y="145"/>
                    <a:pt x="324" y="145"/>
                    <a:pt x="324" y="145"/>
                  </a:cubicBezTo>
                  <a:cubicBezTo>
                    <a:pt x="323" y="145"/>
                    <a:pt x="322" y="145"/>
                    <a:pt x="322" y="145"/>
                  </a:cubicBezTo>
                  <a:cubicBezTo>
                    <a:pt x="321" y="145"/>
                    <a:pt x="321" y="145"/>
                    <a:pt x="321" y="145"/>
                  </a:cubicBezTo>
                  <a:cubicBezTo>
                    <a:pt x="321" y="145"/>
                    <a:pt x="321" y="145"/>
                    <a:pt x="321" y="145"/>
                  </a:cubicBezTo>
                  <a:cubicBezTo>
                    <a:pt x="320" y="145"/>
                    <a:pt x="320" y="145"/>
                    <a:pt x="320" y="145"/>
                  </a:cubicBezTo>
                  <a:cubicBezTo>
                    <a:pt x="320" y="145"/>
                    <a:pt x="320" y="145"/>
                    <a:pt x="320" y="145"/>
                  </a:cubicBezTo>
                  <a:cubicBezTo>
                    <a:pt x="320" y="145"/>
                    <a:pt x="320" y="145"/>
                    <a:pt x="320" y="145"/>
                  </a:cubicBezTo>
                  <a:cubicBezTo>
                    <a:pt x="319" y="145"/>
                    <a:pt x="319" y="145"/>
                    <a:pt x="319" y="145"/>
                  </a:cubicBezTo>
                  <a:cubicBezTo>
                    <a:pt x="319" y="145"/>
                    <a:pt x="319" y="145"/>
                    <a:pt x="319" y="145"/>
                  </a:cubicBezTo>
                  <a:cubicBezTo>
                    <a:pt x="318" y="146"/>
                    <a:pt x="318" y="146"/>
                    <a:pt x="318" y="146"/>
                  </a:cubicBezTo>
                  <a:cubicBezTo>
                    <a:pt x="318" y="146"/>
                    <a:pt x="318" y="146"/>
                    <a:pt x="318" y="146"/>
                  </a:cubicBezTo>
                  <a:cubicBezTo>
                    <a:pt x="317" y="146"/>
                    <a:pt x="317" y="146"/>
                    <a:pt x="317" y="146"/>
                  </a:cubicBezTo>
                  <a:cubicBezTo>
                    <a:pt x="316" y="146"/>
                    <a:pt x="316" y="146"/>
                    <a:pt x="316" y="146"/>
                  </a:cubicBezTo>
                  <a:cubicBezTo>
                    <a:pt x="316" y="146"/>
                    <a:pt x="316" y="146"/>
                    <a:pt x="316" y="146"/>
                  </a:cubicBezTo>
                  <a:cubicBezTo>
                    <a:pt x="315" y="146"/>
                    <a:pt x="315" y="146"/>
                    <a:pt x="315" y="146"/>
                  </a:cubicBezTo>
                  <a:cubicBezTo>
                    <a:pt x="315" y="146"/>
                    <a:pt x="315" y="146"/>
                    <a:pt x="315" y="146"/>
                  </a:cubicBezTo>
                  <a:cubicBezTo>
                    <a:pt x="315" y="146"/>
                    <a:pt x="315" y="146"/>
                    <a:pt x="315" y="146"/>
                  </a:cubicBezTo>
                  <a:cubicBezTo>
                    <a:pt x="314" y="146"/>
                    <a:pt x="314" y="146"/>
                    <a:pt x="314" y="146"/>
                  </a:cubicBezTo>
                  <a:cubicBezTo>
                    <a:pt x="313" y="146"/>
                    <a:pt x="313" y="146"/>
                    <a:pt x="313" y="146"/>
                  </a:cubicBezTo>
                  <a:cubicBezTo>
                    <a:pt x="313" y="146"/>
                    <a:pt x="313" y="146"/>
                    <a:pt x="313" y="146"/>
                  </a:cubicBezTo>
                  <a:cubicBezTo>
                    <a:pt x="312" y="146"/>
                    <a:pt x="312" y="146"/>
                    <a:pt x="311" y="146"/>
                  </a:cubicBezTo>
                  <a:cubicBezTo>
                    <a:pt x="311" y="146"/>
                    <a:pt x="311" y="146"/>
                    <a:pt x="311" y="146"/>
                  </a:cubicBezTo>
                  <a:cubicBezTo>
                    <a:pt x="311" y="146"/>
                    <a:pt x="311" y="146"/>
                    <a:pt x="311" y="146"/>
                  </a:cubicBezTo>
                  <a:cubicBezTo>
                    <a:pt x="311" y="146"/>
                    <a:pt x="311" y="146"/>
                    <a:pt x="311" y="146"/>
                  </a:cubicBezTo>
                  <a:cubicBezTo>
                    <a:pt x="311" y="146"/>
                    <a:pt x="310" y="146"/>
                    <a:pt x="310" y="147"/>
                  </a:cubicBezTo>
                  <a:cubicBezTo>
                    <a:pt x="310" y="147"/>
                    <a:pt x="309" y="147"/>
                    <a:pt x="309" y="147"/>
                  </a:cubicBezTo>
                  <a:cubicBezTo>
                    <a:pt x="308" y="147"/>
                    <a:pt x="308" y="147"/>
                    <a:pt x="308" y="147"/>
                  </a:cubicBezTo>
                  <a:cubicBezTo>
                    <a:pt x="308" y="147"/>
                    <a:pt x="308" y="147"/>
                    <a:pt x="308" y="147"/>
                  </a:cubicBezTo>
                  <a:cubicBezTo>
                    <a:pt x="308" y="147"/>
                    <a:pt x="308" y="147"/>
                    <a:pt x="308" y="147"/>
                  </a:cubicBezTo>
                  <a:cubicBezTo>
                    <a:pt x="307" y="147"/>
                    <a:pt x="307" y="147"/>
                    <a:pt x="307" y="147"/>
                  </a:cubicBezTo>
                  <a:cubicBezTo>
                    <a:pt x="307" y="147"/>
                    <a:pt x="307" y="147"/>
                    <a:pt x="307" y="147"/>
                  </a:cubicBezTo>
                  <a:cubicBezTo>
                    <a:pt x="306" y="147"/>
                    <a:pt x="306" y="147"/>
                    <a:pt x="306" y="147"/>
                  </a:cubicBezTo>
                  <a:cubicBezTo>
                    <a:pt x="306" y="148"/>
                    <a:pt x="306" y="148"/>
                    <a:pt x="306" y="148"/>
                  </a:cubicBezTo>
                  <a:cubicBezTo>
                    <a:pt x="305" y="148"/>
                    <a:pt x="305" y="148"/>
                    <a:pt x="305" y="148"/>
                  </a:cubicBezTo>
                  <a:cubicBezTo>
                    <a:pt x="305" y="148"/>
                    <a:pt x="305" y="148"/>
                    <a:pt x="305" y="148"/>
                  </a:cubicBezTo>
                  <a:cubicBezTo>
                    <a:pt x="305" y="148"/>
                    <a:pt x="305" y="148"/>
                    <a:pt x="305" y="148"/>
                  </a:cubicBezTo>
                  <a:cubicBezTo>
                    <a:pt x="305" y="148"/>
                    <a:pt x="305" y="148"/>
                    <a:pt x="305" y="148"/>
                  </a:cubicBezTo>
                  <a:cubicBezTo>
                    <a:pt x="304" y="148"/>
                    <a:pt x="304" y="148"/>
                    <a:pt x="304" y="148"/>
                  </a:cubicBezTo>
                  <a:cubicBezTo>
                    <a:pt x="304" y="148"/>
                    <a:pt x="304" y="148"/>
                    <a:pt x="304" y="148"/>
                  </a:cubicBezTo>
                  <a:cubicBezTo>
                    <a:pt x="304" y="148"/>
                    <a:pt x="304" y="148"/>
                    <a:pt x="304" y="148"/>
                  </a:cubicBezTo>
                  <a:cubicBezTo>
                    <a:pt x="304" y="149"/>
                    <a:pt x="304" y="149"/>
                    <a:pt x="304" y="149"/>
                  </a:cubicBezTo>
                  <a:cubicBezTo>
                    <a:pt x="304" y="149"/>
                    <a:pt x="304" y="149"/>
                    <a:pt x="304" y="149"/>
                  </a:cubicBezTo>
                  <a:cubicBezTo>
                    <a:pt x="304" y="149"/>
                    <a:pt x="304" y="149"/>
                    <a:pt x="304" y="149"/>
                  </a:cubicBezTo>
                  <a:cubicBezTo>
                    <a:pt x="304" y="149"/>
                    <a:pt x="304" y="149"/>
                    <a:pt x="304" y="149"/>
                  </a:cubicBezTo>
                  <a:cubicBezTo>
                    <a:pt x="304" y="149"/>
                    <a:pt x="304" y="149"/>
                    <a:pt x="304"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50"/>
                    <a:pt x="303" y="150"/>
                    <a:pt x="303"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1"/>
                    <a:pt x="302" y="151"/>
                    <a:pt x="302" y="151"/>
                  </a:cubicBezTo>
                  <a:cubicBezTo>
                    <a:pt x="302" y="151"/>
                    <a:pt x="302" y="151"/>
                    <a:pt x="302" y="151"/>
                  </a:cubicBezTo>
                  <a:cubicBezTo>
                    <a:pt x="302" y="151"/>
                    <a:pt x="302" y="151"/>
                    <a:pt x="302" y="151"/>
                  </a:cubicBezTo>
                  <a:cubicBezTo>
                    <a:pt x="302" y="151"/>
                    <a:pt x="302" y="151"/>
                    <a:pt x="302" y="151"/>
                  </a:cubicBezTo>
                  <a:cubicBezTo>
                    <a:pt x="302" y="151"/>
                    <a:pt x="302" y="151"/>
                    <a:pt x="302" y="151"/>
                  </a:cubicBezTo>
                  <a:cubicBezTo>
                    <a:pt x="302" y="151"/>
                    <a:pt x="302" y="151"/>
                    <a:pt x="302" y="151"/>
                  </a:cubicBezTo>
                  <a:cubicBezTo>
                    <a:pt x="301" y="151"/>
                    <a:pt x="301" y="151"/>
                    <a:pt x="301" y="151"/>
                  </a:cubicBezTo>
                  <a:cubicBezTo>
                    <a:pt x="301" y="151"/>
                    <a:pt x="301" y="151"/>
                    <a:pt x="301" y="151"/>
                  </a:cubicBezTo>
                  <a:cubicBezTo>
                    <a:pt x="301" y="152"/>
                    <a:pt x="301" y="152"/>
                    <a:pt x="301" y="152"/>
                  </a:cubicBezTo>
                  <a:cubicBezTo>
                    <a:pt x="301" y="152"/>
                    <a:pt x="301" y="152"/>
                    <a:pt x="301" y="152"/>
                  </a:cubicBezTo>
                  <a:cubicBezTo>
                    <a:pt x="301" y="152"/>
                    <a:pt x="301" y="152"/>
                    <a:pt x="301" y="152"/>
                  </a:cubicBezTo>
                  <a:cubicBezTo>
                    <a:pt x="301" y="152"/>
                    <a:pt x="301" y="152"/>
                    <a:pt x="301" y="152"/>
                  </a:cubicBezTo>
                  <a:cubicBezTo>
                    <a:pt x="301" y="152"/>
                    <a:pt x="301" y="152"/>
                    <a:pt x="301" y="152"/>
                  </a:cubicBezTo>
                  <a:cubicBezTo>
                    <a:pt x="301" y="152"/>
                    <a:pt x="301" y="152"/>
                    <a:pt x="301" y="152"/>
                  </a:cubicBezTo>
                  <a:cubicBezTo>
                    <a:pt x="301" y="165"/>
                    <a:pt x="301" y="177"/>
                    <a:pt x="301" y="190"/>
                  </a:cubicBezTo>
                  <a:cubicBezTo>
                    <a:pt x="300" y="190"/>
                    <a:pt x="299" y="190"/>
                    <a:pt x="299" y="191"/>
                  </a:cubicBezTo>
                  <a:cubicBezTo>
                    <a:pt x="298" y="191"/>
                    <a:pt x="296" y="191"/>
                    <a:pt x="295" y="192"/>
                  </a:cubicBezTo>
                  <a:cubicBezTo>
                    <a:pt x="295" y="192"/>
                    <a:pt x="294" y="192"/>
                    <a:pt x="294" y="192"/>
                  </a:cubicBezTo>
                  <a:cubicBezTo>
                    <a:pt x="293" y="192"/>
                    <a:pt x="292" y="192"/>
                    <a:pt x="290" y="193"/>
                  </a:cubicBezTo>
                  <a:cubicBezTo>
                    <a:pt x="290" y="193"/>
                    <a:pt x="290" y="193"/>
                    <a:pt x="290" y="193"/>
                  </a:cubicBezTo>
                  <a:cubicBezTo>
                    <a:pt x="289" y="193"/>
                    <a:pt x="287" y="193"/>
                    <a:pt x="286" y="193"/>
                  </a:cubicBezTo>
                  <a:cubicBezTo>
                    <a:pt x="286" y="194"/>
                    <a:pt x="285" y="194"/>
                    <a:pt x="285" y="194"/>
                  </a:cubicBezTo>
                  <a:cubicBezTo>
                    <a:pt x="283" y="194"/>
                    <a:pt x="282" y="194"/>
                    <a:pt x="281" y="194"/>
                  </a:cubicBezTo>
                  <a:cubicBezTo>
                    <a:pt x="280" y="194"/>
                    <a:pt x="280" y="194"/>
                    <a:pt x="280" y="194"/>
                  </a:cubicBezTo>
                  <a:cubicBezTo>
                    <a:pt x="279" y="194"/>
                    <a:pt x="277" y="195"/>
                    <a:pt x="275" y="195"/>
                  </a:cubicBezTo>
                  <a:cubicBezTo>
                    <a:pt x="275" y="195"/>
                    <a:pt x="275" y="195"/>
                    <a:pt x="275" y="195"/>
                  </a:cubicBezTo>
                  <a:cubicBezTo>
                    <a:pt x="273" y="195"/>
                    <a:pt x="272" y="195"/>
                    <a:pt x="270" y="195"/>
                  </a:cubicBezTo>
                  <a:cubicBezTo>
                    <a:pt x="270" y="195"/>
                    <a:pt x="270" y="195"/>
                    <a:pt x="270" y="195"/>
                  </a:cubicBezTo>
                  <a:cubicBezTo>
                    <a:pt x="266" y="195"/>
                    <a:pt x="262" y="196"/>
                    <a:pt x="258" y="196"/>
                  </a:cubicBezTo>
                  <a:cubicBezTo>
                    <a:pt x="253" y="196"/>
                    <a:pt x="248" y="196"/>
                    <a:pt x="243" y="195"/>
                  </a:cubicBezTo>
                  <a:cubicBezTo>
                    <a:pt x="243" y="195"/>
                    <a:pt x="243" y="195"/>
                    <a:pt x="243" y="195"/>
                  </a:cubicBezTo>
                  <a:cubicBezTo>
                    <a:pt x="240" y="195"/>
                    <a:pt x="237" y="195"/>
                    <a:pt x="235" y="195"/>
                  </a:cubicBezTo>
                  <a:cubicBezTo>
                    <a:pt x="235" y="195"/>
                    <a:pt x="235" y="195"/>
                    <a:pt x="235" y="195"/>
                  </a:cubicBezTo>
                  <a:cubicBezTo>
                    <a:pt x="232" y="195"/>
                    <a:pt x="230" y="195"/>
                    <a:pt x="227" y="194"/>
                  </a:cubicBezTo>
                  <a:cubicBezTo>
                    <a:pt x="227" y="194"/>
                    <a:pt x="227" y="194"/>
                    <a:pt x="227" y="194"/>
                  </a:cubicBezTo>
                  <a:cubicBezTo>
                    <a:pt x="225" y="194"/>
                    <a:pt x="222" y="194"/>
                    <a:pt x="220" y="194"/>
                  </a:cubicBezTo>
                  <a:cubicBezTo>
                    <a:pt x="220" y="194"/>
                    <a:pt x="220" y="194"/>
                    <a:pt x="220" y="194"/>
                  </a:cubicBezTo>
                  <a:cubicBezTo>
                    <a:pt x="217" y="193"/>
                    <a:pt x="215" y="193"/>
                    <a:pt x="213" y="193"/>
                  </a:cubicBezTo>
                  <a:cubicBezTo>
                    <a:pt x="213" y="193"/>
                    <a:pt x="213" y="193"/>
                    <a:pt x="213" y="193"/>
                  </a:cubicBezTo>
                  <a:cubicBezTo>
                    <a:pt x="210" y="193"/>
                    <a:pt x="208" y="192"/>
                    <a:pt x="206" y="192"/>
                  </a:cubicBezTo>
                  <a:cubicBezTo>
                    <a:pt x="206" y="192"/>
                    <a:pt x="206" y="192"/>
                    <a:pt x="206" y="192"/>
                  </a:cubicBezTo>
                  <a:cubicBezTo>
                    <a:pt x="204" y="192"/>
                    <a:pt x="202" y="191"/>
                    <a:pt x="200" y="191"/>
                  </a:cubicBezTo>
                  <a:cubicBezTo>
                    <a:pt x="199" y="191"/>
                    <a:pt x="198" y="190"/>
                    <a:pt x="197" y="190"/>
                  </a:cubicBezTo>
                  <a:cubicBezTo>
                    <a:pt x="197" y="190"/>
                    <a:pt x="197" y="190"/>
                    <a:pt x="197" y="190"/>
                  </a:cubicBezTo>
                  <a:cubicBezTo>
                    <a:pt x="196" y="190"/>
                    <a:pt x="196" y="190"/>
                    <a:pt x="195" y="190"/>
                  </a:cubicBezTo>
                  <a:cubicBezTo>
                    <a:pt x="194" y="189"/>
                    <a:pt x="192" y="189"/>
                    <a:pt x="191" y="188"/>
                  </a:cubicBezTo>
                  <a:cubicBezTo>
                    <a:pt x="190" y="188"/>
                    <a:pt x="190" y="188"/>
                    <a:pt x="190" y="188"/>
                  </a:cubicBezTo>
                  <a:cubicBezTo>
                    <a:pt x="190" y="188"/>
                    <a:pt x="190" y="188"/>
                    <a:pt x="190" y="188"/>
                  </a:cubicBezTo>
                  <a:cubicBezTo>
                    <a:pt x="190" y="177"/>
                    <a:pt x="190" y="167"/>
                    <a:pt x="190" y="157"/>
                  </a:cubicBezTo>
                  <a:cubicBezTo>
                    <a:pt x="190" y="156"/>
                    <a:pt x="190" y="156"/>
                    <a:pt x="190" y="155"/>
                  </a:cubicBezTo>
                  <a:cubicBezTo>
                    <a:pt x="190" y="154"/>
                    <a:pt x="189" y="154"/>
                    <a:pt x="189" y="153"/>
                  </a:cubicBezTo>
                  <a:cubicBezTo>
                    <a:pt x="189" y="153"/>
                    <a:pt x="188" y="152"/>
                    <a:pt x="188" y="152"/>
                  </a:cubicBezTo>
                  <a:cubicBezTo>
                    <a:pt x="187" y="151"/>
                    <a:pt x="187" y="151"/>
                    <a:pt x="186" y="150"/>
                  </a:cubicBezTo>
                  <a:cubicBezTo>
                    <a:pt x="185" y="150"/>
                    <a:pt x="185" y="150"/>
                    <a:pt x="185" y="150"/>
                  </a:cubicBezTo>
                  <a:cubicBezTo>
                    <a:pt x="185" y="149"/>
                    <a:pt x="185" y="149"/>
                    <a:pt x="185" y="149"/>
                  </a:cubicBezTo>
                  <a:cubicBezTo>
                    <a:pt x="185" y="149"/>
                    <a:pt x="185" y="149"/>
                    <a:pt x="185" y="149"/>
                  </a:cubicBezTo>
                  <a:cubicBezTo>
                    <a:pt x="185" y="149"/>
                    <a:pt x="185" y="149"/>
                    <a:pt x="185" y="149"/>
                  </a:cubicBezTo>
                  <a:cubicBezTo>
                    <a:pt x="184" y="149"/>
                    <a:pt x="184" y="149"/>
                    <a:pt x="184" y="149"/>
                  </a:cubicBezTo>
                  <a:cubicBezTo>
                    <a:pt x="183" y="149"/>
                    <a:pt x="183" y="149"/>
                    <a:pt x="183" y="149"/>
                  </a:cubicBezTo>
                  <a:cubicBezTo>
                    <a:pt x="183" y="149"/>
                    <a:pt x="183" y="149"/>
                    <a:pt x="183" y="149"/>
                  </a:cubicBezTo>
                  <a:cubicBezTo>
                    <a:pt x="183" y="149"/>
                    <a:pt x="183" y="149"/>
                    <a:pt x="183" y="149"/>
                  </a:cubicBezTo>
                  <a:cubicBezTo>
                    <a:pt x="183" y="149"/>
                    <a:pt x="183" y="149"/>
                    <a:pt x="183" y="149"/>
                  </a:cubicBezTo>
                  <a:cubicBezTo>
                    <a:pt x="182" y="148"/>
                    <a:pt x="182" y="148"/>
                    <a:pt x="182" y="148"/>
                  </a:cubicBezTo>
                  <a:cubicBezTo>
                    <a:pt x="182" y="148"/>
                    <a:pt x="182" y="148"/>
                    <a:pt x="182" y="148"/>
                  </a:cubicBezTo>
                  <a:cubicBezTo>
                    <a:pt x="181" y="148"/>
                    <a:pt x="181" y="148"/>
                    <a:pt x="181" y="148"/>
                  </a:cubicBezTo>
                  <a:cubicBezTo>
                    <a:pt x="181" y="148"/>
                    <a:pt x="181" y="148"/>
                    <a:pt x="181" y="148"/>
                  </a:cubicBezTo>
                  <a:cubicBezTo>
                    <a:pt x="181" y="148"/>
                    <a:pt x="181" y="148"/>
                    <a:pt x="181" y="148"/>
                  </a:cubicBezTo>
                  <a:cubicBezTo>
                    <a:pt x="181" y="148"/>
                    <a:pt x="181" y="148"/>
                    <a:pt x="181" y="148"/>
                  </a:cubicBezTo>
                  <a:cubicBezTo>
                    <a:pt x="181" y="148"/>
                    <a:pt x="181" y="148"/>
                    <a:pt x="181" y="148"/>
                  </a:cubicBezTo>
                  <a:cubicBezTo>
                    <a:pt x="180" y="148"/>
                    <a:pt x="180" y="148"/>
                    <a:pt x="180" y="148"/>
                  </a:cubicBezTo>
                  <a:cubicBezTo>
                    <a:pt x="180" y="148"/>
                    <a:pt x="180" y="148"/>
                    <a:pt x="180" y="148"/>
                  </a:cubicBezTo>
                  <a:cubicBezTo>
                    <a:pt x="180" y="148"/>
                    <a:pt x="180" y="148"/>
                    <a:pt x="180" y="148"/>
                  </a:cubicBezTo>
                  <a:cubicBezTo>
                    <a:pt x="179" y="148"/>
                    <a:pt x="179" y="148"/>
                    <a:pt x="179" y="148"/>
                  </a:cubicBezTo>
                  <a:cubicBezTo>
                    <a:pt x="179" y="148"/>
                    <a:pt x="179" y="148"/>
                    <a:pt x="179" y="148"/>
                  </a:cubicBezTo>
                  <a:cubicBezTo>
                    <a:pt x="179" y="148"/>
                    <a:pt x="179" y="148"/>
                    <a:pt x="179" y="148"/>
                  </a:cubicBezTo>
                  <a:cubicBezTo>
                    <a:pt x="179" y="148"/>
                    <a:pt x="179" y="148"/>
                    <a:pt x="179" y="148"/>
                  </a:cubicBezTo>
                  <a:cubicBezTo>
                    <a:pt x="178" y="148"/>
                    <a:pt x="178" y="148"/>
                    <a:pt x="178" y="148"/>
                  </a:cubicBezTo>
                  <a:cubicBezTo>
                    <a:pt x="178" y="148"/>
                    <a:pt x="178" y="148"/>
                    <a:pt x="178" y="148"/>
                  </a:cubicBezTo>
                  <a:cubicBezTo>
                    <a:pt x="177" y="148"/>
                    <a:pt x="177" y="148"/>
                    <a:pt x="177" y="148"/>
                  </a:cubicBezTo>
                  <a:cubicBezTo>
                    <a:pt x="177" y="148"/>
                    <a:pt x="177" y="148"/>
                    <a:pt x="177" y="148"/>
                  </a:cubicBezTo>
                  <a:cubicBezTo>
                    <a:pt x="177" y="148"/>
                    <a:pt x="177" y="148"/>
                    <a:pt x="177" y="148"/>
                  </a:cubicBezTo>
                  <a:cubicBezTo>
                    <a:pt x="176" y="147"/>
                    <a:pt x="176" y="147"/>
                    <a:pt x="176" y="147"/>
                  </a:cubicBezTo>
                  <a:cubicBezTo>
                    <a:pt x="176" y="147"/>
                    <a:pt x="176" y="147"/>
                    <a:pt x="176" y="147"/>
                  </a:cubicBezTo>
                  <a:cubicBezTo>
                    <a:pt x="175" y="147"/>
                    <a:pt x="175" y="147"/>
                    <a:pt x="175" y="147"/>
                  </a:cubicBezTo>
                  <a:cubicBezTo>
                    <a:pt x="175" y="147"/>
                    <a:pt x="175" y="147"/>
                    <a:pt x="175" y="147"/>
                  </a:cubicBezTo>
                  <a:cubicBezTo>
                    <a:pt x="174" y="147"/>
                    <a:pt x="174" y="147"/>
                    <a:pt x="174" y="147"/>
                  </a:cubicBezTo>
                  <a:cubicBezTo>
                    <a:pt x="173" y="147"/>
                    <a:pt x="173" y="147"/>
                    <a:pt x="173" y="147"/>
                  </a:cubicBezTo>
                  <a:cubicBezTo>
                    <a:pt x="173" y="147"/>
                    <a:pt x="173" y="147"/>
                    <a:pt x="173" y="147"/>
                  </a:cubicBezTo>
                  <a:cubicBezTo>
                    <a:pt x="172" y="147"/>
                    <a:pt x="172" y="147"/>
                    <a:pt x="172" y="147"/>
                  </a:cubicBezTo>
                  <a:cubicBezTo>
                    <a:pt x="171" y="147"/>
                    <a:pt x="171" y="147"/>
                    <a:pt x="171" y="147"/>
                  </a:cubicBezTo>
                  <a:cubicBezTo>
                    <a:pt x="171" y="147"/>
                    <a:pt x="171" y="147"/>
                    <a:pt x="171" y="147"/>
                  </a:cubicBezTo>
                  <a:cubicBezTo>
                    <a:pt x="170" y="147"/>
                    <a:pt x="170" y="147"/>
                    <a:pt x="170" y="147"/>
                  </a:cubicBezTo>
                  <a:cubicBezTo>
                    <a:pt x="169" y="147"/>
                    <a:pt x="169" y="147"/>
                    <a:pt x="169" y="147"/>
                  </a:cubicBezTo>
                  <a:cubicBezTo>
                    <a:pt x="168" y="147"/>
                    <a:pt x="168" y="147"/>
                    <a:pt x="168" y="147"/>
                  </a:cubicBezTo>
                  <a:cubicBezTo>
                    <a:pt x="167" y="147"/>
                    <a:pt x="167" y="147"/>
                    <a:pt x="167" y="147"/>
                  </a:cubicBezTo>
                  <a:cubicBezTo>
                    <a:pt x="167" y="147"/>
                    <a:pt x="166" y="147"/>
                    <a:pt x="166" y="147"/>
                  </a:cubicBezTo>
                  <a:cubicBezTo>
                    <a:pt x="165" y="147"/>
                    <a:pt x="165" y="147"/>
                    <a:pt x="164" y="147"/>
                  </a:cubicBezTo>
                  <a:cubicBezTo>
                    <a:pt x="164" y="147"/>
                    <a:pt x="163" y="147"/>
                    <a:pt x="163" y="147"/>
                  </a:cubicBezTo>
                  <a:cubicBezTo>
                    <a:pt x="162" y="147"/>
                    <a:pt x="162" y="147"/>
                    <a:pt x="161" y="146"/>
                  </a:cubicBezTo>
                  <a:cubicBezTo>
                    <a:pt x="161" y="146"/>
                    <a:pt x="161" y="146"/>
                    <a:pt x="161" y="146"/>
                  </a:cubicBezTo>
                  <a:cubicBezTo>
                    <a:pt x="161" y="146"/>
                    <a:pt x="161" y="146"/>
                    <a:pt x="161" y="146"/>
                  </a:cubicBezTo>
                  <a:cubicBezTo>
                    <a:pt x="160" y="146"/>
                    <a:pt x="160" y="146"/>
                    <a:pt x="159" y="146"/>
                  </a:cubicBezTo>
                  <a:cubicBezTo>
                    <a:pt x="159" y="146"/>
                    <a:pt x="158" y="146"/>
                    <a:pt x="157" y="146"/>
                  </a:cubicBezTo>
                  <a:cubicBezTo>
                    <a:pt x="157" y="146"/>
                    <a:pt x="157" y="146"/>
                    <a:pt x="157" y="146"/>
                  </a:cubicBezTo>
                  <a:cubicBezTo>
                    <a:pt x="156" y="146"/>
                    <a:pt x="156" y="146"/>
                    <a:pt x="156" y="146"/>
                  </a:cubicBezTo>
                  <a:cubicBezTo>
                    <a:pt x="155" y="146"/>
                    <a:pt x="155" y="146"/>
                    <a:pt x="155" y="146"/>
                  </a:cubicBezTo>
                  <a:cubicBezTo>
                    <a:pt x="154" y="146"/>
                    <a:pt x="154" y="146"/>
                    <a:pt x="153" y="146"/>
                  </a:cubicBezTo>
                  <a:cubicBezTo>
                    <a:pt x="152" y="146"/>
                    <a:pt x="152" y="146"/>
                    <a:pt x="152" y="146"/>
                  </a:cubicBezTo>
                  <a:cubicBezTo>
                    <a:pt x="152" y="146"/>
                    <a:pt x="151" y="146"/>
                    <a:pt x="151" y="146"/>
                  </a:cubicBezTo>
                  <a:cubicBezTo>
                    <a:pt x="150" y="146"/>
                    <a:pt x="150" y="146"/>
                    <a:pt x="150" y="146"/>
                  </a:cubicBezTo>
                  <a:cubicBezTo>
                    <a:pt x="149" y="146"/>
                    <a:pt x="148" y="146"/>
                    <a:pt x="148" y="146"/>
                  </a:cubicBezTo>
                  <a:cubicBezTo>
                    <a:pt x="148" y="146"/>
                    <a:pt x="147" y="146"/>
                    <a:pt x="147" y="146"/>
                  </a:cubicBezTo>
                  <a:cubicBezTo>
                    <a:pt x="146" y="146"/>
                    <a:pt x="146" y="146"/>
                    <a:pt x="146" y="146"/>
                  </a:cubicBezTo>
                  <a:cubicBezTo>
                    <a:pt x="146" y="146"/>
                    <a:pt x="146" y="146"/>
                    <a:pt x="146" y="146"/>
                  </a:cubicBezTo>
                  <a:cubicBezTo>
                    <a:pt x="145" y="146"/>
                    <a:pt x="144" y="146"/>
                    <a:pt x="143" y="146"/>
                  </a:cubicBezTo>
                  <a:cubicBezTo>
                    <a:pt x="141" y="146"/>
                    <a:pt x="140" y="146"/>
                    <a:pt x="139" y="146"/>
                  </a:cubicBezTo>
                  <a:cubicBezTo>
                    <a:pt x="138" y="146"/>
                    <a:pt x="137" y="146"/>
                    <a:pt x="137" y="146"/>
                  </a:cubicBezTo>
                  <a:cubicBezTo>
                    <a:pt x="136" y="146"/>
                    <a:pt x="136" y="146"/>
                    <a:pt x="136" y="146"/>
                  </a:cubicBezTo>
                  <a:cubicBezTo>
                    <a:pt x="136" y="146"/>
                    <a:pt x="136" y="146"/>
                    <a:pt x="136" y="146"/>
                  </a:cubicBezTo>
                  <a:cubicBezTo>
                    <a:pt x="135" y="146"/>
                    <a:pt x="133" y="146"/>
                    <a:pt x="132" y="146"/>
                  </a:cubicBezTo>
                  <a:cubicBezTo>
                    <a:pt x="131" y="146"/>
                    <a:pt x="130" y="146"/>
                    <a:pt x="129" y="146"/>
                  </a:cubicBezTo>
                  <a:cubicBezTo>
                    <a:pt x="129" y="146"/>
                    <a:pt x="128" y="146"/>
                    <a:pt x="128" y="146"/>
                  </a:cubicBezTo>
                  <a:cubicBezTo>
                    <a:pt x="127" y="82"/>
                    <a:pt x="127" y="82"/>
                    <a:pt x="127" y="82"/>
                  </a:cubicBezTo>
                  <a:cubicBezTo>
                    <a:pt x="127" y="81"/>
                    <a:pt x="127" y="80"/>
                    <a:pt x="126" y="78"/>
                  </a:cubicBezTo>
                  <a:cubicBezTo>
                    <a:pt x="125" y="77"/>
                    <a:pt x="124" y="75"/>
                    <a:pt x="123" y="74"/>
                  </a:cubicBezTo>
                  <a:cubicBezTo>
                    <a:pt x="122" y="73"/>
                    <a:pt x="121" y="71"/>
                    <a:pt x="119" y="70"/>
                  </a:cubicBezTo>
                  <a:cubicBezTo>
                    <a:pt x="118" y="69"/>
                    <a:pt x="116" y="68"/>
                    <a:pt x="114" y="67"/>
                  </a:cubicBezTo>
                  <a:cubicBezTo>
                    <a:pt x="114" y="67"/>
                    <a:pt x="114" y="66"/>
                    <a:pt x="113" y="66"/>
                  </a:cubicBezTo>
                  <a:cubicBezTo>
                    <a:pt x="113" y="66"/>
                    <a:pt x="112" y="66"/>
                    <a:pt x="112" y="66"/>
                  </a:cubicBezTo>
                  <a:cubicBezTo>
                    <a:pt x="112" y="66"/>
                    <a:pt x="112" y="66"/>
                    <a:pt x="112" y="66"/>
                  </a:cubicBezTo>
                  <a:cubicBezTo>
                    <a:pt x="112" y="66"/>
                    <a:pt x="112" y="66"/>
                    <a:pt x="112" y="66"/>
                  </a:cubicBezTo>
                  <a:cubicBezTo>
                    <a:pt x="111" y="65"/>
                    <a:pt x="111" y="65"/>
                    <a:pt x="110" y="65"/>
                  </a:cubicBezTo>
                  <a:cubicBezTo>
                    <a:pt x="110" y="65"/>
                    <a:pt x="109" y="65"/>
                    <a:pt x="108" y="65"/>
                  </a:cubicBezTo>
                  <a:cubicBezTo>
                    <a:pt x="108" y="65"/>
                    <a:pt x="108" y="65"/>
                    <a:pt x="108" y="65"/>
                  </a:cubicBezTo>
                  <a:cubicBezTo>
                    <a:pt x="108" y="65"/>
                    <a:pt x="108" y="65"/>
                    <a:pt x="108" y="65"/>
                  </a:cubicBezTo>
                  <a:cubicBezTo>
                    <a:pt x="108" y="65"/>
                    <a:pt x="108" y="65"/>
                    <a:pt x="108" y="65"/>
                  </a:cubicBezTo>
                  <a:cubicBezTo>
                    <a:pt x="108" y="65"/>
                    <a:pt x="108" y="65"/>
                    <a:pt x="108" y="65"/>
                  </a:cubicBezTo>
                  <a:cubicBezTo>
                    <a:pt x="107" y="64"/>
                    <a:pt x="107" y="64"/>
                    <a:pt x="107" y="64"/>
                  </a:cubicBezTo>
                  <a:cubicBezTo>
                    <a:pt x="107" y="64"/>
                    <a:pt x="107" y="64"/>
                    <a:pt x="107" y="64"/>
                  </a:cubicBezTo>
                  <a:cubicBezTo>
                    <a:pt x="106" y="64"/>
                    <a:pt x="106" y="64"/>
                    <a:pt x="106" y="64"/>
                  </a:cubicBezTo>
                  <a:cubicBezTo>
                    <a:pt x="106" y="64"/>
                    <a:pt x="106" y="64"/>
                    <a:pt x="106" y="64"/>
                  </a:cubicBezTo>
                  <a:cubicBezTo>
                    <a:pt x="105" y="64"/>
                    <a:pt x="105" y="64"/>
                    <a:pt x="105" y="64"/>
                  </a:cubicBezTo>
                  <a:cubicBezTo>
                    <a:pt x="105" y="64"/>
                    <a:pt x="105" y="64"/>
                    <a:pt x="105"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3" y="64"/>
                    <a:pt x="103" y="64"/>
                    <a:pt x="103" y="64"/>
                  </a:cubicBezTo>
                  <a:cubicBezTo>
                    <a:pt x="103" y="64"/>
                    <a:pt x="103" y="64"/>
                    <a:pt x="103" y="64"/>
                  </a:cubicBezTo>
                  <a:cubicBezTo>
                    <a:pt x="102" y="64"/>
                    <a:pt x="102" y="64"/>
                    <a:pt x="102" y="64"/>
                  </a:cubicBezTo>
                  <a:cubicBezTo>
                    <a:pt x="102" y="63"/>
                    <a:pt x="102" y="63"/>
                    <a:pt x="102" y="63"/>
                  </a:cubicBezTo>
                  <a:cubicBezTo>
                    <a:pt x="101" y="63"/>
                    <a:pt x="101" y="63"/>
                    <a:pt x="101" y="63"/>
                  </a:cubicBezTo>
                  <a:cubicBezTo>
                    <a:pt x="101" y="63"/>
                    <a:pt x="101" y="63"/>
                    <a:pt x="101" y="63"/>
                  </a:cubicBezTo>
                  <a:cubicBezTo>
                    <a:pt x="100" y="63"/>
                    <a:pt x="100" y="63"/>
                    <a:pt x="100" y="63"/>
                  </a:cubicBezTo>
                  <a:cubicBezTo>
                    <a:pt x="100" y="63"/>
                    <a:pt x="100" y="63"/>
                    <a:pt x="100" y="63"/>
                  </a:cubicBezTo>
                  <a:cubicBezTo>
                    <a:pt x="99" y="63"/>
                    <a:pt x="99" y="63"/>
                    <a:pt x="99" y="63"/>
                  </a:cubicBezTo>
                  <a:cubicBezTo>
                    <a:pt x="99" y="63"/>
                    <a:pt x="99" y="63"/>
                    <a:pt x="99" y="63"/>
                  </a:cubicBezTo>
                  <a:cubicBezTo>
                    <a:pt x="98" y="63"/>
                    <a:pt x="98" y="63"/>
                    <a:pt x="98" y="63"/>
                  </a:cubicBezTo>
                  <a:cubicBezTo>
                    <a:pt x="98" y="63"/>
                    <a:pt x="98" y="63"/>
                    <a:pt x="98" y="63"/>
                  </a:cubicBezTo>
                  <a:cubicBezTo>
                    <a:pt x="97" y="63"/>
                    <a:pt x="97" y="63"/>
                    <a:pt x="97" y="63"/>
                  </a:cubicBezTo>
                  <a:cubicBezTo>
                    <a:pt x="96" y="63"/>
                    <a:pt x="96" y="63"/>
                    <a:pt x="96" y="63"/>
                  </a:cubicBezTo>
                  <a:cubicBezTo>
                    <a:pt x="96" y="63"/>
                    <a:pt x="96" y="63"/>
                    <a:pt x="96" y="63"/>
                  </a:cubicBezTo>
                  <a:cubicBezTo>
                    <a:pt x="95" y="63"/>
                    <a:pt x="95" y="63"/>
                    <a:pt x="95" y="63"/>
                  </a:cubicBezTo>
                  <a:cubicBezTo>
                    <a:pt x="95" y="63"/>
                    <a:pt x="95" y="63"/>
                    <a:pt x="95" y="63"/>
                  </a:cubicBezTo>
                  <a:cubicBezTo>
                    <a:pt x="95" y="63"/>
                    <a:pt x="95" y="63"/>
                    <a:pt x="95" y="63"/>
                  </a:cubicBezTo>
                  <a:cubicBezTo>
                    <a:pt x="94" y="63"/>
                    <a:pt x="94" y="63"/>
                    <a:pt x="94" y="63"/>
                  </a:cubicBezTo>
                  <a:cubicBezTo>
                    <a:pt x="94" y="63"/>
                    <a:pt x="94" y="63"/>
                    <a:pt x="94" y="63"/>
                  </a:cubicBezTo>
                  <a:cubicBezTo>
                    <a:pt x="93" y="63"/>
                    <a:pt x="93" y="63"/>
                    <a:pt x="93" y="63"/>
                  </a:cubicBezTo>
                  <a:cubicBezTo>
                    <a:pt x="92" y="63"/>
                    <a:pt x="92" y="63"/>
                    <a:pt x="92" y="63"/>
                  </a:cubicBezTo>
                  <a:cubicBezTo>
                    <a:pt x="91" y="63"/>
                    <a:pt x="91" y="63"/>
                    <a:pt x="91" y="63"/>
                  </a:cubicBezTo>
                  <a:cubicBezTo>
                    <a:pt x="91" y="63"/>
                    <a:pt x="91" y="63"/>
                    <a:pt x="91" y="63"/>
                  </a:cubicBezTo>
                  <a:cubicBezTo>
                    <a:pt x="90" y="63"/>
                    <a:pt x="90" y="63"/>
                    <a:pt x="90" y="63"/>
                  </a:cubicBezTo>
                  <a:cubicBezTo>
                    <a:pt x="89" y="63"/>
                    <a:pt x="89" y="63"/>
                    <a:pt x="89" y="63"/>
                  </a:cubicBezTo>
                  <a:cubicBezTo>
                    <a:pt x="88" y="63"/>
                    <a:pt x="88" y="63"/>
                    <a:pt x="88" y="63"/>
                  </a:cubicBezTo>
                  <a:cubicBezTo>
                    <a:pt x="87" y="63"/>
                    <a:pt x="87" y="63"/>
                    <a:pt x="87" y="63"/>
                  </a:cubicBezTo>
                  <a:cubicBezTo>
                    <a:pt x="86" y="63"/>
                    <a:pt x="86" y="63"/>
                    <a:pt x="86" y="63"/>
                  </a:cubicBezTo>
                  <a:cubicBezTo>
                    <a:pt x="86" y="63"/>
                    <a:pt x="85" y="62"/>
                    <a:pt x="85" y="62"/>
                  </a:cubicBezTo>
                  <a:cubicBezTo>
                    <a:pt x="84" y="62"/>
                    <a:pt x="84" y="62"/>
                    <a:pt x="84" y="62"/>
                  </a:cubicBezTo>
                  <a:cubicBezTo>
                    <a:pt x="84" y="62"/>
                    <a:pt x="84" y="62"/>
                    <a:pt x="84" y="62"/>
                  </a:cubicBezTo>
                  <a:cubicBezTo>
                    <a:pt x="84" y="62"/>
                    <a:pt x="84" y="62"/>
                    <a:pt x="84" y="62"/>
                  </a:cubicBezTo>
                  <a:cubicBezTo>
                    <a:pt x="84" y="62"/>
                    <a:pt x="83" y="62"/>
                    <a:pt x="83" y="62"/>
                  </a:cubicBezTo>
                  <a:cubicBezTo>
                    <a:pt x="82" y="62"/>
                    <a:pt x="82" y="62"/>
                    <a:pt x="82" y="62"/>
                  </a:cubicBezTo>
                  <a:cubicBezTo>
                    <a:pt x="81" y="62"/>
                    <a:pt x="81" y="62"/>
                    <a:pt x="81" y="62"/>
                  </a:cubicBezTo>
                  <a:cubicBezTo>
                    <a:pt x="80" y="62"/>
                    <a:pt x="80" y="62"/>
                    <a:pt x="80" y="62"/>
                  </a:cubicBezTo>
                  <a:cubicBezTo>
                    <a:pt x="79" y="63"/>
                    <a:pt x="79" y="63"/>
                    <a:pt x="79" y="63"/>
                  </a:cubicBezTo>
                  <a:cubicBezTo>
                    <a:pt x="78" y="63"/>
                    <a:pt x="78" y="63"/>
                    <a:pt x="78" y="63"/>
                  </a:cubicBezTo>
                  <a:cubicBezTo>
                    <a:pt x="78" y="63"/>
                    <a:pt x="78" y="63"/>
                    <a:pt x="78" y="63"/>
                  </a:cubicBezTo>
                  <a:cubicBezTo>
                    <a:pt x="77" y="63"/>
                    <a:pt x="77" y="63"/>
                    <a:pt x="77" y="63"/>
                  </a:cubicBezTo>
                  <a:cubicBezTo>
                    <a:pt x="76" y="63"/>
                    <a:pt x="76" y="63"/>
                    <a:pt x="76" y="63"/>
                  </a:cubicBezTo>
                  <a:cubicBezTo>
                    <a:pt x="76" y="63"/>
                    <a:pt x="76" y="63"/>
                    <a:pt x="76" y="63"/>
                  </a:cubicBezTo>
                  <a:cubicBezTo>
                    <a:pt x="75" y="63"/>
                    <a:pt x="74" y="63"/>
                    <a:pt x="74" y="63"/>
                  </a:cubicBezTo>
                  <a:cubicBezTo>
                    <a:pt x="73" y="63"/>
                    <a:pt x="72" y="63"/>
                    <a:pt x="72" y="63"/>
                  </a:cubicBezTo>
                  <a:cubicBezTo>
                    <a:pt x="71" y="63"/>
                    <a:pt x="70" y="63"/>
                    <a:pt x="70" y="63"/>
                  </a:cubicBezTo>
                  <a:cubicBezTo>
                    <a:pt x="69" y="63"/>
                    <a:pt x="69" y="63"/>
                    <a:pt x="69" y="63"/>
                  </a:cubicBezTo>
                  <a:cubicBezTo>
                    <a:pt x="69" y="63"/>
                    <a:pt x="69" y="63"/>
                    <a:pt x="69" y="63"/>
                  </a:cubicBezTo>
                  <a:cubicBezTo>
                    <a:pt x="69" y="63"/>
                    <a:pt x="69" y="63"/>
                    <a:pt x="69" y="63"/>
                  </a:cubicBezTo>
                  <a:cubicBezTo>
                    <a:pt x="68" y="63"/>
                    <a:pt x="68" y="63"/>
                    <a:pt x="68" y="63"/>
                  </a:cubicBezTo>
                  <a:cubicBezTo>
                    <a:pt x="66" y="63"/>
                    <a:pt x="65" y="63"/>
                    <a:pt x="64" y="63"/>
                  </a:cubicBezTo>
                  <a:cubicBezTo>
                    <a:pt x="62" y="63"/>
                    <a:pt x="61" y="63"/>
                    <a:pt x="60" y="63"/>
                  </a:cubicBezTo>
                  <a:cubicBezTo>
                    <a:pt x="60" y="63"/>
                    <a:pt x="60" y="63"/>
                    <a:pt x="60" y="63"/>
                  </a:cubicBezTo>
                  <a:cubicBezTo>
                    <a:pt x="59" y="63"/>
                    <a:pt x="59" y="63"/>
                    <a:pt x="59" y="63"/>
                  </a:cubicBezTo>
                  <a:cubicBezTo>
                    <a:pt x="59" y="63"/>
                    <a:pt x="58" y="63"/>
                    <a:pt x="58" y="63"/>
                  </a:cubicBezTo>
                  <a:cubicBezTo>
                    <a:pt x="57" y="63"/>
                    <a:pt x="57" y="63"/>
                    <a:pt x="56" y="63"/>
                  </a:cubicBezTo>
                  <a:cubicBezTo>
                    <a:pt x="56" y="63"/>
                    <a:pt x="56" y="63"/>
                    <a:pt x="56" y="63"/>
                  </a:cubicBezTo>
                  <a:cubicBezTo>
                    <a:pt x="55" y="63"/>
                    <a:pt x="55" y="64"/>
                    <a:pt x="54" y="64"/>
                  </a:cubicBezTo>
                  <a:cubicBezTo>
                    <a:pt x="54" y="64"/>
                    <a:pt x="53" y="64"/>
                    <a:pt x="52" y="64"/>
                  </a:cubicBezTo>
                  <a:cubicBezTo>
                    <a:pt x="52" y="64"/>
                    <a:pt x="51" y="64"/>
                    <a:pt x="50" y="64"/>
                  </a:cubicBezTo>
                  <a:cubicBezTo>
                    <a:pt x="49" y="64"/>
                    <a:pt x="49" y="64"/>
                    <a:pt x="48" y="64"/>
                  </a:cubicBezTo>
                  <a:cubicBezTo>
                    <a:pt x="46" y="64"/>
                    <a:pt x="45" y="64"/>
                    <a:pt x="43" y="64"/>
                  </a:cubicBezTo>
                  <a:cubicBezTo>
                    <a:pt x="43" y="64"/>
                    <a:pt x="43" y="64"/>
                    <a:pt x="43" y="64"/>
                  </a:cubicBezTo>
                  <a:cubicBezTo>
                    <a:pt x="43" y="64"/>
                    <a:pt x="43" y="64"/>
                    <a:pt x="43" y="64"/>
                  </a:cubicBezTo>
                  <a:cubicBezTo>
                    <a:pt x="43" y="64"/>
                    <a:pt x="43" y="64"/>
                    <a:pt x="43" y="64"/>
                  </a:cubicBezTo>
                  <a:cubicBezTo>
                    <a:pt x="43" y="64"/>
                    <a:pt x="43" y="64"/>
                    <a:pt x="43" y="64"/>
                  </a:cubicBezTo>
                  <a:cubicBezTo>
                    <a:pt x="42" y="64"/>
                    <a:pt x="41" y="64"/>
                    <a:pt x="40" y="64"/>
                  </a:cubicBezTo>
                  <a:cubicBezTo>
                    <a:pt x="40" y="64"/>
                    <a:pt x="40" y="64"/>
                    <a:pt x="40" y="64"/>
                  </a:cubicBezTo>
                  <a:cubicBezTo>
                    <a:pt x="39" y="64"/>
                    <a:pt x="38" y="65"/>
                    <a:pt x="37" y="65"/>
                  </a:cubicBezTo>
                  <a:cubicBezTo>
                    <a:pt x="37" y="65"/>
                    <a:pt x="37" y="65"/>
                    <a:pt x="37" y="65"/>
                  </a:cubicBezTo>
                  <a:cubicBezTo>
                    <a:pt x="36" y="65"/>
                    <a:pt x="34" y="65"/>
                    <a:pt x="33" y="65"/>
                  </a:cubicBezTo>
                  <a:cubicBezTo>
                    <a:pt x="32" y="65"/>
                    <a:pt x="31" y="65"/>
                    <a:pt x="30" y="65"/>
                  </a:cubicBezTo>
                  <a:cubicBezTo>
                    <a:pt x="27" y="65"/>
                    <a:pt x="24" y="65"/>
                    <a:pt x="21" y="65"/>
                  </a:cubicBezTo>
                  <a:cubicBezTo>
                    <a:pt x="21" y="65"/>
                    <a:pt x="21" y="65"/>
                    <a:pt x="21" y="65"/>
                  </a:cubicBezTo>
                  <a:cubicBezTo>
                    <a:pt x="20" y="65"/>
                    <a:pt x="18" y="64"/>
                    <a:pt x="17" y="64"/>
                  </a:cubicBezTo>
                  <a:cubicBezTo>
                    <a:pt x="17" y="64"/>
                    <a:pt x="17" y="64"/>
                    <a:pt x="17" y="64"/>
                  </a:cubicBezTo>
                  <a:cubicBezTo>
                    <a:pt x="16" y="64"/>
                    <a:pt x="14" y="64"/>
                    <a:pt x="13" y="64"/>
                  </a:cubicBezTo>
                  <a:cubicBezTo>
                    <a:pt x="12" y="64"/>
                    <a:pt x="11" y="64"/>
                    <a:pt x="10" y="63"/>
                  </a:cubicBezTo>
                  <a:cubicBezTo>
                    <a:pt x="10" y="63"/>
                    <a:pt x="10" y="63"/>
                    <a:pt x="10" y="63"/>
                  </a:cubicBezTo>
                  <a:cubicBezTo>
                    <a:pt x="9" y="63"/>
                    <a:pt x="8" y="63"/>
                    <a:pt x="7" y="62"/>
                  </a:cubicBezTo>
                  <a:cubicBezTo>
                    <a:pt x="6" y="62"/>
                    <a:pt x="6" y="62"/>
                    <a:pt x="6" y="62"/>
                  </a:cubicBezTo>
                  <a:cubicBezTo>
                    <a:pt x="5" y="62"/>
                    <a:pt x="5" y="62"/>
                    <a:pt x="4" y="61"/>
                  </a:cubicBezTo>
                  <a:cubicBezTo>
                    <a:pt x="3" y="61"/>
                    <a:pt x="3" y="61"/>
                    <a:pt x="3" y="61"/>
                  </a:cubicBezTo>
                  <a:cubicBezTo>
                    <a:pt x="3" y="61"/>
                    <a:pt x="2" y="61"/>
                    <a:pt x="1" y="60"/>
                  </a:cubicBezTo>
                  <a:cubicBezTo>
                    <a:pt x="1" y="59"/>
                    <a:pt x="1" y="59"/>
                    <a:pt x="1" y="59"/>
                  </a:cubicBezTo>
                  <a:cubicBezTo>
                    <a:pt x="0" y="59"/>
                    <a:pt x="0" y="59"/>
                    <a:pt x="0" y="59"/>
                  </a:cubicBezTo>
                  <a:cubicBezTo>
                    <a:pt x="0" y="58"/>
                    <a:pt x="0" y="58"/>
                    <a:pt x="0" y="58"/>
                  </a:cubicBezTo>
                  <a:cubicBezTo>
                    <a:pt x="0" y="57"/>
                    <a:pt x="0" y="57"/>
                    <a:pt x="0" y="56"/>
                  </a:cubicBezTo>
                  <a:cubicBezTo>
                    <a:pt x="1" y="97"/>
                    <a:pt x="1" y="138"/>
                    <a:pt x="2" y="178"/>
                  </a:cubicBezTo>
                  <a:cubicBezTo>
                    <a:pt x="2" y="179"/>
                    <a:pt x="2" y="179"/>
                    <a:pt x="2" y="180"/>
                  </a:cubicBezTo>
                  <a:cubicBezTo>
                    <a:pt x="2" y="180"/>
                    <a:pt x="2" y="180"/>
                    <a:pt x="2" y="181"/>
                  </a:cubicBezTo>
                  <a:cubicBezTo>
                    <a:pt x="3" y="182"/>
                    <a:pt x="3" y="182"/>
                    <a:pt x="3" y="182"/>
                  </a:cubicBezTo>
                  <a:cubicBezTo>
                    <a:pt x="3" y="182"/>
                    <a:pt x="3" y="182"/>
                    <a:pt x="3" y="182"/>
                  </a:cubicBezTo>
                  <a:cubicBezTo>
                    <a:pt x="4" y="183"/>
                    <a:pt x="4" y="183"/>
                    <a:pt x="4" y="183"/>
                  </a:cubicBezTo>
                  <a:cubicBezTo>
                    <a:pt x="4" y="200"/>
                    <a:pt x="5" y="217"/>
                    <a:pt x="5" y="235"/>
                  </a:cubicBezTo>
                  <a:cubicBezTo>
                    <a:pt x="5" y="236"/>
                    <a:pt x="5" y="237"/>
                    <a:pt x="6" y="238"/>
                  </a:cubicBezTo>
                  <a:cubicBezTo>
                    <a:pt x="6" y="239"/>
                    <a:pt x="6" y="240"/>
                    <a:pt x="7" y="242"/>
                  </a:cubicBezTo>
                  <a:cubicBezTo>
                    <a:pt x="7" y="243"/>
                    <a:pt x="8" y="245"/>
                    <a:pt x="8" y="246"/>
                  </a:cubicBezTo>
                  <a:cubicBezTo>
                    <a:pt x="9" y="248"/>
                    <a:pt x="10" y="249"/>
                    <a:pt x="10" y="251"/>
                  </a:cubicBezTo>
                  <a:cubicBezTo>
                    <a:pt x="12" y="254"/>
                    <a:pt x="14" y="257"/>
                    <a:pt x="15" y="260"/>
                  </a:cubicBezTo>
                  <a:cubicBezTo>
                    <a:pt x="17" y="263"/>
                    <a:pt x="19" y="265"/>
                    <a:pt x="20" y="267"/>
                  </a:cubicBezTo>
                  <a:cubicBezTo>
                    <a:pt x="22" y="269"/>
                    <a:pt x="23" y="271"/>
                    <a:pt x="24" y="272"/>
                  </a:cubicBezTo>
                  <a:cubicBezTo>
                    <a:pt x="25" y="273"/>
                    <a:pt x="26" y="274"/>
                    <a:pt x="26" y="274"/>
                  </a:cubicBezTo>
                  <a:cubicBezTo>
                    <a:pt x="26" y="274"/>
                    <a:pt x="26" y="274"/>
                    <a:pt x="26" y="274"/>
                  </a:cubicBezTo>
                  <a:cubicBezTo>
                    <a:pt x="26" y="274"/>
                    <a:pt x="26" y="274"/>
                    <a:pt x="26" y="274"/>
                  </a:cubicBezTo>
                  <a:cubicBezTo>
                    <a:pt x="26" y="274"/>
                    <a:pt x="26" y="274"/>
                    <a:pt x="26" y="274"/>
                  </a:cubicBezTo>
                  <a:cubicBezTo>
                    <a:pt x="26" y="274"/>
                    <a:pt x="26" y="274"/>
                    <a:pt x="26" y="274"/>
                  </a:cubicBezTo>
                  <a:cubicBezTo>
                    <a:pt x="27" y="275"/>
                    <a:pt x="27" y="275"/>
                    <a:pt x="27" y="275"/>
                  </a:cubicBezTo>
                  <a:cubicBezTo>
                    <a:pt x="27" y="275"/>
                    <a:pt x="27" y="275"/>
                    <a:pt x="27" y="275"/>
                  </a:cubicBezTo>
                  <a:cubicBezTo>
                    <a:pt x="27" y="275"/>
                    <a:pt x="27" y="275"/>
                    <a:pt x="27" y="275"/>
                  </a:cubicBezTo>
                  <a:cubicBezTo>
                    <a:pt x="27" y="275"/>
                    <a:pt x="27" y="275"/>
                    <a:pt x="27" y="275"/>
                  </a:cubicBezTo>
                  <a:cubicBezTo>
                    <a:pt x="27" y="275"/>
                    <a:pt x="27" y="275"/>
                    <a:pt x="27" y="275"/>
                  </a:cubicBezTo>
                  <a:cubicBezTo>
                    <a:pt x="28" y="275"/>
                    <a:pt x="28" y="275"/>
                    <a:pt x="28" y="275"/>
                  </a:cubicBezTo>
                  <a:cubicBezTo>
                    <a:pt x="28" y="275"/>
                    <a:pt x="28" y="275"/>
                    <a:pt x="28" y="275"/>
                  </a:cubicBezTo>
                  <a:cubicBezTo>
                    <a:pt x="28" y="275"/>
                    <a:pt x="28" y="275"/>
                    <a:pt x="28" y="275"/>
                  </a:cubicBezTo>
                  <a:cubicBezTo>
                    <a:pt x="29" y="276"/>
                    <a:pt x="29" y="276"/>
                    <a:pt x="29" y="276"/>
                  </a:cubicBezTo>
                  <a:cubicBezTo>
                    <a:pt x="29" y="276"/>
                    <a:pt x="29" y="276"/>
                    <a:pt x="29" y="276"/>
                  </a:cubicBezTo>
                  <a:cubicBezTo>
                    <a:pt x="30" y="276"/>
                    <a:pt x="30" y="276"/>
                    <a:pt x="30" y="276"/>
                  </a:cubicBezTo>
                  <a:cubicBezTo>
                    <a:pt x="30" y="276"/>
                    <a:pt x="30" y="276"/>
                    <a:pt x="30" y="276"/>
                  </a:cubicBezTo>
                  <a:cubicBezTo>
                    <a:pt x="30" y="276"/>
                    <a:pt x="30" y="276"/>
                    <a:pt x="30" y="276"/>
                  </a:cubicBezTo>
                  <a:cubicBezTo>
                    <a:pt x="31" y="276"/>
                    <a:pt x="31" y="276"/>
                    <a:pt x="31" y="276"/>
                  </a:cubicBezTo>
                  <a:cubicBezTo>
                    <a:pt x="31" y="276"/>
                    <a:pt x="31" y="276"/>
                    <a:pt x="31" y="276"/>
                  </a:cubicBezTo>
                  <a:cubicBezTo>
                    <a:pt x="32" y="276"/>
                    <a:pt x="32" y="276"/>
                    <a:pt x="32" y="276"/>
                  </a:cubicBezTo>
                  <a:cubicBezTo>
                    <a:pt x="32" y="277"/>
                    <a:pt x="32" y="277"/>
                    <a:pt x="32" y="277"/>
                  </a:cubicBezTo>
                  <a:cubicBezTo>
                    <a:pt x="32" y="277"/>
                    <a:pt x="32" y="277"/>
                    <a:pt x="32" y="277"/>
                  </a:cubicBezTo>
                  <a:cubicBezTo>
                    <a:pt x="32" y="277"/>
                    <a:pt x="32" y="277"/>
                    <a:pt x="32" y="277"/>
                  </a:cubicBezTo>
                  <a:cubicBezTo>
                    <a:pt x="32" y="277"/>
                    <a:pt x="32" y="277"/>
                    <a:pt x="32" y="277"/>
                  </a:cubicBezTo>
                  <a:cubicBezTo>
                    <a:pt x="33" y="277"/>
                    <a:pt x="33" y="277"/>
                    <a:pt x="33" y="277"/>
                  </a:cubicBezTo>
                  <a:cubicBezTo>
                    <a:pt x="33" y="277"/>
                    <a:pt x="33" y="277"/>
                    <a:pt x="33" y="277"/>
                  </a:cubicBezTo>
                  <a:cubicBezTo>
                    <a:pt x="33" y="277"/>
                    <a:pt x="33" y="277"/>
                    <a:pt x="33" y="277"/>
                  </a:cubicBezTo>
                  <a:cubicBezTo>
                    <a:pt x="34" y="277"/>
                    <a:pt x="34" y="277"/>
                    <a:pt x="34" y="277"/>
                  </a:cubicBezTo>
                  <a:cubicBezTo>
                    <a:pt x="34" y="277"/>
                    <a:pt x="34" y="277"/>
                    <a:pt x="34" y="277"/>
                  </a:cubicBezTo>
                  <a:cubicBezTo>
                    <a:pt x="34" y="277"/>
                    <a:pt x="34" y="277"/>
                    <a:pt x="34" y="277"/>
                  </a:cubicBezTo>
                  <a:cubicBezTo>
                    <a:pt x="34" y="277"/>
                    <a:pt x="34" y="277"/>
                    <a:pt x="34" y="277"/>
                  </a:cubicBezTo>
                  <a:cubicBezTo>
                    <a:pt x="34" y="277"/>
                    <a:pt x="34" y="277"/>
                    <a:pt x="34" y="277"/>
                  </a:cubicBezTo>
                  <a:cubicBezTo>
                    <a:pt x="35" y="277"/>
                    <a:pt x="35" y="277"/>
                    <a:pt x="35" y="277"/>
                  </a:cubicBezTo>
                  <a:cubicBezTo>
                    <a:pt x="35" y="277"/>
                    <a:pt x="35" y="277"/>
                    <a:pt x="35" y="277"/>
                  </a:cubicBezTo>
                  <a:cubicBezTo>
                    <a:pt x="36" y="277"/>
                    <a:pt x="36" y="277"/>
                    <a:pt x="36" y="277"/>
                  </a:cubicBezTo>
                  <a:cubicBezTo>
                    <a:pt x="36" y="277"/>
                    <a:pt x="36" y="277"/>
                    <a:pt x="36" y="277"/>
                  </a:cubicBezTo>
                  <a:cubicBezTo>
                    <a:pt x="36" y="277"/>
                    <a:pt x="36" y="277"/>
                    <a:pt x="36" y="277"/>
                  </a:cubicBezTo>
                  <a:cubicBezTo>
                    <a:pt x="37" y="277"/>
                    <a:pt x="37" y="277"/>
                    <a:pt x="37" y="277"/>
                  </a:cubicBezTo>
                  <a:cubicBezTo>
                    <a:pt x="37" y="277"/>
                    <a:pt x="37" y="277"/>
                    <a:pt x="37" y="277"/>
                  </a:cubicBezTo>
                  <a:cubicBezTo>
                    <a:pt x="37" y="277"/>
                    <a:pt x="37" y="277"/>
                    <a:pt x="37" y="277"/>
                  </a:cubicBezTo>
                  <a:cubicBezTo>
                    <a:pt x="38" y="277"/>
                    <a:pt x="38" y="277"/>
                    <a:pt x="38" y="277"/>
                  </a:cubicBezTo>
                  <a:cubicBezTo>
                    <a:pt x="38" y="277"/>
                    <a:pt x="38" y="277"/>
                    <a:pt x="38" y="277"/>
                  </a:cubicBezTo>
                  <a:cubicBezTo>
                    <a:pt x="39" y="278"/>
                    <a:pt x="39" y="278"/>
                    <a:pt x="39" y="278"/>
                  </a:cubicBezTo>
                  <a:cubicBezTo>
                    <a:pt x="39" y="278"/>
                    <a:pt x="39" y="278"/>
                    <a:pt x="39" y="278"/>
                  </a:cubicBezTo>
                  <a:cubicBezTo>
                    <a:pt x="39" y="278"/>
                    <a:pt x="39" y="278"/>
                    <a:pt x="39" y="278"/>
                  </a:cubicBezTo>
                  <a:cubicBezTo>
                    <a:pt x="39" y="278"/>
                    <a:pt x="39" y="278"/>
                    <a:pt x="39" y="278"/>
                  </a:cubicBezTo>
                  <a:cubicBezTo>
                    <a:pt x="39" y="278"/>
                    <a:pt x="39" y="278"/>
                    <a:pt x="39" y="278"/>
                  </a:cubicBezTo>
                  <a:cubicBezTo>
                    <a:pt x="40" y="278"/>
                    <a:pt x="40" y="278"/>
                    <a:pt x="40" y="278"/>
                  </a:cubicBezTo>
                  <a:cubicBezTo>
                    <a:pt x="40" y="278"/>
                    <a:pt x="40" y="278"/>
                    <a:pt x="40" y="278"/>
                  </a:cubicBezTo>
                  <a:cubicBezTo>
                    <a:pt x="41" y="278"/>
                    <a:pt x="41" y="278"/>
                    <a:pt x="41" y="278"/>
                  </a:cubicBezTo>
                  <a:cubicBezTo>
                    <a:pt x="42" y="278"/>
                    <a:pt x="42" y="278"/>
                    <a:pt x="42" y="278"/>
                  </a:cubicBezTo>
                  <a:cubicBezTo>
                    <a:pt x="42" y="278"/>
                    <a:pt x="42" y="278"/>
                    <a:pt x="42" y="278"/>
                  </a:cubicBezTo>
                  <a:cubicBezTo>
                    <a:pt x="43" y="278"/>
                    <a:pt x="43" y="278"/>
                    <a:pt x="43" y="278"/>
                  </a:cubicBezTo>
                  <a:cubicBezTo>
                    <a:pt x="43" y="278"/>
                    <a:pt x="43" y="278"/>
                    <a:pt x="43" y="278"/>
                  </a:cubicBezTo>
                  <a:cubicBezTo>
                    <a:pt x="43" y="278"/>
                    <a:pt x="43" y="278"/>
                    <a:pt x="43" y="278"/>
                  </a:cubicBezTo>
                  <a:cubicBezTo>
                    <a:pt x="44" y="278"/>
                    <a:pt x="44" y="278"/>
                    <a:pt x="44" y="278"/>
                  </a:cubicBezTo>
                  <a:cubicBezTo>
                    <a:pt x="44" y="278"/>
                    <a:pt x="44" y="278"/>
                    <a:pt x="44" y="278"/>
                  </a:cubicBezTo>
                  <a:cubicBezTo>
                    <a:pt x="45" y="278"/>
                    <a:pt x="45" y="278"/>
                    <a:pt x="45" y="278"/>
                  </a:cubicBezTo>
                  <a:cubicBezTo>
                    <a:pt x="46" y="278"/>
                    <a:pt x="46" y="278"/>
                    <a:pt x="46" y="278"/>
                  </a:cubicBezTo>
                  <a:cubicBezTo>
                    <a:pt x="47" y="278"/>
                    <a:pt x="47" y="278"/>
                    <a:pt x="47" y="278"/>
                  </a:cubicBezTo>
                  <a:cubicBezTo>
                    <a:pt x="48" y="278"/>
                    <a:pt x="48" y="278"/>
                    <a:pt x="48" y="278"/>
                  </a:cubicBezTo>
                  <a:cubicBezTo>
                    <a:pt x="49" y="278"/>
                    <a:pt x="49" y="278"/>
                    <a:pt x="49" y="278"/>
                  </a:cubicBezTo>
                  <a:cubicBezTo>
                    <a:pt x="49" y="278"/>
                    <a:pt x="50" y="278"/>
                    <a:pt x="50" y="278"/>
                  </a:cubicBezTo>
                  <a:cubicBezTo>
                    <a:pt x="50" y="278"/>
                    <a:pt x="51" y="278"/>
                    <a:pt x="51" y="278"/>
                  </a:cubicBezTo>
                  <a:cubicBezTo>
                    <a:pt x="51" y="278"/>
                    <a:pt x="51" y="278"/>
                    <a:pt x="51" y="278"/>
                  </a:cubicBezTo>
                  <a:cubicBezTo>
                    <a:pt x="52" y="278"/>
                    <a:pt x="52" y="278"/>
                    <a:pt x="52" y="278"/>
                  </a:cubicBezTo>
                  <a:cubicBezTo>
                    <a:pt x="52" y="278"/>
                    <a:pt x="52" y="278"/>
                    <a:pt x="52" y="278"/>
                  </a:cubicBezTo>
                  <a:cubicBezTo>
                    <a:pt x="53" y="278"/>
                    <a:pt x="53" y="278"/>
                    <a:pt x="53" y="278"/>
                  </a:cubicBezTo>
                  <a:cubicBezTo>
                    <a:pt x="54" y="278"/>
                    <a:pt x="54" y="278"/>
                    <a:pt x="54" y="278"/>
                  </a:cubicBezTo>
                  <a:cubicBezTo>
                    <a:pt x="55" y="278"/>
                    <a:pt x="55" y="278"/>
                    <a:pt x="55" y="278"/>
                  </a:cubicBezTo>
                  <a:cubicBezTo>
                    <a:pt x="56" y="278"/>
                    <a:pt x="56" y="278"/>
                    <a:pt x="56" y="278"/>
                  </a:cubicBezTo>
                  <a:cubicBezTo>
                    <a:pt x="57" y="278"/>
                    <a:pt x="57" y="278"/>
                    <a:pt x="57" y="278"/>
                  </a:cubicBezTo>
                  <a:cubicBezTo>
                    <a:pt x="57" y="278"/>
                    <a:pt x="57" y="278"/>
                    <a:pt x="57" y="278"/>
                  </a:cubicBezTo>
                  <a:cubicBezTo>
                    <a:pt x="58" y="278"/>
                    <a:pt x="58" y="278"/>
                    <a:pt x="58" y="278"/>
                  </a:cubicBezTo>
                  <a:cubicBezTo>
                    <a:pt x="58" y="278"/>
                    <a:pt x="58" y="278"/>
                    <a:pt x="58" y="278"/>
                  </a:cubicBezTo>
                  <a:cubicBezTo>
                    <a:pt x="58" y="278"/>
                    <a:pt x="58" y="278"/>
                    <a:pt x="58" y="278"/>
                  </a:cubicBezTo>
                  <a:cubicBezTo>
                    <a:pt x="59" y="278"/>
                    <a:pt x="59" y="278"/>
                    <a:pt x="59" y="278"/>
                  </a:cubicBezTo>
                  <a:cubicBezTo>
                    <a:pt x="60" y="278"/>
                    <a:pt x="62" y="278"/>
                    <a:pt x="63" y="278"/>
                  </a:cubicBezTo>
                  <a:cubicBezTo>
                    <a:pt x="64" y="278"/>
                    <a:pt x="64" y="278"/>
                    <a:pt x="64" y="278"/>
                  </a:cubicBezTo>
                  <a:cubicBezTo>
                    <a:pt x="65" y="278"/>
                    <a:pt x="66" y="278"/>
                    <a:pt x="67" y="278"/>
                  </a:cubicBezTo>
                  <a:cubicBezTo>
                    <a:pt x="68" y="278"/>
                    <a:pt x="68" y="278"/>
                    <a:pt x="69" y="278"/>
                  </a:cubicBezTo>
                  <a:cubicBezTo>
                    <a:pt x="72" y="278"/>
                    <a:pt x="75" y="278"/>
                    <a:pt x="78" y="277"/>
                  </a:cubicBezTo>
                  <a:close/>
                </a:path>
              </a:pathLst>
            </a:custGeom>
            <a:gradFill>
              <a:gsLst>
                <a:gs pos="53000">
                  <a:schemeClr val="bg1">
                    <a:lumMod val="85000"/>
                  </a:schemeClr>
                </a:gs>
                <a:gs pos="98000">
                  <a:schemeClr val="bg1">
                    <a:lumMod val="65000"/>
                  </a:schemeClr>
                </a:gs>
              </a:gsLst>
              <a:lin ang="1860000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anose="020b0503020204020204" pitchFamily="34" typeface="微软雅黑"/>
                <a:ea charset="-122" panose="020b0503020204020204" pitchFamily="34" typeface="微软雅黑"/>
                <a:cs typeface="+mn-ea"/>
                <a:sym typeface="+mn-lt"/>
              </a:endParaRPr>
            </a:p>
          </p:txBody>
        </p:sp>
        <p:sp>
          <p:nvSpPr>
            <p:cNvPr id="5" name="Freeform 21"/>
            <p:cNvSpPr/>
            <p:nvPr/>
          </p:nvSpPr>
          <p:spPr bwMode="auto">
            <a:xfrm flipH="1">
              <a:off x="4500760" y="2808312"/>
              <a:ext cx="714375" cy="295275"/>
            </a:xfrm>
            <a:custGeom>
              <a:gdLst>
                <a:gd fmla="*/ 148 w 482" name="T0"/>
                <a:gd fmla="*/ 149 h 199" name="T1"/>
                <a:gd fmla="*/ 187 w 482" name="T2"/>
                <a:gd fmla="*/ 153 h 199" name="T3"/>
                <a:gd fmla="*/ 187 w 482" name="T4"/>
                <a:gd fmla="*/ 166 h 199" name="T5"/>
                <a:gd fmla="*/ 179 w 482" name="T6"/>
                <a:gd fmla="*/ 181 h 199" name="T7"/>
                <a:gd fmla="*/ 214 w 482" name="T8"/>
                <a:gd fmla="*/ 196 h 199" name="T9"/>
                <a:gd fmla="*/ 259 w 482" name="T10"/>
                <a:gd fmla="*/ 199 h 199" name="T11"/>
                <a:gd fmla="*/ 291 w 482" name="T12"/>
                <a:gd fmla="*/ 196 h 199" name="T13"/>
                <a:gd fmla="*/ 323 w 482" name="T14"/>
                <a:gd fmla="*/ 183 h 199" name="T15"/>
                <a:gd fmla="*/ 308 w 482" name="T16"/>
                <a:gd fmla="*/ 164 h 199" name="T17"/>
                <a:gd fmla="*/ 321 w 482" name="T18"/>
                <a:gd fmla="*/ 148 h 199" name="T19"/>
                <a:gd fmla="*/ 333 w 482" name="T20"/>
                <a:gd fmla="*/ 148 h 199" name="T21"/>
                <a:gd fmla="*/ 412 w 482" name="T22"/>
                <a:gd fmla="*/ 148 h 199" name="T23"/>
                <a:gd fmla="*/ 458 w 482" name="T24"/>
                <a:gd fmla="*/ 149 h 199" name="T25"/>
                <a:gd fmla="*/ 462 w 482" name="T26"/>
                <a:gd fmla="*/ 149 h 199" name="T27"/>
                <a:gd fmla="*/ 477 w 482" name="T28"/>
                <a:gd fmla="*/ 144 h 199" name="T29"/>
                <a:gd fmla="*/ 482 w 482" name="T30"/>
                <a:gd fmla="*/ 111 h 199" name="T31"/>
                <a:gd fmla="*/ 482 w 482" name="T32"/>
                <a:gd fmla="*/ 92 h 199" name="T33"/>
                <a:gd fmla="*/ 461 w 482" name="T34"/>
                <a:gd fmla="*/ 85 h 199" name="T35"/>
                <a:gd fmla="*/ 441 w 482" name="T36"/>
                <a:gd fmla="*/ 82 h 199" name="T37"/>
                <a:gd fmla="*/ 425 w 482" name="T38"/>
                <a:gd fmla="*/ 83 h 199" name="T39"/>
                <a:gd fmla="*/ 406 w 482" name="T40"/>
                <a:gd fmla="*/ 86 h 199" name="T41"/>
                <a:gd fmla="*/ 391 w 482" name="T42"/>
                <a:gd fmla="*/ 87 h 199" name="T43"/>
                <a:gd fmla="*/ 359 w 482" name="T44"/>
                <a:gd fmla="*/ 83 h 199" name="T45"/>
                <a:gd fmla="*/ 341 w 482" name="T46"/>
                <a:gd fmla="*/ 68 h 199" name="T47"/>
                <a:gd fmla="*/ 362 w 482" name="T48"/>
                <a:gd fmla="*/ 57 h 199" name="T49"/>
                <a:gd fmla="*/ 388 w 482" name="T50"/>
                <a:gd fmla="*/ 54 h 199" name="T51"/>
                <a:gd fmla="*/ 403 w 482" name="T52"/>
                <a:gd fmla="*/ 55 h 199" name="T53"/>
                <a:gd fmla="*/ 417 w 482" name="T54"/>
                <a:gd fmla="*/ 55 h 199" name="T55"/>
                <a:gd fmla="*/ 441 w 482" name="T56"/>
                <a:gd fmla="*/ 55 h 199" name="T57"/>
                <a:gd fmla="*/ 463 w 482" name="T58"/>
                <a:gd fmla="*/ 46 h 199" name="T59"/>
                <a:gd fmla="*/ 431 w 482" name="T60"/>
                <a:gd fmla="*/ 10 h 199" name="T61"/>
                <a:gd fmla="*/ 424 w 482" name="T62"/>
                <a:gd fmla="*/ 2 h 199" name="T63"/>
                <a:gd fmla="*/ 389 w 482" name="T64"/>
                <a:gd fmla="*/ 1 h 199" name="T65"/>
                <a:gd fmla="*/ 387 w 482" name="T66"/>
                <a:gd fmla="*/ 1 h 199" name="T67"/>
                <a:gd fmla="*/ 76 w 482" name="T68"/>
                <a:gd fmla="*/ 10 h 199" name="T69"/>
                <a:gd fmla="*/ 8 w 482" name="T70"/>
                <a:gd fmla="*/ 36 h 199" name="T71"/>
                <a:gd fmla="*/ 7 w 482" name="T72"/>
                <a:gd fmla="*/ 65 h 199" name="T73"/>
                <a:gd fmla="*/ 31 w 482" name="T74"/>
                <a:gd fmla="*/ 68 h 199" name="T75"/>
                <a:gd fmla="*/ 41 w 482" name="T76"/>
                <a:gd fmla="*/ 67 h 199" name="T77"/>
                <a:gd fmla="*/ 60 w 482" name="T78"/>
                <a:gd fmla="*/ 66 h 199" name="T79"/>
                <a:gd fmla="*/ 91 w 482" name="T80"/>
                <a:gd fmla="*/ 66 h 199" name="T81"/>
                <a:gd fmla="*/ 115 w 482" name="T82"/>
                <a:gd fmla="*/ 70 h 199" name="T83"/>
                <a:gd fmla="*/ 126 w 482" name="T84"/>
                <a:gd fmla="*/ 91 h 199" name="T85"/>
                <a:gd fmla="*/ 97 w 482" name="T86"/>
                <a:gd fmla="*/ 102 h 199" name="T87"/>
                <a:gd fmla="*/ 78 w 482" name="T88"/>
                <a:gd fmla="*/ 104 h 199" name="T89"/>
                <a:gd fmla="*/ 64 w 482" name="T90"/>
                <a:gd fmla="*/ 102 h 199" name="T91"/>
                <a:gd fmla="*/ 39 w 482" name="T92"/>
                <a:gd fmla="*/ 99 h 199" name="T93"/>
                <a:gd fmla="*/ 21 w 482" name="T94"/>
                <a:gd fmla="*/ 99 h 199" name="T95"/>
                <a:gd fmla="*/ 6 w 482" name="T96"/>
                <a:gd fmla="*/ 106 h 199" name="T97"/>
                <a:gd fmla="*/ 9 w 482" name="T98"/>
                <a:gd fmla="*/ 126 h 199" name="T99"/>
                <a:gd fmla="*/ 23 w 482" name="T100"/>
                <a:gd fmla="*/ 145 h 199" name="T101"/>
                <a:gd fmla="*/ 29 w 482" name="T102"/>
                <a:gd fmla="*/ 149 h 199" name="T103"/>
                <a:gd fmla="*/ 69 w 482" name="T104"/>
                <a:gd fmla="*/ 151 h 19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9" w="482">
                  <a:moveTo>
                    <a:pt x="106" y="150"/>
                  </a:moveTo>
                  <a:cubicBezTo>
                    <a:pt x="113" y="150"/>
                    <a:pt x="120" y="149"/>
                    <a:pt x="127" y="149"/>
                  </a:cubicBezTo>
                  <a:cubicBezTo>
                    <a:pt x="134" y="149"/>
                    <a:pt x="141" y="149"/>
                    <a:pt x="148" y="149"/>
                  </a:cubicBezTo>
                  <a:cubicBezTo>
                    <a:pt x="154" y="149"/>
                    <a:pt x="161" y="149"/>
                    <a:pt x="166" y="150"/>
                  </a:cubicBezTo>
                  <a:cubicBezTo>
                    <a:pt x="172" y="150"/>
                    <a:pt x="176" y="150"/>
                    <a:pt x="180" y="151"/>
                  </a:cubicBezTo>
                  <a:cubicBezTo>
                    <a:pt x="183" y="151"/>
                    <a:pt x="186" y="152"/>
                    <a:pt x="187" y="153"/>
                  </a:cubicBezTo>
                  <a:cubicBezTo>
                    <a:pt x="189" y="155"/>
                    <a:pt x="190" y="156"/>
                    <a:pt x="191" y="158"/>
                  </a:cubicBezTo>
                  <a:cubicBezTo>
                    <a:pt x="191" y="159"/>
                    <a:pt x="191" y="161"/>
                    <a:pt x="190" y="162"/>
                  </a:cubicBezTo>
                  <a:cubicBezTo>
                    <a:pt x="190" y="163"/>
                    <a:pt x="189" y="164"/>
                    <a:pt x="187" y="166"/>
                  </a:cubicBezTo>
                  <a:cubicBezTo>
                    <a:pt x="186" y="167"/>
                    <a:pt x="184" y="168"/>
                    <a:pt x="182" y="169"/>
                  </a:cubicBezTo>
                  <a:cubicBezTo>
                    <a:pt x="180" y="171"/>
                    <a:pt x="179" y="172"/>
                    <a:pt x="178" y="175"/>
                  </a:cubicBezTo>
                  <a:cubicBezTo>
                    <a:pt x="178" y="177"/>
                    <a:pt x="178" y="179"/>
                    <a:pt x="179" y="181"/>
                  </a:cubicBezTo>
                  <a:cubicBezTo>
                    <a:pt x="180" y="184"/>
                    <a:pt x="182" y="186"/>
                    <a:pt x="186" y="188"/>
                  </a:cubicBezTo>
                  <a:cubicBezTo>
                    <a:pt x="190" y="191"/>
                    <a:pt x="195" y="192"/>
                    <a:pt x="201" y="194"/>
                  </a:cubicBezTo>
                  <a:cubicBezTo>
                    <a:pt x="205" y="195"/>
                    <a:pt x="209" y="195"/>
                    <a:pt x="214" y="196"/>
                  </a:cubicBezTo>
                  <a:cubicBezTo>
                    <a:pt x="218" y="197"/>
                    <a:pt x="223" y="197"/>
                    <a:pt x="228" y="197"/>
                  </a:cubicBezTo>
                  <a:cubicBezTo>
                    <a:pt x="233" y="198"/>
                    <a:pt x="238" y="198"/>
                    <a:pt x="244" y="198"/>
                  </a:cubicBezTo>
                  <a:cubicBezTo>
                    <a:pt x="249" y="199"/>
                    <a:pt x="254" y="199"/>
                    <a:pt x="259" y="199"/>
                  </a:cubicBezTo>
                  <a:cubicBezTo>
                    <a:pt x="263" y="199"/>
                    <a:pt x="267" y="198"/>
                    <a:pt x="271" y="198"/>
                  </a:cubicBezTo>
                  <a:cubicBezTo>
                    <a:pt x="275" y="198"/>
                    <a:pt x="278" y="198"/>
                    <a:pt x="282" y="197"/>
                  </a:cubicBezTo>
                  <a:cubicBezTo>
                    <a:pt x="285" y="197"/>
                    <a:pt x="288" y="196"/>
                    <a:pt x="291" y="196"/>
                  </a:cubicBezTo>
                  <a:cubicBezTo>
                    <a:pt x="294" y="195"/>
                    <a:pt x="297" y="194"/>
                    <a:pt x="300" y="194"/>
                  </a:cubicBezTo>
                  <a:cubicBezTo>
                    <a:pt x="305" y="192"/>
                    <a:pt x="310" y="190"/>
                    <a:pt x="314" y="188"/>
                  </a:cubicBezTo>
                  <a:cubicBezTo>
                    <a:pt x="318" y="186"/>
                    <a:pt x="321" y="185"/>
                    <a:pt x="323" y="183"/>
                  </a:cubicBezTo>
                  <a:cubicBezTo>
                    <a:pt x="325" y="181"/>
                    <a:pt x="325" y="179"/>
                    <a:pt x="324" y="177"/>
                  </a:cubicBezTo>
                  <a:cubicBezTo>
                    <a:pt x="324" y="176"/>
                    <a:pt x="322" y="173"/>
                    <a:pt x="318" y="171"/>
                  </a:cubicBezTo>
                  <a:cubicBezTo>
                    <a:pt x="315" y="169"/>
                    <a:pt x="311" y="166"/>
                    <a:pt x="308" y="164"/>
                  </a:cubicBezTo>
                  <a:cubicBezTo>
                    <a:pt x="306" y="161"/>
                    <a:pt x="303" y="159"/>
                    <a:pt x="303" y="157"/>
                  </a:cubicBezTo>
                  <a:cubicBezTo>
                    <a:pt x="302" y="155"/>
                    <a:pt x="303" y="153"/>
                    <a:pt x="305" y="151"/>
                  </a:cubicBezTo>
                  <a:cubicBezTo>
                    <a:pt x="308" y="150"/>
                    <a:pt x="313" y="149"/>
                    <a:pt x="321" y="148"/>
                  </a:cubicBezTo>
                  <a:cubicBezTo>
                    <a:pt x="322" y="148"/>
                    <a:pt x="323" y="148"/>
                    <a:pt x="325" y="148"/>
                  </a:cubicBezTo>
                  <a:cubicBezTo>
                    <a:pt x="326" y="148"/>
                    <a:pt x="327" y="148"/>
                    <a:pt x="329" y="148"/>
                  </a:cubicBezTo>
                  <a:cubicBezTo>
                    <a:pt x="330" y="148"/>
                    <a:pt x="332" y="148"/>
                    <a:pt x="333" y="148"/>
                  </a:cubicBezTo>
                  <a:cubicBezTo>
                    <a:pt x="335" y="148"/>
                    <a:pt x="337" y="148"/>
                    <a:pt x="338" y="148"/>
                  </a:cubicBezTo>
                  <a:cubicBezTo>
                    <a:pt x="349" y="148"/>
                    <a:pt x="361" y="148"/>
                    <a:pt x="374" y="148"/>
                  </a:cubicBezTo>
                  <a:cubicBezTo>
                    <a:pt x="387" y="148"/>
                    <a:pt x="400" y="148"/>
                    <a:pt x="412" y="148"/>
                  </a:cubicBezTo>
                  <a:cubicBezTo>
                    <a:pt x="424" y="148"/>
                    <a:pt x="435" y="148"/>
                    <a:pt x="444" y="148"/>
                  </a:cubicBezTo>
                  <a:cubicBezTo>
                    <a:pt x="452" y="149"/>
                    <a:pt x="457" y="149"/>
                    <a:pt x="458" y="149"/>
                  </a:cubicBezTo>
                  <a:cubicBezTo>
                    <a:pt x="458" y="149"/>
                    <a:pt x="458" y="149"/>
                    <a:pt x="458" y="149"/>
                  </a:cubicBezTo>
                  <a:cubicBezTo>
                    <a:pt x="459" y="149"/>
                    <a:pt x="459" y="149"/>
                    <a:pt x="459" y="149"/>
                  </a:cubicBezTo>
                  <a:cubicBezTo>
                    <a:pt x="459" y="149"/>
                    <a:pt x="460" y="149"/>
                    <a:pt x="460" y="149"/>
                  </a:cubicBezTo>
                  <a:cubicBezTo>
                    <a:pt x="461" y="149"/>
                    <a:pt x="461" y="149"/>
                    <a:pt x="462" y="149"/>
                  </a:cubicBezTo>
                  <a:cubicBezTo>
                    <a:pt x="463" y="149"/>
                    <a:pt x="465" y="149"/>
                    <a:pt x="467" y="148"/>
                  </a:cubicBezTo>
                  <a:cubicBezTo>
                    <a:pt x="469" y="148"/>
                    <a:pt x="471" y="148"/>
                    <a:pt x="472" y="147"/>
                  </a:cubicBezTo>
                  <a:cubicBezTo>
                    <a:pt x="474" y="146"/>
                    <a:pt x="476" y="145"/>
                    <a:pt x="477" y="144"/>
                  </a:cubicBezTo>
                  <a:cubicBezTo>
                    <a:pt x="478" y="142"/>
                    <a:pt x="479" y="140"/>
                    <a:pt x="480" y="138"/>
                  </a:cubicBezTo>
                  <a:cubicBezTo>
                    <a:pt x="480" y="135"/>
                    <a:pt x="481" y="131"/>
                    <a:pt x="481" y="126"/>
                  </a:cubicBezTo>
                  <a:cubicBezTo>
                    <a:pt x="481" y="121"/>
                    <a:pt x="482" y="116"/>
                    <a:pt x="482" y="111"/>
                  </a:cubicBezTo>
                  <a:cubicBezTo>
                    <a:pt x="482" y="107"/>
                    <a:pt x="482" y="102"/>
                    <a:pt x="482" y="99"/>
                  </a:cubicBezTo>
                  <a:cubicBezTo>
                    <a:pt x="482" y="96"/>
                    <a:pt x="482" y="94"/>
                    <a:pt x="482" y="93"/>
                  </a:cubicBezTo>
                  <a:cubicBezTo>
                    <a:pt x="482" y="93"/>
                    <a:pt x="482" y="93"/>
                    <a:pt x="482" y="92"/>
                  </a:cubicBezTo>
                  <a:cubicBezTo>
                    <a:pt x="482" y="92"/>
                    <a:pt x="482" y="91"/>
                    <a:pt x="481" y="90"/>
                  </a:cubicBezTo>
                  <a:cubicBezTo>
                    <a:pt x="479" y="89"/>
                    <a:pt x="477" y="88"/>
                    <a:pt x="474" y="87"/>
                  </a:cubicBezTo>
                  <a:cubicBezTo>
                    <a:pt x="471" y="86"/>
                    <a:pt x="467" y="85"/>
                    <a:pt x="461" y="85"/>
                  </a:cubicBezTo>
                  <a:cubicBezTo>
                    <a:pt x="459" y="84"/>
                    <a:pt x="456" y="84"/>
                    <a:pt x="454" y="83"/>
                  </a:cubicBezTo>
                  <a:cubicBezTo>
                    <a:pt x="451" y="83"/>
                    <a:pt x="449" y="83"/>
                    <a:pt x="447" y="83"/>
                  </a:cubicBezTo>
                  <a:cubicBezTo>
                    <a:pt x="445" y="83"/>
                    <a:pt x="443" y="82"/>
                    <a:pt x="441" y="82"/>
                  </a:cubicBezTo>
                  <a:cubicBezTo>
                    <a:pt x="440" y="82"/>
                    <a:pt x="438" y="82"/>
                    <a:pt x="436" y="82"/>
                  </a:cubicBezTo>
                  <a:cubicBezTo>
                    <a:pt x="434" y="82"/>
                    <a:pt x="432" y="82"/>
                    <a:pt x="431" y="83"/>
                  </a:cubicBezTo>
                  <a:cubicBezTo>
                    <a:pt x="429" y="83"/>
                    <a:pt x="427" y="83"/>
                    <a:pt x="425" y="83"/>
                  </a:cubicBezTo>
                  <a:cubicBezTo>
                    <a:pt x="423" y="83"/>
                    <a:pt x="421" y="84"/>
                    <a:pt x="418" y="84"/>
                  </a:cubicBezTo>
                  <a:cubicBezTo>
                    <a:pt x="416" y="84"/>
                    <a:pt x="414" y="85"/>
                    <a:pt x="411" y="85"/>
                  </a:cubicBezTo>
                  <a:cubicBezTo>
                    <a:pt x="409" y="85"/>
                    <a:pt x="408" y="85"/>
                    <a:pt x="406" y="86"/>
                  </a:cubicBezTo>
                  <a:cubicBezTo>
                    <a:pt x="404" y="86"/>
                    <a:pt x="403" y="86"/>
                    <a:pt x="401" y="86"/>
                  </a:cubicBezTo>
                  <a:cubicBezTo>
                    <a:pt x="399" y="86"/>
                    <a:pt x="398" y="86"/>
                    <a:pt x="396" y="86"/>
                  </a:cubicBezTo>
                  <a:cubicBezTo>
                    <a:pt x="394" y="87"/>
                    <a:pt x="393" y="87"/>
                    <a:pt x="391" y="87"/>
                  </a:cubicBezTo>
                  <a:cubicBezTo>
                    <a:pt x="387" y="87"/>
                    <a:pt x="383" y="87"/>
                    <a:pt x="380" y="86"/>
                  </a:cubicBezTo>
                  <a:cubicBezTo>
                    <a:pt x="376" y="86"/>
                    <a:pt x="372" y="86"/>
                    <a:pt x="369" y="85"/>
                  </a:cubicBezTo>
                  <a:cubicBezTo>
                    <a:pt x="365" y="85"/>
                    <a:pt x="362" y="84"/>
                    <a:pt x="359" y="83"/>
                  </a:cubicBezTo>
                  <a:cubicBezTo>
                    <a:pt x="356" y="82"/>
                    <a:pt x="353" y="81"/>
                    <a:pt x="350" y="80"/>
                  </a:cubicBezTo>
                  <a:cubicBezTo>
                    <a:pt x="347" y="79"/>
                    <a:pt x="344" y="77"/>
                    <a:pt x="343" y="74"/>
                  </a:cubicBezTo>
                  <a:cubicBezTo>
                    <a:pt x="341" y="72"/>
                    <a:pt x="341" y="70"/>
                    <a:pt x="341" y="68"/>
                  </a:cubicBezTo>
                  <a:cubicBezTo>
                    <a:pt x="342" y="66"/>
                    <a:pt x="344" y="64"/>
                    <a:pt x="346" y="62"/>
                  </a:cubicBezTo>
                  <a:cubicBezTo>
                    <a:pt x="348" y="60"/>
                    <a:pt x="351" y="59"/>
                    <a:pt x="355" y="58"/>
                  </a:cubicBezTo>
                  <a:cubicBezTo>
                    <a:pt x="357" y="58"/>
                    <a:pt x="360" y="57"/>
                    <a:pt x="362" y="57"/>
                  </a:cubicBezTo>
                  <a:cubicBezTo>
                    <a:pt x="365" y="56"/>
                    <a:pt x="368" y="56"/>
                    <a:pt x="370" y="56"/>
                  </a:cubicBezTo>
                  <a:cubicBezTo>
                    <a:pt x="373" y="55"/>
                    <a:pt x="376" y="55"/>
                    <a:pt x="379" y="55"/>
                  </a:cubicBezTo>
                  <a:cubicBezTo>
                    <a:pt x="382" y="54"/>
                    <a:pt x="385" y="54"/>
                    <a:pt x="388" y="54"/>
                  </a:cubicBezTo>
                  <a:cubicBezTo>
                    <a:pt x="390" y="54"/>
                    <a:pt x="391" y="54"/>
                    <a:pt x="393" y="54"/>
                  </a:cubicBezTo>
                  <a:cubicBezTo>
                    <a:pt x="395" y="54"/>
                    <a:pt x="396" y="54"/>
                    <a:pt x="398" y="54"/>
                  </a:cubicBezTo>
                  <a:cubicBezTo>
                    <a:pt x="400" y="54"/>
                    <a:pt x="402" y="55"/>
                    <a:pt x="403" y="55"/>
                  </a:cubicBezTo>
                  <a:cubicBezTo>
                    <a:pt x="405" y="55"/>
                    <a:pt x="407" y="55"/>
                    <a:pt x="409" y="55"/>
                  </a:cubicBezTo>
                  <a:cubicBezTo>
                    <a:pt x="410" y="55"/>
                    <a:pt x="412" y="55"/>
                    <a:pt x="413" y="55"/>
                  </a:cubicBezTo>
                  <a:cubicBezTo>
                    <a:pt x="415" y="55"/>
                    <a:pt x="416" y="55"/>
                    <a:pt x="417" y="55"/>
                  </a:cubicBezTo>
                  <a:cubicBezTo>
                    <a:pt x="419" y="55"/>
                    <a:pt x="420" y="55"/>
                    <a:pt x="421" y="55"/>
                  </a:cubicBezTo>
                  <a:cubicBezTo>
                    <a:pt x="423" y="55"/>
                    <a:pt x="424" y="55"/>
                    <a:pt x="426" y="55"/>
                  </a:cubicBezTo>
                  <a:cubicBezTo>
                    <a:pt x="431" y="55"/>
                    <a:pt x="436" y="55"/>
                    <a:pt x="441" y="55"/>
                  </a:cubicBezTo>
                  <a:cubicBezTo>
                    <a:pt x="445" y="54"/>
                    <a:pt x="449" y="54"/>
                    <a:pt x="453" y="53"/>
                  </a:cubicBezTo>
                  <a:cubicBezTo>
                    <a:pt x="457" y="52"/>
                    <a:pt x="459" y="51"/>
                    <a:pt x="461" y="50"/>
                  </a:cubicBezTo>
                  <a:cubicBezTo>
                    <a:pt x="463" y="49"/>
                    <a:pt x="463" y="48"/>
                    <a:pt x="463" y="46"/>
                  </a:cubicBezTo>
                  <a:cubicBezTo>
                    <a:pt x="462" y="45"/>
                    <a:pt x="459" y="41"/>
                    <a:pt x="455" y="37"/>
                  </a:cubicBezTo>
                  <a:cubicBezTo>
                    <a:pt x="452" y="33"/>
                    <a:pt x="447" y="28"/>
                    <a:pt x="443" y="23"/>
                  </a:cubicBezTo>
                  <a:cubicBezTo>
                    <a:pt x="438" y="18"/>
                    <a:pt x="434" y="13"/>
                    <a:pt x="431" y="10"/>
                  </a:cubicBezTo>
                  <a:cubicBezTo>
                    <a:pt x="427" y="6"/>
                    <a:pt x="425" y="4"/>
                    <a:pt x="425" y="3"/>
                  </a:cubicBezTo>
                  <a:cubicBezTo>
                    <a:pt x="426" y="3"/>
                    <a:pt x="426" y="3"/>
                    <a:pt x="426" y="3"/>
                  </a:cubicBezTo>
                  <a:cubicBezTo>
                    <a:pt x="426" y="3"/>
                    <a:pt x="426" y="2"/>
                    <a:pt x="424" y="2"/>
                  </a:cubicBezTo>
                  <a:cubicBezTo>
                    <a:pt x="423" y="1"/>
                    <a:pt x="420" y="1"/>
                    <a:pt x="414" y="1"/>
                  </a:cubicBezTo>
                  <a:cubicBezTo>
                    <a:pt x="409" y="1"/>
                    <a:pt x="401" y="0"/>
                    <a:pt x="389" y="1"/>
                  </a:cubicBezTo>
                  <a:cubicBezTo>
                    <a:pt x="389" y="1"/>
                    <a:pt x="389" y="1"/>
                    <a:pt x="389" y="1"/>
                  </a:cubicBezTo>
                  <a:cubicBezTo>
                    <a:pt x="388" y="1"/>
                    <a:pt x="388" y="1"/>
                    <a:pt x="388" y="1"/>
                  </a:cubicBezTo>
                  <a:cubicBezTo>
                    <a:pt x="388" y="1"/>
                    <a:pt x="388" y="1"/>
                    <a:pt x="388" y="1"/>
                  </a:cubicBezTo>
                  <a:cubicBezTo>
                    <a:pt x="387" y="1"/>
                    <a:pt x="387" y="1"/>
                    <a:pt x="387" y="1"/>
                  </a:cubicBezTo>
                  <a:cubicBezTo>
                    <a:pt x="374" y="1"/>
                    <a:pt x="345" y="2"/>
                    <a:pt x="309" y="3"/>
                  </a:cubicBezTo>
                  <a:cubicBezTo>
                    <a:pt x="274" y="4"/>
                    <a:pt x="231" y="5"/>
                    <a:pt x="189" y="6"/>
                  </a:cubicBezTo>
                  <a:cubicBezTo>
                    <a:pt x="147" y="8"/>
                    <a:pt x="107" y="9"/>
                    <a:pt x="76" y="10"/>
                  </a:cubicBezTo>
                  <a:cubicBezTo>
                    <a:pt x="45" y="11"/>
                    <a:pt x="23" y="12"/>
                    <a:pt x="19" y="12"/>
                  </a:cubicBezTo>
                  <a:cubicBezTo>
                    <a:pt x="19" y="12"/>
                    <a:pt x="17" y="15"/>
                    <a:pt x="15" y="20"/>
                  </a:cubicBezTo>
                  <a:cubicBezTo>
                    <a:pt x="13" y="24"/>
                    <a:pt x="10" y="30"/>
                    <a:pt x="8" y="36"/>
                  </a:cubicBezTo>
                  <a:cubicBezTo>
                    <a:pt x="5" y="42"/>
                    <a:pt x="3" y="48"/>
                    <a:pt x="2" y="53"/>
                  </a:cubicBezTo>
                  <a:cubicBezTo>
                    <a:pt x="0" y="58"/>
                    <a:pt x="0" y="62"/>
                    <a:pt x="2" y="63"/>
                  </a:cubicBezTo>
                  <a:cubicBezTo>
                    <a:pt x="4" y="64"/>
                    <a:pt x="5" y="65"/>
                    <a:pt x="7" y="65"/>
                  </a:cubicBezTo>
                  <a:cubicBezTo>
                    <a:pt x="9" y="66"/>
                    <a:pt x="12" y="67"/>
                    <a:pt x="14" y="67"/>
                  </a:cubicBezTo>
                  <a:cubicBezTo>
                    <a:pt x="17" y="67"/>
                    <a:pt x="19" y="68"/>
                    <a:pt x="22" y="68"/>
                  </a:cubicBezTo>
                  <a:cubicBezTo>
                    <a:pt x="25" y="68"/>
                    <a:pt x="28" y="68"/>
                    <a:pt x="31" y="68"/>
                  </a:cubicBezTo>
                  <a:cubicBezTo>
                    <a:pt x="32" y="68"/>
                    <a:pt x="33" y="68"/>
                    <a:pt x="34" y="68"/>
                  </a:cubicBezTo>
                  <a:cubicBezTo>
                    <a:pt x="36" y="68"/>
                    <a:pt x="37" y="68"/>
                    <a:pt x="38" y="68"/>
                  </a:cubicBezTo>
                  <a:cubicBezTo>
                    <a:pt x="39" y="68"/>
                    <a:pt x="40" y="67"/>
                    <a:pt x="41" y="67"/>
                  </a:cubicBezTo>
                  <a:cubicBezTo>
                    <a:pt x="42" y="67"/>
                    <a:pt x="43" y="67"/>
                    <a:pt x="44" y="67"/>
                  </a:cubicBezTo>
                  <a:cubicBezTo>
                    <a:pt x="47" y="67"/>
                    <a:pt x="49" y="67"/>
                    <a:pt x="52" y="67"/>
                  </a:cubicBezTo>
                  <a:cubicBezTo>
                    <a:pt x="55" y="67"/>
                    <a:pt x="57" y="66"/>
                    <a:pt x="60" y="66"/>
                  </a:cubicBezTo>
                  <a:cubicBezTo>
                    <a:pt x="63" y="66"/>
                    <a:pt x="67" y="66"/>
                    <a:pt x="70" y="66"/>
                  </a:cubicBezTo>
                  <a:cubicBezTo>
                    <a:pt x="73" y="66"/>
                    <a:pt x="76" y="66"/>
                    <a:pt x="79" y="66"/>
                  </a:cubicBezTo>
                  <a:cubicBezTo>
                    <a:pt x="83" y="65"/>
                    <a:pt x="87" y="65"/>
                    <a:pt x="91" y="66"/>
                  </a:cubicBezTo>
                  <a:cubicBezTo>
                    <a:pt x="94" y="66"/>
                    <a:pt x="98" y="66"/>
                    <a:pt x="101" y="66"/>
                  </a:cubicBezTo>
                  <a:cubicBezTo>
                    <a:pt x="104" y="67"/>
                    <a:pt x="107" y="67"/>
                    <a:pt x="109" y="68"/>
                  </a:cubicBezTo>
                  <a:cubicBezTo>
                    <a:pt x="112" y="68"/>
                    <a:pt x="114" y="69"/>
                    <a:pt x="115" y="70"/>
                  </a:cubicBezTo>
                  <a:cubicBezTo>
                    <a:pt x="118" y="72"/>
                    <a:pt x="121" y="74"/>
                    <a:pt x="123" y="76"/>
                  </a:cubicBezTo>
                  <a:cubicBezTo>
                    <a:pt x="126" y="78"/>
                    <a:pt x="127" y="81"/>
                    <a:pt x="128" y="83"/>
                  </a:cubicBezTo>
                  <a:cubicBezTo>
                    <a:pt x="129" y="86"/>
                    <a:pt x="128" y="88"/>
                    <a:pt x="126" y="91"/>
                  </a:cubicBezTo>
                  <a:cubicBezTo>
                    <a:pt x="124" y="93"/>
                    <a:pt x="121" y="95"/>
                    <a:pt x="115" y="97"/>
                  </a:cubicBezTo>
                  <a:cubicBezTo>
                    <a:pt x="111" y="98"/>
                    <a:pt x="108" y="99"/>
                    <a:pt x="105" y="100"/>
                  </a:cubicBezTo>
                  <a:cubicBezTo>
                    <a:pt x="102" y="101"/>
                    <a:pt x="100" y="102"/>
                    <a:pt x="97" y="102"/>
                  </a:cubicBezTo>
                  <a:cubicBezTo>
                    <a:pt x="94" y="103"/>
                    <a:pt x="92" y="103"/>
                    <a:pt x="89" y="104"/>
                  </a:cubicBezTo>
                  <a:cubicBezTo>
                    <a:pt x="87" y="104"/>
                    <a:pt x="85" y="104"/>
                    <a:pt x="83" y="104"/>
                  </a:cubicBezTo>
                  <a:cubicBezTo>
                    <a:pt x="81" y="104"/>
                    <a:pt x="80" y="104"/>
                    <a:pt x="78" y="104"/>
                  </a:cubicBezTo>
                  <a:cubicBezTo>
                    <a:pt x="77" y="104"/>
                    <a:pt x="75" y="104"/>
                    <a:pt x="74" y="104"/>
                  </a:cubicBezTo>
                  <a:cubicBezTo>
                    <a:pt x="72" y="103"/>
                    <a:pt x="71" y="103"/>
                    <a:pt x="69" y="103"/>
                  </a:cubicBezTo>
                  <a:cubicBezTo>
                    <a:pt x="68" y="103"/>
                    <a:pt x="66" y="103"/>
                    <a:pt x="64" y="102"/>
                  </a:cubicBezTo>
                  <a:cubicBezTo>
                    <a:pt x="62" y="102"/>
                    <a:pt x="59" y="101"/>
                    <a:pt x="56" y="101"/>
                  </a:cubicBezTo>
                  <a:cubicBezTo>
                    <a:pt x="53" y="100"/>
                    <a:pt x="50" y="100"/>
                    <a:pt x="48" y="100"/>
                  </a:cubicBezTo>
                  <a:cubicBezTo>
                    <a:pt x="45" y="99"/>
                    <a:pt x="42" y="99"/>
                    <a:pt x="39" y="99"/>
                  </a:cubicBezTo>
                  <a:cubicBezTo>
                    <a:pt x="36" y="99"/>
                    <a:pt x="33" y="99"/>
                    <a:pt x="30" y="99"/>
                  </a:cubicBezTo>
                  <a:cubicBezTo>
                    <a:pt x="29" y="99"/>
                    <a:pt x="27" y="99"/>
                    <a:pt x="25" y="99"/>
                  </a:cubicBezTo>
                  <a:cubicBezTo>
                    <a:pt x="24" y="99"/>
                    <a:pt x="22" y="99"/>
                    <a:pt x="21" y="99"/>
                  </a:cubicBezTo>
                  <a:cubicBezTo>
                    <a:pt x="19" y="100"/>
                    <a:pt x="18" y="100"/>
                    <a:pt x="16" y="100"/>
                  </a:cubicBezTo>
                  <a:cubicBezTo>
                    <a:pt x="15" y="101"/>
                    <a:pt x="14" y="101"/>
                    <a:pt x="12" y="102"/>
                  </a:cubicBezTo>
                  <a:cubicBezTo>
                    <a:pt x="9" y="103"/>
                    <a:pt x="7" y="104"/>
                    <a:pt x="6" y="106"/>
                  </a:cubicBezTo>
                  <a:cubicBezTo>
                    <a:pt x="4" y="108"/>
                    <a:pt x="4" y="109"/>
                    <a:pt x="4" y="111"/>
                  </a:cubicBezTo>
                  <a:cubicBezTo>
                    <a:pt x="4" y="113"/>
                    <a:pt x="4" y="116"/>
                    <a:pt x="5" y="118"/>
                  </a:cubicBezTo>
                  <a:cubicBezTo>
                    <a:pt x="6" y="120"/>
                    <a:pt x="8" y="123"/>
                    <a:pt x="9" y="126"/>
                  </a:cubicBezTo>
                  <a:cubicBezTo>
                    <a:pt x="11" y="129"/>
                    <a:pt x="12" y="132"/>
                    <a:pt x="14" y="134"/>
                  </a:cubicBezTo>
                  <a:cubicBezTo>
                    <a:pt x="16" y="137"/>
                    <a:pt x="17" y="139"/>
                    <a:pt x="19" y="141"/>
                  </a:cubicBezTo>
                  <a:cubicBezTo>
                    <a:pt x="20" y="143"/>
                    <a:pt x="22" y="144"/>
                    <a:pt x="23" y="145"/>
                  </a:cubicBezTo>
                  <a:cubicBezTo>
                    <a:pt x="24" y="146"/>
                    <a:pt x="25" y="147"/>
                    <a:pt x="25" y="147"/>
                  </a:cubicBezTo>
                  <a:cubicBezTo>
                    <a:pt x="25" y="147"/>
                    <a:pt x="25" y="148"/>
                    <a:pt x="25" y="148"/>
                  </a:cubicBezTo>
                  <a:cubicBezTo>
                    <a:pt x="26" y="148"/>
                    <a:pt x="27" y="149"/>
                    <a:pt x="29" y="149"/>
                  </a:cubicBezTo>
                  <a:cubicBezTo>
                    <a:pt x="31" y="150"/>
                    <a:pt x="34" y="150"/>
                    <a:pt x="39" y="151"/>
                  </a:cubicBezTo>
                  <a:cubicBezTo>
                    <a:pt x="43" y="151"/>
                    <a:pt x="49" y="151"/>
                    <a:pt x="56" y="151"/>
                  </a:cubicBezTo>
                  <a:cubicBezTo>
                    <a:pt x="60" y="151"/>
                    <a:pt x="64" y="151"/>
                    <a:pt x="69" y="151"/>
                  </a:cubicBezTo>
                  <a:cubicBezTo>
                    <a:pt x="74" y="151"/>
                    <a:pt x="80" y="150"/>
                    <a:pt x="87" y="150"/>
                  </a:cubicBezTo>
                  <a:cubicBezTo>
                    <a:pt x="93" y="150"/>
                    <a:pt x="99" y="150"/>
                    <a:pt x="106" y="150"/>
                  </a:cubicBezTo>
                  <a:close/>
                </a:path>
              </a:pathLst>
            </a:custGeom>
            <a:solidFill>
              <a:schemeClr val="accent4"/>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3" name="组合 5"/>
          <p:cNvGrpSpPr/>
          <p:nvPr/>
        </p:nvGrpSpPr>
        <p:grpSpPr>
          <a:xfrm>
            <a:off x="5467271" y="2092694"/>
            <a:ext cx="1041400" cy="456409"/>
            <a:chOff x="5259585" y="3049612"/>
            <a:chExt cx="1155700" cy="506412"/>
          </a:xfrm>
          <a:effectLst>
            <a:outerShdw blurRad="393700" dir="5400000" dist="228600" rotWithShape="0" sx="90000" sy="-19000">
              <a:prstClr val="black">
                <a:alpha val="59000"/>
              </a:prstClr>
            </a:outerShdw>
          </a:effectLst>
        </p:grpSpPr>
        <p:sp>
          <p:nvSpPr>
            <p:cNvPr id="7" name="Freeform 11"/>
            <p:cNvSpPr/>
            <p:nvPr/>
          </p:nvSpPr>
          <p:spPr bwMode="auto">
            <a:xfrm flipH="1">
              <a:off x="5740598" y="3081362"/>
              <a:ext cx="15875" cy="223837"/>
            </a:xfrm>
            <a:custGeom>
              <a:gdLst>
                <a:gd fmla="*/ 2 w 10" name="T0"/>
                <a:gd fmla="*/ 14 h 152" name="T1"/>
                <a:gd fmla="*/ 1 w 10" name="T2"/>
                <a:gd fmla="*/ 10 h 152" name="T3"/>
                <a:gd fmla="*/ 0 w 10" name="T4"/>
                <a:gd fmla="*/ 5 h 152" name="T5"/>
                <a:gd fmla="*/ 0 w 10" name="T6"/>
                <a:gd fmla="*/ 0 h 152" name="T7"/>
                <a:gd fmla="*/ 6 w 10" name="T8"/>
                <a:gd fmla="*/ 132 h 152" name="T9"/>
                <a:gd fmla="*/ 7 w 10" name="T10"/>
                <a:gd fmla="*/ 137 h 152" name="T11"/>
                <a:gd fmla="*/ 8 w 10" name="T12"/>
                <a:gd fmla="*/ 142 h 152" name="T13"/>
                <a:gd fmla="*/ 9 w 10" name="T14"/>
                <a:gd fmla="*/ 147 h 152" name="T15"/>
                <a:gd fmla="*/ 10 w 10" name="T16"/>
                <a:gd fmla="*/ 152 h 152" name="T17"/>
                <a:gd fmla="*/ 3 w 10" name="T18"/>
                <a:gd fmla="*/ 18 h 152" name="T19"/>
                <a:gd fmla="*/ 2 w 10" name="T20"/>
                <a:gd fmla="*/ 14 h 1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2" w="10">
                  <a:moveTo>
                    <a:pt x="2" y="14"/>
                  </a:moveTo>
                  <a:cubicBezTo>
                    <a:pt x="2" y="13"/>
                    <a:pt x="2" y="11"/>
                    <a:pt x="1" y="10"/>
                  </a:cubicBezTo>
                  <a:cubicBezTo>
                    <a:pt x="1" y="8"/>
                    <a:pt x="1" y="6"/>
                    <a:pt x="0" y="5"/>
                  </a:cubicBezTo>
                  <a:cubicBezTo>
                    <a:pt x="0" y="3"/>
                    <a:pt x="0" y="2"/>
                    <a:pt x="0" y="0"/>
                  </a:cubicBezTo>
                  <a:cubicBezTo>
                    <a:pt x="6" y="132"/>
                    <a:pt x="6" y="132"/>
                    <a:pt x="6" y="132"/>
                  </a:cubicBezTo>
                  <a:cubicBezTo>
                    <a:pt x="6" y="133"/>
                    <a:pt x="7" y="135"/>
                    <a:pt x="7" y="137"/>
                  </a:cubicBezTo>
                  <a:cubicBezTo>
                    <a:pt x="7" y="139"/>
                    <a:pt x="8" y="140"/>
                    <a:pt x="8" y="142"/>
                  </a:cubicBezTo>
                  <a:cubicBezTo>
                    <a:pt x="9" y="144"/>
                    <a:pt x="9" y="146"/>
                    <a:pt x="9" y="147"/>
                  </a:cubicBezTo>
                  <a:cubicBezTo>
                    <a:pt x="10" y="149"/>
                    <a:pt x="10" y="150"/>
                    <a:pt x="10" y="152"/>
                  </a:cubicBezTo>
                  <a:cubicBezTo>
                    <a:pt x="8" y="107"/>
                    <a:pt x="5" y="63"/>
                    <a:pt x="3" y="18"/>
                  </a:cubicBezTo>
                  <a:cubicBezTo>
                    <a:pt x="3" y="17"/>
                    <a:pt x="3" y="16"/>
                    <a:pt x="2" y="14"/>
                  </a:cubicBezTo>
                  <a:close/>
                </a:path>
              </a:pathLst>
            </a:custGeom>
            <a:gradFill flip="none" rotWithShape="1">
              <a:gsLst>
                <a:gs pos="0">
                  <a:schemeClr val="bg1">
                    <a:lumMod val="50000"/>
                    <a:shade val="30000"/>
                    <a:satMod val="115000"/>
                  </a:schemeClr>
                </a:gs>
                <a:gs pos="50000">
                  <a:schemeClr val="bg1">
                    <a:lumMod val="50000"/>
                  </a:schemeClr>
                </a:gs>
                <a:gs pos="98333">
                  <a:schemeClr val="bg1">
                    <a:lumMod val="65000"/>
                  </a:schemeClr>
                </a:gs>
              </a:gsLst>
              <a:lin ang="4800000" scaled="0"/>
            </a:gra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8" name="Freeform 12"/>
            <p:cNvSpPr/>
            <p:nvPr/>
          </p:nvSpPr>
          <p:spPr bwMode="auto">
            <a:xfrm flipH="1">
              <a:off x="5259585" y="3055962"/>
              <a:ext cx="1154113" cy="500062"/>
            </a:xfrm>
            <a:custGeom>
              <a:gdLst>
                <a:gd fmla="*/ 770 w 781" name="T0"/>
                <a:gd fmla="*/ 90 h 337" name="T1"/>
                <a:gd fmla="*/ 745 w 781" name="T2"/>
                <a:gd fmla="*/ 99 h 337" name="T3"/>
                <a:gd fmla="*/ 705 w 781" name="T4"/>
                <a:gd fmla="*/ 105 h 337" name="T5"/>
                <a:gd fmla="*/ 672 w 781" name="T6"/>
                <a:gd fmla="*/ 104 h 337" name="T7"/>
                <a:gd fmla="*/ 667 w 781" name="T8"/>
                <a:gd fmla="*/ 104 h 337" name="T9"/>
                <a:gd fmla="*/ 660 w 781" name="T10"/>
                <a:gd fmla="*/ 104 h 337" name="T11"/>
                <a:gd fmla="*/ 654 w 781" name="T12"/>
                <a:gd fmla="*/ 104 h 337" name="T13"/>
                <a:gd fmla="*/ 631 w 781" name="T14"/>
                <a:gd fmla="*/ 111 h 337" name="T15"/>
                <a:gd fmla="*/ 629 w 781" name="T16"/>
                <a:gd fmla="*/ 113 h 337" name="T17"/>
                <a:gd fmla="*/ 629 w 781" name="T18"/>
                <a:gd fmla="*/ 116 h 337" name="T19"/>
                <a:gd fmla="*/ 628 w 781" name="T20"/>
                <a:gd fmla="*/ 186 h 337" name="T21"/>
                <a:gd fmla="*/ 600 w 781" name="T22"/>
                <a:gd fmla="*/ 188 h 337" name="T23"/>
                <a:gd fmla="*/ 422 w 781" name="T24"/>
                <a:gd fmla="*/ 190 h 337" name="T25"/>
                <a:gd fmla="*/ 164 w 781" name="T26"/>
                <a:gd fmla="*/ 16 h 337" name="T27"/>
                <a:gd fmla="*/ 174 w 781" name="T28"/>
                <a:gd fmla="*/ 147 h 337" name="T29"/>
                <a:gd fmla="*/ 160 w 781" name="T30"/>
                <a:gd fmla="*/ 117 h 337" name="T31"/>
                <a:gd fmla="*/ 151 w 781" name="T32"/>
                <a:gd fmla="*/ 112 h 337" name="T33"/>
                <a:gd fmla="*/ 147 w 781" name="T34"/>
                <a:gd fmla="*/ 111 h 337" name="T35"/>
                <a:gd fmla="*/ 144 w 781" name="T36"/>
                <a:gd fmla="*/ 111 h 337" name="T37"/>
                <a:gd fmla="*/ 141 w 781" name="T38"/>
                <a:gd fmla="*/ 110 h 337" name="T39"/>
                <a:gd fmla="*/ 136 w 781" name="T40"/>
                <a:gd fmla="*/ 110 h 337" name="T41"/>
                <a:gd fmla="*/ 132 w 781" name="T42"/>
                <a:gd fmla="*/ 110 h 337" name="T43"/>
                <a:gd fmla="*/ 127 w 781" name="T44"/>
                <a:gd fmla="*/ 110 h 337" name="T45"/>
                <a:gd fmla="*/ 119 w 781" name="T46"/>
                <a:gd fmla="*/ 111 h 337" name="T47"/>
                <a:gd fmla="*/ 108 w 781" name="T48"/>
                <a:gd fmla="*/ 112 h 337" name="T49"/>
                <a:gd fmla="*/ 72 w 781" name="T50"/>
                <a:gd fmla="*/ 116 h 337" name="T51"/>
                <a:gd fmla="*/ 24 w 781" name="T52"/>
                <a:gd fmla="*/ 113 h 337" name="T53"/>
                <a:gd fmla="*/ 7 w 781" name="T54"/>
                <a:gd fmla="*/ 107 h 337" name="T55"/>
                <a:gd fmla="*/ 15 w 781" name="T56"/>
                <a:gd fmla="*/ 240 h 337" name="T57"/>
                <a:gd fmla="*/ 24 w 781" name="T58"/>
                <a:gd fmla="*/ 248 h 337" name="T59"/>
                <a:gd fmla="*/ 32 w 781" name="T60"/>
                <a:gd fmla="*/ 251 h 337" name="T61"/>
                <a:gd fmla="*/ 42 w 781" name="T62"/>
                <a:gd fmla="*/ 253 h 337" name="T63"/>
                <a:gd fmla="*/ 52 w 781" name="T64"/>
                <a:gd fmla="*/ 255 h 337" name="T65"/>
                <a:gd fmla="*/ 59 w 781" name="T66"/>
                <a:gd fmla="*/ 255 h 337" name="T67"/>
                <a:gd fmla="*/ 70 w 781" name="T68"/>
                <a:gd fmla="*/ 256 h 337" name="T69"/>
                <a:gd fmla="*/ 79 w 781" name="T70"/>
                <a:gd fmla="*/ 256 h 337" name="T71"/>
                <a:gd fmla="*/ 90 w 781" name="T72"/>
                <a:gd fmla="*/ 255 h 337" name="T73"/>
                <a:gd fmla="*/ 108 w 781" name="T74"/>
                <a:gd fmla="*/ 253 h 337" name="T75"/>
                <a:gd fmla="*/ 356 w 781" name="T76"/>
                <a:gd fmla="*/ 336 h 337" name="T77"/>
                <a:gd fmla="*/ 599 w 781" name="T78"/>
                <a:gd fmla="*/ 334 h 337" name="T79"/>
                <a:gd fmla="*/ 616 w 781" name="T80"/>
                <a:gd fmla="*/ 333 h 337" name="T81"/>
                <a:gd fmla="*/ 628 w 781" name="T82"/>
                <a:gd fmla="*/ 333 h 337" name="T83"/>
                <a:gd fmla="*/ 637 w 781" name="T84"/>
                <a:gd fmla="*/ 332 h 337" name="T85"/>
                <a:gd fmla="*/ 647 w 781" name="T86"/>
                <a:gd fmla="*/ 330 h 337" name="T87"/>
                <a:gd fmla="*/ 652 w 781" name="T88"/>
                <a:gd fmla="*/ 327 h 337" name="T89"/>
                <a:gd fmla="*/ 657 w 781" name="T90"/>
                <a:gd fmla="*/ 325 h 337" name="T91"/>
                <a:gd fmla="*/ 657 w 781" name="T92"/>
                <a:gd fmla="*/ 325 h 337" name="T93"/>
                <a:gd fmla="*/ 658 w 781" name="T94"/>
                <a:gd fmla="*/ 324 h 337" name="T95"/>
                <a:gd fmla="*/ 658 w 781" name="T96"/>
                <a:gd fmla="*/ 323 h 337" name="T97"/>
                <a:gd fmla="*/ 658 w 781" name="T98"/>
                <a:gd fmla="*/ 322 h 337" name="T99"/>
                <a:gd fmla="*/ 665 w 781" name="T100"/>
                <a:gd fmla="*/ 243 h 337" name="T101"/>
                <a:gd fmla="*/ 684 w 781" name="T102"/>
                <a:gd fmla="*/ 244 h 337" name="T103"/>
                <a:gd fmla="*/ 695 w 781" name="T104"/>
                <a:gd fmla="*/ 245 h 337" name="T105"/>
                <a:gd fmla="*/ 703 w 781" name="T106"/>
                <a:gd fmla="*/ 245 h 337" name="T107"/>
                <a:gd fmla="*/ 709 w 781" name="T108"/>
                <a:gd fmla="*/ 245 h 337" name="T109"/>
                <a:gd fmla="*/ 718 w 781" name="T110"/>
                <a:gd fmla="*/ 244 h 337" name="T111"/>
                <a:gd fmla="*/ 737 w 781" name="T112"/>
                <a:gd fmla="*/ 241 h 337" name="T113"/>
                <a:gd fmla="*/ 758 w 781" name="T114"/>
                <a:gd fmla="*/ 235 h 337" name="T115"/>
                <a:gd fmla="*/ 767 w 781" name="T116"/>
                <a:gd fmla="*/ 232 h 337" name="T117"/>
                <a:gd fmla="*/ 773 w 781" name="T118"/>
                <a:gd fmla="*/ 229 h 337" name="T119"/>
                <a:gd fmla="*/ 777 w 781" name="T120"/>
                <a:gd fmla="*/ 226 h 337" name="T121"/>
                <a:gd fmla="*/ 779 w 781" name="T122"/>
                <a:gd fmla="*/ 223 h 337" name="T123"/>
                <a:gd fmla="*/ 781 w 781" name="T124"/>
                <a:gd fmla="*/ 218 h 33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37" w="781">
                  <a:moveTo>
                    <a:pt x="781" y="217"/>
                  </a:moveTo>
                  <a:cubicBezTo>
                    <a:pt x="778" y="79"/>
                    <a:pt x="778" y="79"/>
                    <a:pt x="778" y="79"/>
                  </a:cubicBezTo>
                  <a:cubicBezTo>
                    <a:pt x="778" y="80"/>
                    <a:pt x="778" y="81"/>
                    <a:pt x="778" y="81"/>
                  </a:cubicBezTo>
                  <a:cubicBezTo>
                    <a:pt x="778" y="81"/>
                    <a:pt x="778" y="81"/>
                    <a:pt x="778" y="81"/>
                  </a:cubicBezTo>
                  <a:cubicBezTo>
                    <a:pt x="777" y="82"/>
                    <a:pt x="777" y="83"/>
                    <a:pt x="777" y="84"/>
                  </a:cubicBezTo>
                  <a:cubicBezTo>
                    <a:pt x="776" y="84"/>
                    <a:pt x="776" y="85"/>
                    <a:pt x="775" y="86"/>
                  </a:cubicBezTo>
                  <a:cubicBezTo>
                    <a:pt x="775" y="86"/>
                    <a:pt x="775" y="86"/>
                    <a:pt x="775" y="86"/>
                  </a:cubicBezTo>
                  <a:cubicBezTo>
                    <a:pt x="774" y="86"/>
                    <a:pt x="774" y="87"/>
                    <a:pt x="773" y="88"/>
                  </a:cubicBezTo>
                  <a:cubicBezTo>
                    <a:pt x="773" y="88"/>
                    <a:pt x="773" y="88"/>
                    <a:pt x="773" y="88"/>
                  </a:cubicBezTo>
                  <a:cubicBezTo>
                    <a:pt x="772" y="89"/>
                    <a:pt x="771" y="89"/>
                    <a:pt x="770" y="90"/>
                  </a:cubicBezTo>
                  <a:cubicBezTo>
                    <a:pt x="770" y="90"/>
                    <a:pt x="770" y="90"/>
                    <a:pt x="770" y="90"/>
                  </a:cubicBezTo>
                  <a:cubicBezTo>
                    <a:pt x="769" y="91"/>
                    <a:pt x="767" y="91"/>
                    <a:pt x="766" y="92"/>
                  </a:cubicBezTo>
                  <a:cubicBezTo>
                    <a:pt x="766" y="92"/>
                    <a:pt x="766" y="92"/>
                    <a:pt x="766" y="92"/>
                  </a:cubicBezTo>
                  <a:cubicBezTo>
                    <a:pt x="765" y="92"/>
                    <a:pt x="765" y="93"/>
                    <a:pt x="764" y="93"/>
                  </a:cubicBezTo>
                  <a:cubicBezTo>
                    <a:pt x="764" y="93"/>
                    <a:pt x="764" y="93"/>
                    <a:pt x="764" y="93"/>
                  </a:cubicBezTo>
                  <a:cubicBezTo>
                    <a:pt x="763" y="93"/>
                    <a:pt x="762" y="94"/>
                    <a:pt x="762" y="94"/>
                  </a:cubicBezTo>
                  <a:cubicBezTo>
                    <a:pt x="761" y="94"/>
                    <a:pt x="761" y="94"/>
                    <a:pt x="761" y="94"/>
                  </a:cubicBezTo>
                  <a:cubicBezTo>
                    <a:pt x="760" y="94"/>
                    <a:pt x="760" y="95"/>
                    <a:pt x="759" y="95"/>
                  </a:cubicBezTo>
                  <a:cubicBezTo>
                    <a:pt x="759" y="95"/>
                    <a:pt x="759" y="95"/>
                    <a:pt x="759" y="95"/>
                  </a:cubicBezTo>
                  <a:cubicBezTo>
                    <a:pt x="758" y="95"/>
                    <a:pt x="757" y="96"/>
                    <a:pt x="756" y="96"/>
                  </a:cubicBezTo>
                  <a:cubicBezTo>
                    <a:pt x="754" y="96"/>
                    <a:pt x="752" y="97"/>
                    <a:pt x="750" y="98"/>
                  </a:cubicBezTo>
                  <a:cubicBezTo>
                    <a:pt x="748" y="98"/>
                    <a:pt x="747" y="98"/>
                    <a:pt x="745" y="99"/>
                  </a:cubicBezTo>
                  <a:cubicBezTo>
                    <a:pt x="744" y="99"/>
                    <a:pt x="742" y="100"/>
                    <a:pt x="741" y="100"/>
                  </a:cubicBezTo>
                  <a:cubicBezTo>
                    <a:pt x="740" y="100"/>
                    <a:pt x="738" y="101"/>
                    <a:pt x="737" y="101"/>
                  </a:cubicBezTo>
                  <a:cubicBezTo>
                    <a:pt x="735" y="101"/>
                    <a:pt x="734" y="101"/>
                    <a:pt x="733" y="102"/>
                  </a:cubicBezTo>
                  <a:cubicBezTo>
                    <a:pt x="732" y="102"/>
                    <a:pt x="730" y="102"/>
                    <a:pt x="729" y="102"/>
                  </a:cubicBezTo>
                  <a:cubicBezTo>
                    <a:pt x="728" y="103"/>
                    <a:pt x="727" y="103"/>
                    <a:pt x="726" y="103"/>
                  </a:cubicBezTo>
                  <a:cubicBezTo>
                    <a:pt x="724" y="103"/>
                    <a:pt x="723" y="104"/>
                    <a:pt x="722" y="104"/>
                  </a:cubicBezTo>
                  <a:cubicBezTo>
                    <a:pt x="720" y="104"/>
                    <a:pt x="719" y="104"/>
                    <a:pt x="717" y="104"/>
                  </a:cubicBezTo>
                  <a:cubicBezTo>
                    <a:pt x="717" y="104"/>
                    <a:pt x="717" y="104"/>
                    <a:pt x="717" y="104"/>
                  </a:cubicBezTo>
                  <a:cubicBezTo>
                    <a:pt x="715" y="105"/>
                    <a:pt x="713" y="105"/>
                    <a:pt x="711" y="105"/>
                  </a:cubicBezTo>
                  <a:cubicBezTo>
                    <a:pt x="711" y="105"/>
                    <a:pt x="711" y="105"/>
                    <a:pt x="711" y="105"/>
                  </a:cubicBezTo>
                  <a:cubicBezTo>
                    <a:pt x="709" y="105"/>
                    <a:pt x="707" y="105"/>
                    <a:pt x="705" y="105"/>
                  </a:cubicBezTo>
                  <a:cubicBezTo>
                    <a:pt x="705" y="105"/>
                    <a:pt x="705" y="105"/>
                    <a:pt x="705" y="105"/>
                  </a:cubicBezTo>
                  <a:cubicBezTo>
                    <a:pt x="703" y="106"/>
                    <a:pt x="701" y="106"/>
                    <a:pt x="699" y="106"/>
                  </a:cubicBezTo>
                  <a:cubicBezTo>
                    <a:pt x="697" y="106"/>
                    <a:pt x="695" y="106"/>
                    <a:pt x="693" y="106"/>
                  </a:cubicBezTo>
                  <a:cubicBezTo>
                    <a:pt x="690" y="106"/>
                    <a:pt x="688" y="105"/>
                    <a:pt x="686" y="105"/>
                  </a:cubicBezTo>
                  <a:cubicBezTo>
                    <a:pt x="686" y="105"/>
                    <a:pt x="686" y="105"/>
                    <a:pt x="686" y="105"/>
                  </a:cubicBezTo>
                  <a:cubicBezTo>
                    <a:pt x="684" y="105"/>
                    <a:pt x="682" y="105"/>
                    <a:pt x="680" y="105"/>
                  </a:cubicBezTo>
                  <a:cubicBezTo>
                    <a:pt x="679" y="105"/>
                    <a:pt x="679" y="105"/>
                    <a:pt x="679" y="105"/>
                  </a:cubicBezTo>
                  <a:cubicBezTo>
                    <a:pt x="677" y="105"/>
                    <a:pt x="675" y="105"/>
                    <a:pt x="673" y="104"/>
                  </a:cubicBezTo>
                  <a:cubicBezTo>
                    <a:pt x="673" y="104"/>
                    <a:pt x="673" y="104"/>
                    <a:pt x="673" y="104"/>
                  </a:cubicBezTo>
                  <a:cubicBezTo>
                    <a:pt x="673" y="104"/>
                    <a:pt x="673" y="104"/>
                    <a:pt x="673" y="104"/>
                  </a:cubicBezTo>
                  <a:cubicBezTo>
                    <a:pt x="672" y="104"/>
                    <a:pt x="672" y="104"/>
                    <a:pt x="672" y="104"/>
                  </a:cubicBezTo>
                  <a:cubicBezTo>
                    <a:pt x="672" y="104"/>
                    <a:pt x="672" y="104"/>
                    <a:pt x="672" y="104"/>
                  </a:cubicBezTo>
                  <a:cubicBezTo>
                    <a:pt x="671" y="104"/>
                    <a:pt x="671" y="104"/>
                    <a:pt x="671" y="104"/>
                  </a:cubicBezTo>
                  <a:cubicBezTo>
                    <a:pt x="670" y="104"/>
                    <a:pt x="670" y="104"/>
                    <a:pt x="670" y="104"/>
                  </a:cubicBezTo>
                  <a:cubicBezTo>
                    <a:pt x="670" y="104"/>
                    <a:pt x="670" y="104"/>
                    <a:pt x="670" y="104"/>
                  </a:cubicBezTo>
                  <a:cubicBezTo>
                    <a:pt x="670" y="104"/>
                    <a:pt x="670" y="104"/>
                    <a:pt x="670" y="104"/>
                  </a:cubicBezTo>
                  <a:cubicBezTo>
                    <a:pt x="670" y="104"/>
                    <a:pt x="670" y="104"/>
                    <a:pt x="670" y="104"/>
                  </a:cubicBezTo>
                  <a:cubicBezTo>
                    <a:pt x="669" y="104"/>
                    <a:pt x="669" y="104"/>
                    <a:pt x="669" y="104"/>
                  </a:cubicBezTo>
                  <a:cubicBezTo>
                    <a:pt x="669" y="104"/>
                    <a:pt x="669" y="104"/>
                    <a:pt x="669" y="104"/>
                  </a:cubicBezTo>
                  <a:cubicBezTo>
                    <a:pt x="668" y="104"/>
                    <a:pt x="668" y="104"/>
                    <a:pt x="668" y="104"/>
                  </a:cubicBezTo>
                  <a:cubicBezTo>
                    <a:pt x="667" y="104"/>
                    <a:pt x="667" y="104"/>
                    <a:pt x="667" y="104"/>
                  </a:cubicBezTo>
                  <a:cubicBezTo>
                    <a:pt x="667" y="104"/>
                    <a:pt x="667" y="104"/>
                    <a:pt x="667" y="104"/>
                  </a:cubicBezTo>
                  <a:cubicBezTo>
                    <a:pt x="667" y="104"/>
                    <a:pt x="667" y="104"/>
                    <a:pt x="667" y="104"/>
                  </a:cubicBezTo>
                  <a:cubicBezTo>
                    <a:pt x="666" y="104"/>
                    <a:pt x="666" y="104"/>
                    <a:pt x="666" y="104"/>
                  </a:cubicBezTo>
                  <a:cubicBezTo>
                    <a:pt x="665" y="104"/>
                    <a:pt x="665" y="104"/>
                    <a:pt x="665" y="104"/>
                  </a:cubicBezTo>
                  <a:cubicBezTo>
                    <a:pt x="664" y="104"/>
                    <a:pt x="664" y="104"/>
                    <a:pt x="664" y="104"/>
                  </a:cubicBezTo>
                  <a:cubicBezTo>
                    <a:pt x="664" y="104"/>
                    <a:pt x="664" y="104"/>
                    <a:pt x="664" y="104"/>
                  </a:cubicBezTo>
                  <a:cubicBezTo>
                    <a:pt x="663" y="104"/>
                    <a:pt x="663" y="104"/>
                    <a:pt x="663" y="104"/>
                  </a:cubicBezTo>
                  <a:cubicBezTo>
                    <a:pt x="662" y="104"/>
                    <a:pt x="662" y="104"/>
                    <a:pt x="662" y="104"/>
                  </a:cubicBezTo>
                  <a:cubicBezTo>
                    <a:pt x="662" y="104"/>
                    <a:pt x="662" y="104"/>
                    <a:pt x="662" y="104"/>
                  </a:cubicBezTo>
                  <a:cubicBezTo>
                    <a:pt x="661" y="104"/>
                    <a:pt x="661" y="104"/>
                    <a:pt x="661" y="104"/>
                  </a:cubicBezTo>
                  <a:cubicBezTo>
                    <a:pt x="661" y="104"/>
                    <a:pt x="661" y="104"/>
                    <a:pt x="661" y="104"/>
                  </a:cubicBezTo>
                  <a:cubicBezTo>
                    <a:pt x="660" y="104"/>
                    <a:pt x="660" y="104"/>
                    <a:pt x="660" y="104"/>
                  </a:cubicBezTo>
                  <a:cubicBezTo>
                    <a:pt x="660" y="104"/>
                    <a:pt x="660" y="104"/>
                    <a:pt x="660" y="104"/>
                  </a:cubicBezTo>
                  <a:cubicBezTo>
                    <a:pt x="660" y="104"/>
                    <a:pt x="660" y="104"/>
                    <a:pt x="660" y="104"/>
                  </a:cubicBezTo>
                  <a:cubicBezTo>
                    <a:pt x="660" y="104"/>
                    <a:pt x="660" y="104"/>
                    <a:pt x="660" y="104"/>
                  </a:cubicBezTo>
                  <a:cubicBezTo>
                    <a:pt x="659" y="104"/>
                    <a:pt x="659" y="104"/>
                    <a:pt x="659" y="104"/>
                  </a:cubicBezTo>
                  <a:cubicBezTo>
                    <a:pt x="659" y="104"/>
                    <a:pt x="659" y="104"/>
                    <a:pt x="659" y="104"/>
                  </a:cubicBezTo>
                  <a:cubicBezTo>
                    <a:pt x="658" y="104"/>
                    <a:pt x="658" y="104"/>
                    <a:pt x="658" y="104"/>
                  </a:cubicBezTo>
                  <a:cubicBezTo>
                    <a:pt x="657" y="104"/>
                    <a:pt x="657" y="104"/>
                    <a:pt x="657" y="104"/>
                  </a:cubicBezTo>
                  <a:cubicBezTo>
                    <a:pt x="656" y="104"/>
                    <a:pt x="656" y="104"/>
                    <a:pt x="656" y="104"/>
                  </a:cubicBezTo>
                  <a:cubicBezTo>
                    <a:pt x="656" y="104"/>
                    <a:pt x="656" y="104"/>
                    <a:pt x="656" y="104"/>
                  </a:cubicBezTo>
                  <a:cubicBezTo>
                    <a:pt x="655" y="104"/>
                    <a:pt x="655" y="104"/>
                    <a:pt x="655" y="104"/>
                  </a:cubicBezTo>
                  <a:cubicBezTo>
                    <a:pt x="654" y="104"/>
                    <a:pt x="654" y="104"/>
                    <a:pt x="654" y="104"/>
                  </a:cubicBezTo>
                  <a:cubicBezTo>
                    <a:pt x="654" y="104"/>
                    <a:pt x="654" y="104"/>
                    <a:pt x="654" y="104"/>
                  </a:cubicBezTo>
                  <a:cubicBezTo>
                    <a:pt x="654" y="104"/>
                    <a:pt x="654" y="104"/>
                    <a:pt x="654" y="104"/>
                  </a:cubicBezTo>
                  <a:cubicBezTo>
                    <a:pt x="653" y="104"/>
                    <a:pt x="653" y="104"/>
                    <a:pt x="653" y="104"/>
                  </a:cubicBezTo>
                  <a:cubicBezTo>
                    <a:pt x="652" y="104"/>
                    <a:pt x="652" y="104"/>
                    <a:pt x="652" y="104"/>
                  </a:cubicBezTo>
                  <a:cubicBezTo>
                    <a:pt x="652" y="105"/>
                    <a:pt x="652" y="105"/>
                    <a:pt x="652" y="105"/>
                  </a:cubicBezTo>
                  <a:cubicBezTo>
                    <a:pt x="651" y="105"/>
                    <a:pt x="651" y="105"/>
                    <a:pt x="651" y="105"/>
                  </a:cubicBezTo>
                  <a:cubicBezTo>
                    <a:pt x="648" y="0"/>
                    <a:pt x="648" y="0"/>
                    <a:pt x="648" y="0"/>
                  </a:cubicBezTo>
                  <a:cubicBezTo>
                    <a:pt x="629" y="51"/>
                    <a:pt x="629" y="51"/>
                    <a:pt x="629" y="51"/>
                  </a:cubicBezTo>
                  <a:cubicBezTo>
                    <a:pt x="631" y="111"/>
                    <a:pt x="631" y="111"/>
                    <a:pt x="631" y="111"/>
                  </a:cubicBezTo>
                  <a:cubicBezTo>
                    <a:pt x="631" y="111"/>
                    <a:pt x="631" y="111"/>
                    <a:pt x="631" y="111"/>
                  </a:cubicBezTo>
                  <a:cubicBezTo>
                    <a:pt x="631" y="111"/>
                    <a:pt x="631" y="111"/>
                    <a:pt x="631" y="111"/>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3"/>
                    <a:pt x="630" y="113"/>
                    <a:pt x="630" y="113"/>
                  </a:cubicBezTo>
                  <a:cubicBezTo>
                    <a:pt x="629" y="113"/>
                    <a:pt x="629" y="113"/>
                    <a:pt x="629" y="113"/>
                  </a:cubicBezTo>
                  <a:cubicBezTo>
                    <a:pt x="629" y="113"/>
                    <a:pt x="629" y="113"/>
                    <a:pt x="629" y="113"/>
                  </a:cubicBezTo>
                  <a:cubicBezTo>
                    <a:pt x="629" y="113"/>
                    <a:pt x="629" y="113"/>
                    <a:pt x="629" y="113"/>
                  </a:cubicBezTo>
                  <a:cubicBezTo>
                    <a:pt x="629" y="114"/>
                    <a:pt x="629" y="114"/>
                    <a:pt x="629" y="114"/>
                  </a:cubicBezTo>
                  <a:cubicBezTo>
                    <a:pt x="629" y="114"/>
                    <a:pt x="629" y="114"/>
                    <a:pt x="629" y="114"/>
                  </a:cubicBezTo>
                  <a:cubicBezTo>
                    <a:pt x="629" y="114"/>
                    <a:pt x="629" y="114"/>
                    <a:pt x="629" y="114"/>
                  </a:cubicBezTo>
                  <a:cubicBezTo>
                    <a:pt x="629" y="114"/>
                    <a:pt x="629" y="114"/>
                    <a:pt x="629" y="114"/>
                  </a:cubicBezTo>
                  <a:cubicBezTo>
                    <a:pt x="629" y="115"/>
                    <a:pt x="629" y="115"/>
                    <a:pt x="629" y="115"/>
                  </a:cubicBezTo>
                  <a:cubicBezTo>
                    <a:pt x="629" y="115"/>
                    <a:pt x="629" y="115"/>
                    <a:pt x="629" y="115"/>
                  </a:cubicBezTo>
                  <a:cubicBezTo>
                    <a:pt x="629" y="115"/>
                    <a:pt x="629" y="115"/>
                    <a:pt x="629" y="115"/>
                  </a:cubicBezTo>
                  <a:cubicBezTo>
                    <a:pt x="629" y="115"/>
                    <a:pt x="629" y="115"/>
                    <a:pt x="629" y="115"/>
                  </a:cubicBezTo>
                  <a:cubicBezTo>
                    <a:pt x="629" y="115"/>
                    <a:pt x="629" y="115"/>
                    <a:pt x="629" y="115"/>
                  </a:cubicBezTo>
                  <a:cubicBezTo>
                    <a:pt x="629" y="116"/>
                    <a:pt x="629" y="116"/>
                    <a:pt x="629" y="116"/>
                  </a:cubicBezTo>
                  <a:cubicBezTo>
                    <a:pt x="629" y="116"/>
                    <a:pt x="629" y="116"/>
                    <a:pt x="629" y="116"/>
                  </a:cubicBezTo>
                  <a:cubicBezTo>
                    <a:pt x="629" y="116"/>
                    <a:pt x="629" y="116"/>
                    <a:pt x="629" y="116"/>
                  </a:cubicBezTo>
                  <a:cubicBezTo>
                    <a:pt x="629" y="116"/>
                    <a:pt x="629" y="116"/>
                    <a:pt x="629" y="116"/>
                  </a:cubicBezTo>
                  <a:cubicBezTo>
                    <a:pt x="629" y="117"/>
                    <a:pt x="629" y="117"/>
                    <a:pt x="629" y="117"/>
                  </a:cubicBezTo>
                  <a:cubicBezTo>
                    <a:pt x="629" y="117"/>
                    <a:pt x="629" y="117"/>
                    <a:pt x="629" y="117"/>
                  </a:cubicBezTo>
                  <a:cubicBezTo>
                    <a:pt x="629" y="117"/>
                    <a:pt x="629" y="117"/>
                    <a:pt x="629" y="117"/>
                  </a:cubicBezTo>
                  <a:cubicBezTo>
                    <a:pt x="631" y="186"/>
                    <a:pt x="631" y="186"/>
                    <a:pt x="631" y="186"/>
                  </a:cubicBezTo>
                  <a:cubicBezTo>
                    <a:pt x="631" y="186"/>
                    <a:pt x="631" y="186"/>
                    <a:pt x="631" y="186"/>
                  </a:cubicBezTo>
                  <a:cubicBezTo>
                    <a:pt x="630" y="186"/>
                    <a:pt x="630" y="186"/>
                    <a:pt x="630" y="186"/>
                  </a:cubicBezTo>
                  <a:cubicBezTo>
                    <a:pt x="630" y="186"/>
                    <a:pt x="630" y="186"/>
                    <a:pt x="630" y="186"/>
                  </a:cubicBezTo>
                  <a:cubicBezTo>
                    <a:pt x="629" y="186"/>
                    <a:pt x="629" y="186"/>
                    <a:pt x="628" y="186"/>
                  </a:cubicBezTo>
                  <a:cubicBezTo>
                    <a:pt x="628" y="186"/>
                    <a:pt x="628" y="186"/>
                    <a:pt x="628" y="186"/>
                  </a:cubicBezTo>
                  <a:cubicBezTo>
                    <a:pt x="626" y="186"/>
                    <a:pt x="625" y="186"/>
                    <a:pt x="623" y="187"/>
                  </a:cubicBezTo>
                  <a:cubicBezTo>
                    <a:pt x="623" y="187"/>
                    <a:pt x="623" y="187"/>
                    <a:pt x="623" y="187"/>
                  </a:cubicBezTo>
                  <a:cubicBezTo>
                    <a:pt x="622" y="187"/>
                    <a:pt x="621" y="187"/>
                    <a:pt x="620" y="187"/>
                  </a:cubicBezTo>
                  <a:cubicBezTo>
                    <a:pt x="619" y="187"/>
                    <a:pt x="618" y="187"/>
                    <a:pt x="617" y="187"/>
                  </a:cubicBezTo>
                  <a:cubicBezTo>
                    <a:pt x="616" y="187"/>
                    <a:pt x="616" y="187"/>
                    <a:pt x="616" y="187"/>
                  </a:cubicBezTo>
                  <a:cubicBezTo>
                    <a:pt x="614" y="187"/>
                    <a:pt x="612" y="187"/>
                    <a:pt x="610" y="187"/>
                  </a:cubicBezTo>
                  <a:cubicBezTo>
                    <a:pt x="609" y="187"/>
                    <a:pt x="609" y="187"/>
                    <a:pt x="608" y="187"/>
                  </a:cubicBezTo>
                  <a:cubicBezTo>
                    <a:pt x="608" y="188"/>
                    <a:pt x="607" y="188"/>
                    <a:pt x="606" y="188"/>
                  </a:cubicBezTo>
                  <a:cubicBezTo>
                    <a:pt x="606" y="188"/>
                    <a:pt x="605" y="188"/>
                    <a:pt x="604" y="188"/>
                  </a:cubicBezTo>
                  <a:cubicBezTo>
                    <a:pt x="604" y="188"/>
                    <a:pt x="603" y="188"/>
                    <a:pt x="602" y="188"/>
                  </a:cubicBezTo>
                  <a:cubicBezTo>
                    <a:pt x="601" y="188"/>
                    <a:pt x="601" y="188"/>
                    <a:pt x="600" y="188"/>
                  </a:cubicBezTo>
                  <a:cubicBezTo>
                    <a:pt x="599" y="188"/>
                    <a:pt x="599" y="188"/>
                    <a:pt x="598" y="188"/>
                  </a:cubicBezTo>
                  <a:cubicBezTo>
                    <a:pt x="597" y="188"/>
                    <a:pt x="597" y="188"/>
                    <a:pt x="596" y="188"/>
                  </a:cubicBezTo>
                  <a:cubicBezTo>
                    <a:pt x="595" y="188"/>
                    <a:pt x="594" y="188"/>
                    <a:pt x="593" y="188"/>
                  </a:cubicBezTo>
                  <a:cubicBezTo>
                    <a:pt x="592" y="188"/>
                    <a:pt x="591" y="188"/>
                    <a:pt x="591" y="188"/>
                  </a:cubicBezTo>
                  <a:cubicBezTo>
                    <a:pt x="589" y="188"/>
                    <a:pt x="588" y="188"/>
                    <a:pt x="586" y="188"/>
                  </a:cubicBezTo>
                  <a:cubicBezTo>
                    <a:pt x="585" y="188"/>
                    <a:pt x="585" y="188"/>
                    <a:pt x="584" y="188"/>
                  </a:cubicBezTo>
                  <a:cubicBezTo>
                    <a:pt x="583" y="188"/>
                    <a:pt x="582" y="188"/>
                    <a:pt x="582" y="188"/>
                  </a:cubicBezTo>
                  <a:cubicBezTo>
                    <a:pt x="581" y="188"/>
                    <a:pt x="580" y="188"/>
                    <a:pt x="579" y="188"/>
                  </a:cubicBezTo>
                  <a:cubicBezTo>
                    <a:pt x="579" y="188"/>
                    <a:pt x="578" y="188"/>
                    <a:pt x="577" y="188"/>
                  </a:cubicBezTo>
                  <a:cubicBezTo>
                    <a:pt x="560" y="188"/>
                    <a:pt x="536" y="188"/>
                    <a:pt x="508" y="189"/>
                  </a:cubicBezTo>
                  <a:cubicBezTo>
                    <a:pt x="481" y="189"/>
                    <a:pt x="451" y="189"/>
                    <a:pt x="422" y="190"/>
                  </a:cubicBezTo>
                  <a:cubicBezTo>
                    <a:pt x="394" y="190"/>
                    <a:pt x="367" y="190"/>
                    <a:pt x="347" y="191"/>
                  </a:cubicBezTo>
                  <a:cubicBezTo>
                    <a:pt x="327" y="191"/>
                    <a:pt x="313" y="191"/>
                    <a:pt x="310" y="191"/>
                  </a:cubicBezTo>
                  <a:cubicBezTo>
                    <a:pt x="186" y="191"/>
                    <a:pt x="186" y="191"/>
                    <a:pt x="186" y="191"/>
                  </a:cubicBezTo>
                  <a:cubicBezTo>
                    <a:pt x="176" y="59"/>
                    <a:pt x="176" y="59"/>
                    <a:pt x="176" y="59"/>
                  </a:cubicBezTo>
                  <a:cubicBezTo>
                    <a:pt x="176" y="59"/>
                    <a:pt x="176" y="59"/>
                    <a:pt x="176" y="59"/>
                  </a:cubicBezTo>
                  <a:cubicBezTo>
                    <a:pt x="176" y="58"/>
                    <a:pt x="176" y="58"/>
                    <a:pt x="176" y="58"/>
                  </a:cubicBezTo>
                  <a:cubicBezTo>
                    <a:pt x="176" y="58"/>
                    <a:pt x="176" y="58"/>
                    <a:pt x="176" y="58"/>
                  </a:cubicBezTo>
                  <a:cubicBezTo>
                    <a:pt x="176" y="57"/>
                    <a:pt x="176" y="57"/>
                    <a:pt x="176" y="57"/>
                  </a:cubicBezTo>
                  <a:cubicBezTo>
                    <a:pt x="175" y="55"/>
                    <a:pt x="173" y="50"/>
                    <a:pt x="172" y="45"/>
                  </a:cubicBezTo>
                  <a:cubicBezTo>
                    <a:pt x="170" y="41"/>
                    <a:pt x="169" y="35"/>
                    <a:pt x="167" y="30"/>
                  </a:cubicBezTo>
                  <a:cubicBezTo>
                    <a:pt x="166" y="25"/>
                    <a:pt x="165" y="20"/>
                    <a:pt x="164" y="16"/>
                  </a:cubicBezTo>
                  <a:cubicBezTo>
                    <a:pt x="163" y="13"/>
                    <a:pt x="163" y="10"/>
                    <a:pt x="162" y="10"/>
                  </a:cubicBezTo>
                  <a:cubicBezTo>
                    <a:pt x="162" y="10"/>
                    <a:pt x="162" y="10"/>
                    <a:pt x="162" y="10"/>
                  </a:cubicBezTo>
                  <a:cubicBezTo>
                    <a:pt x="162" y="10"/>
                    <a:pt x="162" y="10"/>
                    <a:pt x="162" y="10"/>
                  </a:cubicBezTo>
                  <a:cubicBezTo>
                    <a:pt x="162" y="10"/>
                    <a:pt x="162" y="10"/>
                    <a:pt x="162" y="10"/>
                  </a:cubicBezTo>
                  <a:cubicBezTo>
                    <a:pt x="162" y="10"/>
                    <a:pt x="162" y="10"/>
                    <a:pt x="162" y="10"/>
                  </a:cubicBezTo>
                  <a:cubicBezTo>
                    <a:pt x="166" y="53"/>
                    <a:pt x="169" y="97"/>
                    <a:pt x="172" y="140"/>
                  </a:cubicBezTo>
                  <a:cubicBezTo>
                    <a:pt x="172" y="140"/>
                    <a:pt x="172" y="140"/>
                    <a:pt x="172" y="140"/>
                  </a:cubicBezTo>
                  <a:cubicBezTo>
                    <a:pt x="172" y="140"/>
                    <a:pt x="172" y="140"/>
                    <a:pt x="172" y="140"/>
                  </a:cubicBezTo>
                  <a:cubicBezTo>
                    <a:pt x="172" y="140"/>
                    <a:pt x="172" y="140"/>
                    <a:pt x="172" y="140"/>
                  </a:cubicBezTo>
                  <a:cubicBezTo>
                    <a:pt x="173" y="140"/>
                    <a:pt x="173" y="140"/>
                    <a:pt x="173" y="140"/>
                  </a:cubicBezTo>
                  <a:cubicBezTo>
                    <a:pt x="173" y="141"/>
                    <a:pt x="173" y="144"/>
                    <a:pt x="174" y="147"/>
                  </a:cubicBezTo>
                  <a:cubicBezTo>
                    <a:pt x="175" y="151"/>
                    <a:pt x="176" y="157"/>
                    <a:pt x="178" y="162"/>
                  </a:cubicBezTo>
                  <a:cubicBezTo>
                    <a:pt x="179" y="168"/>
                    <a:pt x="180" y="174"/>
                    <a:pt x="182" y="179"/>
                  </a:cubicBezTo>
                  <a:cubicBezTo>
                    <a:pt x="183" y="184"/>
                    <a:pt x="185" y="188"/>
                    <a:pt x="186" y="191"/>
                  </a:cubicBezTo>
                  <a:cubicBezTo>
                    <a:pt x="171" y="191"/>
                    <a:pt x="171" y="191"/>
                    <a:pt x="171" y="191"/>
                  </a:cubicBezTo>
                  <a:cubicBezTo>
                    <a:pt x="170" y="168"/>
                    <a:pt x="168" y="145"/>
                    <a:pt x="166" y="122"/>
                  </a:cubicBezTo>
                  <a:cubicBezTo>
                    <a:pt x="166" y="121"/>
                    <a:pt x="166" y="121"/>
                    <a:pt x="166" y="121"/>
                  </a:cubicBezTo>
                  <a:cubicBezTo>
                    <a:pt x="166" y="120"/>
                    <a:pt x="166" y="120"/>
                    <a:pt x="166" y="120"/>
                  </a:cubicBezTo>
                  <a:cubicBezTo>
                    <a:pt x="165" y="119"/>
                    <a:pt x="165" y="119"/>
                    <a:pt x="165" y="119"/>
                  </a:cubicBezTo>
                  <a:cubicBezTo>
                    <a:pt x="164" y="119"/>
                    <a:pt x="164" y="119"/>
                    <a:pt x="164" y="119"/>
                  </a:cubicBezTo>
                  <a:cubicBezTo>
                    <a:pt x="163" y="118"/>
                    <a:pt x="162" y="118"/>
                    <a:pt x="161" y="117"/>
                  </a:cubicBezTo>
                  <a:cubicBezTo>
                    <a:pt x="160" y="117"/>
                    <a:pt x="160" y="117"/>
                    <a:pt x="160" y="117"/>
                  </a:cubicBezTo>
                  <a:cubicBezTo>
                    <a:pt x="160" y="116"/>
                    <a:pt x="159" y="116"/>
                    <a:pt x="158" y="116"/>
                  </a:cubicBezTo>
                  <a:cubicBezTo>
                    <a:pt x="157" y="115"/>
                    <a:pt x="157" y="115"/>
                    <a:pt x="157" y="115"/>
                  </a:cubicBezTo>
                  <a:cubicBezTo>
                    <a:pt x="157" y="115"/>
                    <a:pt x="156" y="114"/>
                    <a:pt x="156" y="114"/>
                  </a:cubicBezTo>
                  <a:cubicBezTo>
                    <a:pt x="155" y="114"/>
                    <a:pt x="155" y="114"/>
                    <a:pt x="155" y="114"/>
                  </a:cubicBezTo>
                  <a:cubicBezTo>
                    <a:pt x="155" y="114"/>
                    <a:pt x="155" y="114"/>
                    <a:pt x="154" y="114"/>
                  </a:cubicBezTo>
                  <a:cubicBezTo>
                    <a:pt x="154" y="113"/>
                    <a:pt x="153" y="113"/>
                    <a:pt x="153" y="113"/>
                  </a:cubicBezTo>
                  <a:cubicBezTo>
                    <a:pt x="152" y="113"/>
                    <a:pt x="152" y="113"/>
                    <a:pt x="152" y="113"/>
                  </a:cubicBezTo>
                  <a:cubicBezTo>
                    <a:pt x="152" y="113"/>
                    <a:pt x="152" y="113"/>
                    <a:pt x="152" y="113"/>
                  </a:cubicBezTo>
                  <a:cubicBezTo>
                    <a:pt x="151" y="112"/>
                    <a:pt x="151" y="112"/>
                    <a:pt x="151" y="112"/>
                  </a:cubicBezTo>
                  <a:cubicBezTo>
                    <a:pt x="151" y="112"/>
                    <a:pt x="151" y="112"/>
                    <a:pt x="151" y="112"/>
                  </a:cubicBezTo>
                  <a:cubicBezTo>
                    <a:pt x="151" y="112"/>
                    <a:pt x="151" y="112"/>
                    <a:pt x="151" y="112"/>
                  </a:cubicBezTo>
                  <a:cubicBezTo>
                    <a:pt x="150" y="112"/>
                    <a:pt x="150" y="112"/>
                    <a:pt x="150" y="112"/>
                  </a:cubicBezTo>
                  <a:cubicBezTo>
                    <a:pt x="150" y="112"/>
                    <a:pt x="150" y="112"/>
                    <a:pt x="150" y="112"/>
                  </a:cubicBezTo>
                  <a:cubicBezTo>
                    <a:pt x="149" y="112"/>
                    <a:pt x="149" y="112"/>
                    <a:pt x="149" y="112"/>
                  </a:cubicBezTo>
                  <a:cubicBezTo>
                    <a:pt x="149" y="112"/>
                    <a:pt x="149" y="112"/>
                    <a:pt x="149" y="112"/>
                  </a:cubicBezTo>
                  <a:cubicBezTo>
                    <a:pt x="149" y="112"/>
                    <a:pt x="149" y="112"/>
                    <a:pt x="149" y="112"/>
                  </a:cubicBezTo>
                  <a:cubicBezTo>
                    <a:pt x="149" y="112"/>
                    <a:pt x="149" y="112"/>
                    <a:pt x="149" y="112"/>
                  </a:cubicBezTo>
                  <a:cubicBezTo>
                    <a:pt x="148" y="112"/>
                    <a:pt x="148" y="112"/>
                    <a:pt x="148" y="112"/>
                  </a:cubicBezTo>
                  <a:cubicBezTo>
                    <a:pt x="148" y="111"/>
                    <a:pt x="148" y="111"/>
                    <a:pt x="148" y="111"/>
                  </a:cubicBezTo>
                  <a:cubicBezTo>
                    <a:pt x="147" y="111"/>
                    <a:pt x="147" y="111"/>
                    <a:pt x="147" y="111"/>
                  </a:cubicBezTo>
                  <a:cubicBezTo>
                    <a:pt x="147" y="111"/>
                    <a:pt x="147" y="111"/>
                    <a:pt x="147" y="111"/>
                  </a:cubicBezTo>
                  <a:cubicBezTo>
                    <a:pt x="147" y="111"/>
                    <a:pt x="147" y="111"/>
                    <a:pt x="147" y="111"/>
                  </a:cubicBezTo>
                  <a:cubicBezTo>
                    <a:pt x="147" y="111"/>
                    <a:pt x="147" y="111"/>
                    <a:pt x="147" y="111"/>
                  </a:cubicBezTo>
                  <a:cubicBezTo>
                    <a:pt x="146" y="111"/>
                    <a:pt x="146" y="111"/>
                    <a:pt x="146" y="111"/>
                  </a:cubicBezTo>
                  <a:cubicBezTo>
                    <a:pt x="146" y="111"/>
                    <a:pt x="146" y="111"/>
                    <a:pt x="146" y="111"/>
                  </a:cubicBezTo>
                  <a:cubicBezTo>
                    <a:pt x="146" y="111"/>
                    <a:pt x="146" y="111"/>
                    <a:pt x="146" y="111"/>
                  </a:cubicBezTo>
                  <a:cubicBezTo>
                    <a:pt x="145" y="111"/>
                    <a:pt x="145" y="111"/>
                    <a:pt x="145" y="111"/>
                  </a:cubicBezTo>
                  <a:cubicBezTo>
                    <a:pt x="145" y="111"/>
                    <a:pt x="145" y="111"/>
                    <a:pt x="145" y="111"/>
                  </a:cubicBezTo>
                  <a:cubicBezTo>
                    <a:pt x="145" y="111"/>
                    <a:pt x="145" y="111"/>
                    <a:pt x="145" y="111"/>
                  </a:cubicBezTo>
                  <a:cubicBezTo>
                    <a:pt x="145" y="111"/>
                    <a:pt x="145" y="111"/>
                    <a:pt x="145" y="111"/>
                  </a:cubicBezTo>
                  <a:cubicBezTo>
                    <a:pt x="145" y="111"/>
                    <a:pt x="145" y="111"/>
                    <a:pt x="145" y="111"/>
                  </a:cubicBezTo>
                  <a:cubicBezTo>
                    <a:pt x="144" y="111"/>
                    <a:pt x="144" y="111"/>
                    <a:pt x="144" y="111"/>
                  </a:cubicBezTo>
                  <a:cubicBezTo>
                    <a:pt x="144" y="111"/>
                    <a:pt x="144" y="111"/>
                    <a:pt x="144" y="111"/>
                  </a:cubicBezTo>
                  <a:cubicBezTo>
                    <a:pt x="144" y="111"/>
                    <a:pt x="144" y="111"/>
                    <a:pt x="144" y="111"/>
                  </a:cubicBezTo>
                  <a:cubicBezTo>
                    <a:pt x="143" y="111"/>
                    <a:pt x="143" y="111"/>
                    <a:pt x="143" y="111"/>
                  </a:cubicBezTo>
                  <a:cubicBezTo>
                    <a:pt x="143" y="111"/>
                    <a:pt x="143" y="111"/>
                    <a:pt x="143" y="111"/>
                  </a:cubicBezTo>
                  <a:cubicBezTo>
                    <a:pt x="143" y="111"/>
                    <a:pt x="143" y="111"/>
                    <a:pt x="143" y="111"/>
                  </a:cubicBezTo>
                  <a:cubicBezTo>
                    <a:pt x="143" y="111"/>
                    <a:pt x="143" y="111"/>
                    <a:pt x="143" y="111"/>
                  </a:cubicBezTo>
                  <a:cubicBezTo>
                    <a:pt x="142" y="111"/>
                    <a:pt x="142" y="111"/>
                    <a:pt x="142" y="111"/>
                  </a:cubicBezTo>
                  <a:cubicBezTo>
                    <a:pt x="142" y="111"/>
                    <a:pt x="142" y="111"/>
                    <a:pt x="142" y="111"/>
                  </a:cubicBezTo>
                  <a:cubicBezTo>
                    <a:pt x="142" y="111"/>
                    <a:pt x="142" y="111"/>
                    <a:pt x="142" y="111"/>
                  </a:cubicBezTo>
                  <a:cubicBezTo>
                    <a:pt x="142" y="111"/>
                    <a:pt x="142" y="111"/>
                    <a:pt x="142" y="111"/>
                  </a:cubicBezTo>
                  <a:cubicBezTo>
                    <a:pt x="141" y="110"/>
                    <a:pt x="141" y="110"/>
                    <a:pt x="141" y="110"/>
                  </a:cubicBezTo>
                  <a:cubicBezTo>
                    <a:pt x="141" y="110"/>
                    <a:pt x="141" y="110"/>
                    <a:pt x="141" y="110"/>
                  </a:cubicBezTo>
                  <a:cubicBezTo>
                    <a:pt x="141" y="110"/>
                    <a:pt x="141" y="110"/>
                    <a:pt x="141" y="110"/>
                  </a:cubicBezTo>
                  <a:cubicBezTo>
                    <a:pt x="140" y="110"/>
                    <a:pt x="140" y="110"/>
                    <a:pt x="140" y="110"/>
                  </a:cubicBezTo>
                  <a:cubicBezTo>
                    <a:pt x="140" y="110"/>
                    <a:pt x="140" y="110"/>
                    <a:pt x="140" y="110"/>
                  </a:cubicBezTo>
                  <a:cubicBezTo>
                    <a:pt x="139" y="110"/>
                    <a:pt x="139" y="110"/>
                    <a:pt x="139" y="110"/>
                  </a:cubicBezTo>
                  <a:cubicBezTo>
                    <a:pt x="139" y="110"/>
                    <a:pt x="139" y="110"/>
                    <a:pt x="139" y="110"/>
                  </a:cubicBezTo>
                  <a:cubicBezTo>
                    <a:pt x="139" y="110"/>
                    <a:pt x="139" y="110"/>
                    <a:pt x="139" y="110"/>
                  </a:cubicBezTo>
                  <a:cubicBezTo>
                    <a:pt x="138" y="110"/>
                    <a:pt x="138" y="110"/>
                    <a:pt x="138" y="110"/>
                  </a:cubicBezTo>
                  <a:cubicBezTo>
                    <a:pt x="138" y="110"/>
                    <a:pt x="138" y="110"/>
                    <a:pt x="138" y="110"/>
                  </a:cubicBezTo>
                  <a:cubicBezTo>
                    <a:pt x="137" y="110"/>
                    <a:pt x="137" y="110"/>
                    <a:pt x="137" y="110"/>
                  </a:cubicBezTo>
                  <a:cubicBezTo>
                    <a:pt x="137" y="110"/>
                    <a:pt x="137" y="110"/>
                    <a:pt x="137" y="110"/>
                  </a:cubicBezTo>
                  <a:cubicBezTo>
                    <a:pt x="136" y="110"/>
                    <a:pt x="136" y="110"/>
                    <a:pt x="136" y="110"/>
                  </a:cubicBezTo>
                  <a:cubicBezTo>
                    <a:pt x="136" y="110"/>
                    <a:pt x="136" y="110"/>
                    <a:pt x="136" y="110"/>
                  </a:cubicBezTo>
                  <a:cubicBezTo>
                    <a:pt x="136" y="110"/>
                    <a:pt x="136" y="110"/>
                    <a:pt x="136" y="110"/>
                  </a:cubicBezTo>
                  <a:cubicBezTo>
                    <a:pt x="135" y="110"/>
                    <a:pt x="135" y="110"/>
                    <a:pt x="135" y="110"/>
                  </a:cubicBezTo>
                  <a:cubicBezTo>
                    <a:pt x="135" y="110"/>
                    <a:pt x="135" y="110"/>
                    <a:pt x="135" y="110"/>
                  </a:cubicBezTo>
                  <a:cubicBezTo>
                    <a:pt x="134" y="110"/>
                    <a:pt x="134" y="110"/>
                    <a:pt x="134" y="110"/>
                  </a:cubicBezTo>
                  <a:cubicBezTo>
                    <a:pt x="134" y="110"/>
                    <a:pt x="134" y="110"/>
                    <a:pt x="134" y="110"/>
                  </a:cubicBezTo>
                  <a:cubicBezTo>
                    <a:pt x="134" y="110"/>
                    <a:pt x="134" y="110"/>
                    <a:pt x="134" y="110"/>
                  </a:cubicBezTo>
                  <a:cubicBezTo>
                    <a:pt x="133" y="110"/>
                    <a:pt x="133" y="110"/>
                    <a:pt x="133" y="110"/>
                  </a:cubicBezTo>
                  <a:cubicBezTo>
                    <a:pt x="133" y="110"/>
                    <a:pt x="133" y="110"/>
                    <a:pt x="133" y="110"/>
                  </a:cubicBezTo>
                  <a:cubicBezTo>
                    <a:pt x="133" y="110"/>
                    <a:pt x="133" y="110"/>
                    <a:pt x="133" y="110"/>
                  </a:cubicBezTo>
                  <a:cubicBezTo>
                    <a:pt x="132" y="110"/>
                    <a:pt x="132" y="110"/>
                    <a:pt x="132" y="110"/>
                  </a:cubicBezTo>
                  <a:cubicBezTo>
                    <a:pt x="132" y="110"/>
                    <a:pt x="132" y="110"/>
                    <a:pt x="132" y="110"/>
                  </a:cubicBezTo>
                  <a:cubicBezTo>
                    <a:pt x="132" y="110"/>
                    <a:pt x="132" y="110"/>
                    <a:pt x="132" y="110"/>
                  </a:cubicBezTo>
                  <a:cubicBezTo>
                    <a:pt x="131" y="110"/>
                    <a:pt x="131" y="110"/>
                    <a:pt x="131" y="110"/>
                  </a:cubicBezTo>
                  <a:cubicBezTo>
                    <a:pt x="131" y="110"/>
                    <a:pt x="131" y="110"/>
                    <a:pt x="131" y="110"/>
                  </a:cubicBezTo>
                  <a:cubicBezTo>
                    <a:pt x="130" y="110"/>
                    <a:pt x="130" y="110"/>
                    <a:pt x="130" y="110"/>
                  </a:cubicBezTo>
                  <a:cubicBezTo>
                    <a:pt x="130" y="110"/>
                    <a:pt x="130" y="110"/>
                    <a:pt x="130" y="110"/>
                  </a:cubicBezTo>
                  <a:cubicBezTo>
                    <a:pt x="130" y="110"/>
                    <a:pt x="130" y="110"/>
                    <a:pt x="130" y="110"/>
                  </a:cubicBezTo>
                  <a:cubicBezTo>
                    <a:pt x="129" y="110"/>
                    <a:pt x="129" y="110"/>
                    <a:pt x="129" y="110"/>
                  </a:cubicBezTo>
                  <a:cubicBezTo>
                    <a:pt x="128" y="110"/>
                    <a:pt x="128" y="110"/>
                    <a:pt x="128" y="110"/>
                  </a:cubicBezTo>
                  <a:cubicBezTo>
                    <a:pt x="127" y="110"/>
                    <a:pt x="127" y="110"/>
                    <a:pt x="127" y="110"/>
                  </a:cubicBezTo>
                  <a:cubicBezTo>
                    <a:pt x="127" y="110"/>
                    <a:pt x="127" y="110"/>
                    <a:pt x="127" y="110"/>
                  </a:cubicBezTo>
                  <a:cubicBezTo>
                    <a:pt x="127" y="110"/>
                    <a:pt x="127" y="110"/>
                    <a:pt x="127" y="110"/>
                  </a:cubicBezTo>
                  <a:cubicBezTo>
                    <a:pt x="126" y="110"/>
                    <a:pt x="126" y="110"/>
                    <a:pt x="126" y="110"/>
                  </a:cubicBezTo>
                  <a:cubicBezTo>
                    <a:pt x="126" y="110"/>
                    <a:pt x="126" y="110"/>
                    <a:pt x="126" y="110"/>
                  </a:cubicBezTo>
                  <a:cubicBezTo>
                    <a:pt x="125" y="111"/>
                    <a:pt x="125" y="111"/>
                    <a:pt x="125" y="111"/>
                  </a:cubicBezTo>
                  <a:cubicBezTo>
                    <a:pt x="125" y="111"/>
                    <a:pt x="124" y="111"/>
                    <a:pt x="124" y="111"/>
                  </a:cubicBezTo>
                  <a:cubicBezTo>
                    <a:pt x="123" y="111"/>
                    <a:pt x="123" y="111"/>
                    <a:pt x="123" y="111"/>
                  </a:cubicBezTo>
                  <a:cubicBezTo>
                    <a:pt x="123" y="111"/>
                    <a:pt x="123" y="111"/>
                    <a:pt x="123" y="111"/>
                  </a:cubicBezTo>
                  <a:cubicBezTo>
                    <a:pt x="123" y="111"/>
                    <a:pt x="123" y="111"/>
                    <a:pt x="123" y="111"/>
                  </a:cubicBezTo>
                  <a:cubicBezTo>
                    <a:pt x="122" y="111"/>
                    <a:pt x="122" y="111"/>
                    <a:pt x="121" y="111"/>
                  </a:cubicBezTo>
                  <a:cubicBezTo>
                    <a:pt x="121" y="111"/>
                    <a:pt x="120" y="111"/>
                    <a:pt x="120" y="111"/>
                  </a:cubicBezTo>
                  <a:cubicBezTo>
                    <a:pt x="119" y="111"/>
                    <a:pt x="119" y="111"/>
                    <a:pt x="119" y="111"/>
                  </a:cubicBezTo>
                  <a:cubicBezTo>
                    <a:pt x="119" y="111"/>
                    <a:pt x="119" y="111"/>
                    <a:pt x="119" y="111"/>
                  </a:cubicBezTo>
                  <a:cubicBezTo>
                    <a:pt x="118" y="111"/>
                    <a:pt x="118" y="111"/>
                    <a:pt x="118" y="111"/>
                  </a:cubicBezTo>
                  <a:cubicBezTo>
                    <a:pt x="118" y="111"/>
                    <a:pt x="118" y="111"/>
                    <a:pt x="117" y="111"/>
                  </a:cubicBezTo>
                  <a:cubicBezTo>
                    <a:pt x="117" y="111"/>
                    <a:pt x="116" y="111"/>
                    <a:pt x="115" y="111"/>
                  </a:cubicBezTo>
                  <a:cubicBezTo>
                    <a:pt x="115" y="112"/>
                    <a:pt x="115" y="112"/>
                    <a:pt x="115" y="112"/>
                  </a:cubicBezTo>
                  <a:cubicBezTo>
                    <a:pt x="114" y="112"/>
                    <a:pt x="114" y="112"/>
                    <a:pt x="114" y="112"/>
                  </a:cubicBezTo>
                  <a:cubicBezTo>
                    <a:pt x="113" y="112"/>
                    <a:pt x="112" y="112"/>
                    <a:pt x="111" y="112"/>
                  </a:cubicBezTo>
                  <a:cubicBezTo>
                    <a:pt x="111" y="112"/>
                    <a:pt x="111" y="112"/>
                    <a:pt x="111" y="112"/>
                  </a:cubicBezTo>
                  <a:cubicBezTo>
                    <a:pt x="110" y="112"/>
                    <a:pt x="110" y="112"/>
                    <a:pt x="110" y="112"/>
                  </a:cubicBezTo>
                  <a:cubicBezTo>
                    <a:pt x="110" y="112"/>
                    <a:pt x="110" y="112"/>
                    <a:pt x="110" y="112"/>
                  </a:cubicBezTo>
                  <a:cubicBezTo>
                    <a:pt x="109" y="112"/>
                    <a:pt x="109" y="112"/>
                    <a:pt x="108" y="112"/>
                  </a:cubicBezTo>
                  <a:cubicBezTo>
                    <a:pt x="108" y="112"/>
                    <a:pt x="107" y="113"/>
                    <a:pt x="106" y="113"/>
                  </a:cubicBezTo>
                  <a:cubicBezTo>
                    <a:pt x="106" y="113"/>
                    <a:pt x="106" y="113"/>
                    <a:pt x="106" y="113"/>
                  </a:cubicBezTo>
                  <a:cubicBezTo>
                    <a:pt x="105" y="113"/>
                    <a:pt x="105" y="113"/>
                    <a:pt x="105" y="113"/>
                  </a:cubicBezTo>
                  <a:cubicBezTo>
                    <a:pt x="104" y="113"/>
                    <a:pt x="104" y="113"/>
                    <a:pt x="104" y="113"/>
                  </a:cubicBezTo>
                  <a:cubicBezTo>
                    <a:pt x="104" y="113"/>
                    <a:pt x="103" y="113"/>
                    <a:pt x="102" y="113"/>
                  </a:cubicBezTo>
                  <a:cubicBezTo>
                    <a:pt x="102" y="113"/>
                    <a:pt x="101" y="113"/>
                    <a:pt x="100" y="114"/>
                  </a:cubicBezTo>
                  <a:cubicBezTo>
                    <a:pt x="97" y="114"/>
                    <a:pt x="94" y="114"/>
                    <a:pt x="91" y="115"/>
                  </a:cubicBezTo>
                  <a:cubicBezTo>
                    <a:pt x="90" y="115"/>
                    <a:pt x="90" y="115"/>
                    <a:pt x="90" y="115"/>
                  </a:cubicBezTo>
                  <a:cubicBezTo>
                    <a:pt x="87" y="115"/>
                    <a:pt x="84" y="116"/>
                    <a:pt x="81" y="116"/>
                  </a:cubicBezTo>
                  <a:cubicBezTo>
                    <a:pt x="81" y="116"/>
                    <a:pt x="81" y="116"/>
                    <a:pt x="81" y="116"/>
                  </a:cubicBezTo>
                  <a:cubicBezTo>
                    <a:pt x="78" y="116"/>
                    <a:pt x="75" y="116"/>
                    <a:pt x="72" y="116"/>
                  </a:cubicBezTo>
                  <a:cubicBezTo>
                    <a:pt x="72" y="116"/>
                    <a:pt x="72" y="116"/>
                    <a:pt x="72" y="116"/>
                  </a:cubicBezTo>
                  <a:cubicBezTo>
                    <a:pt x="69" y="117"/>
                    <a:pt x="66" y="117"/>
                    <a:pt x="63" y="117"/>
                  </a:cubicBezTo>
                  <a:cubicBezTo>
                    <a:pt x="59" y="117"/>
                    <a:pt x="55" y="117"/>
                    <a:pt x="52" y="117"/>
                  </a:cubicBezTo>
                  <a:cubicBezTo>
                    <a:pt x="52" y="117"/>
                    <a:pt x="52" y="117"/>
                    <a:pt x="52" y="117"/>
                  </a:cubicBezTo>
                  <a:cubicBezTo>
                    <a:pt x="50" y="117"/>
                    <a:pt x="48" y="116"/>
                    <a:pt x="46" y="116"/>
                  </a:cubicBezTo>
                  <a:cubicBezTo>
                    <a:pt x="46" y="116"/>
                    <a:pt x="46" y="116"/>
                    <a:pt x="46" y="116"/>
                  </a:cubicBezTo>
                  <a:cubicBezTo>
                    <a:pt x="45" y="116"/>
                    <a:pt x="43" y="116"/>
                    <a:pt x="41" y="116"/>
                  </a:cubicBezTo>
                  <a:cubicBezTo>
                    <a:pt x="36" y="116"/>
                    <a:pt x="32" y="115"/>
                    <a:pt x="28" y="114"/>
                  </a:cubicBezTo>
                  <a:cubicBezTo>
                    <a:pt x="28" y="114"/>
                    <a:pt x="28" y="114"/>
                    <a:pt x="28" y="114"/>
                  </a:cubicBezTo>
                  <a:cubicBezTo>
                    <a:pt x="26" y="114"/>
                    <a:pt x="25" y="114"/>
                    <a:pt x="24" y="113"/>
                  </a:cubicBezTo>
                  <a:cubicBezTo>
                    <a:pt x="24" y="113"/>
                    <a:pt x="24" y="113"/>
                    <a:pt x="24" y="113"/>
                  </a:cubicBezTo>
                  <a:cubicBezTo>
                    <a:pt x="22" y="113"/>
                    <a:pt x="21" y="113"/>
                    <a:pt x="20" y="113"/>
                  </a:cubicBezTo>
                  <a:cubicBezTo>
                    <a:pt x="20" y="112"/>
                    <a:pt x="20" y="112"/>
                    <a:pt x="20" y="112"/>
                  </a:cubicBezTo>
                  <a:cubicBezTo>
                    <a:pt x="19" y="112"/>
                    <a:pt x="18" y="112"/>
                    <a:pt x="17" y="112"/>
                  </a:cubicBezTo>
                  <a:cubicBezTo>
                    <a:pt x="17" y="111"/>
                    <a:pt x="17" y="111"/>
                    <a:pt x="17" y="111"/>
                  </a:cubicBezTo>
                  <a:cubicBezTo>
                    <a:pt x="16" y="111"/>
                    <a:pt x="15" y="111"/>
                    <a:pt x="14" y="111"/>
                  </a:cubicBezTo>
                  <a:cubicBezTo>
                    <a:pt x="14" y="110"/>
                    <a:pt x="14" y="110"/>
                    <a:pt x="14" y="110"/>
                  </a:cubicBezTo>
                  <a:cubicBezTo>
                    <a:pt x="13" y="110"/>
                    <a:pt x="13" y="110"/>
                    <a:pt x="13" y="110"/>
                  </a:cubicBezTo>
                  <a:cubicBezTo>
                    <a:pt x="12" y="110"/>
                    <a:pt x="11" y="110"/>
                    <a:pt x="10" y="109"/>
                  </a:cubicBezTo>
                  <a:cubicBezTo>
                    <a:pt x="9" y="109"/>
                    <a:pt x="9" y="109"/>
                    <a:pt x="9" y="109"/>
                  </a:cubicBezTo>
                  <a:cubicBezTo>
                    <a:pt x="9" y="108"/>
                    <a:pt x="8" y="108"/>
                    <a:pt x="8" y="108"/>
                  </a:cubicBezTo>
                  <a:cubicBezTo>
                    <a:pt x="7" y="107"/>
                    <a:pt x="7" y="107"/>
                    <a:pt x="7" y="107"/>
                  </a:cubicBezTo>
                  <a:cubicBezTo>
                    <a:pt x="6" y="107"/>
                    <a:pt x="6" y="107"/>
                    <a:pt x="5" y="106"/>
                  </a:cubicBezTo>
                  <a:cubicBezTo>
                    <a:pt x="5" y="106"/>
                    <a:pt x="5" y="106"/>
                    <a:pt x="5" y="106"/>
                  </a:cubicBezTo>
                  <a:cubicBezTo>
                    <a:pt x="4" y="106"/>
                    <a:pt x="4" y="105"/>
                    <a:pt x="3" y="105"/>
                  </a:cubicBezTo>
                  <a:cubicBezTo>
                    <a:pt x="3" y="104"/>
                    <a:pt x="2" y="103"/>
                    <a:pt x="2" y="103"/>
                  </a:cubicBezTo>
                  <a:cubicBezTo>
                    <a:pt x="1" y="102"/>
                    <a:pt x="1" y="101"/>
                    <a:pt x="1" y="101"/>
                  </a:cubicBezTo>
                  <a:cubicBezTo>
                    <a:pt x="1" y="100"/>
                    <a:pt x="0" y="99"/>
                    <a:pt x="0" y="99"/>
                  </a:cubicBezTo>
                  <a:cubicBezTo>
                    <a:pt x="0" y="98"/>
                    <a:pt x="0" y="97"/>
                    <a:pt x="0" y="97"/>
                  </a:cubicBezTo>
                  <a:cubicBezTo>
                    <a:pt x="4" y="142"/>
                    <a:pt x="8" y="188"/>
                    <a:pt x="12" y="234"/>
                  </a:cubicBezTo>
                  <a:cubicBezTo>
                    <a:pt x="13" y="235"/>
                    <a:pt x="13" y="235"/>
                    <a:pt x="13" y="236"/>
                  </a:cubicBezTo>
                  <a:cubicBezTo>
                    <a:pt x="13" y="237"/>
                    <a:pt x="13" y="238"/>
                    <a:pt x="14" y="238"/>
                  </a:cubicBezTo>
                  <a:cubicBezTo>
                    <a:pt x="14" y="239"/>
                    <a:pt x="14" y="240"/>
                    <a:pt x="15" y="240"/>
                  </a:cubicBezTo>
                  <a:cubicBezTo>
                    <a:pt x="15" y="241"/>
                    <a:pt x="16" y="242"/>
                    <a:pt x="16" y="242"/>
                  </a:cubicBezTo>
                  <a:cubicBezTo>
                    <a:pt x="17" y="243"/>
                    <a:pt x="17" y="244"/>
                    <a:pt x="18" y="244"/>
                  </a:cubicBezTo>
                  <a:cubicBezTo>
                    <a:pt x="18" y="244"/>
                    <a:pt x="18" y="244"/>
                    <a:pt x="18" y="244"/>
                  </a:cubicBezTo>
                  <a:cubicBezTo>
                    <a:pt x="18" y="245"/>
                    <a:pt x="18" y="245"/>
                    <a:pt x="18" y="245"/>
                  </a:cubicBezTo>
                  <a:cubicBezTo>
                    <a:pt x="19" y="245"/>
                    <a:pt x="19" y="245"/>
                    <a:pt x="20" y="246"/>
                  </a:cubicBezTo>
                  <a:cubicBezTo>
                    <a:pt x="20" y="246"/>
                    <a:pt x="20" y="246"/>
                    <a:pt x="20" y="246"/>
                  </a:cubicBezTo>
                  <a:cubicBezTo>
                    <a:pt x="20" y="246"/>
                    <a:pt x="20" y="246"/>
                    <a:pt x="20" y="246"/>
                  </a:cubicBezTo>
                  <a:cubicBezTo>
                    <a:pt x="21" y="246"/>
                    <a:pt x="22" y="247"/>
                    <a:pt x="22" y="247"/>
                  </a:cubicBezTo>
                  <a:cubicBezTo>
                    <a:pt x="23" y="247"/>
                    <a:pt x="23" y="247"/>
                    <a:pt x="23" y="247"/>
                  </a:cubicBezTo>
                  <a:cubicBezTo>
                    <a:pt x="23" y="247"/>
                    <a:pt x="23" y="247"/>
                    <a:pt x="23" y="247"/>
                  </a:cubicBezTo>
                  <a:cubicBezTo>
                    <a:pt x="24" y="248"/>
                    <a:pt x="24" y="248"/>
                    <a:pt x="24" y="248"/>
                  </a:cubicBezTo>
                  <a:cubicBezTo>
                    <a:pt x="24" y="248"/>
                    <a:pt x="25" y="248"/>
                    <a:pt x="26" y="249"/>
                  </a:cubicBezTo>
                  <a:cubicBezTo>
                    <a:pt x="26" y="249"/>
                    <a:pt x="26" y="249"/>
                    <a:pt x="26" y="249"/>
                  </a:cubicBezTo>
                  <a:cubicBezTo>
                    <a:pt x="26" y="249"/>
                    <a:pt x="26" y="249"/>
                    <a:pt x="26" y="249"/>
                  </a:cubicBezTo>
                  <a:cubicBezTo>
                    <a:pt x="26" y="249"/>
                    <a:pt x="26" y="249"/>
                    <a:pt x="26" y="249"/>
                  </a:cubicBezTo>
                  <a:cubicBezTo>
                    <a:pt x="27" y="249"/>
                    <a:pt x="27" y="249"/>
                    <a:pt x="27" y="249"/>
                  </a:cubicBezTo>
                  <a:cubicBezTo>
                    <a:pt x="28" y="249"/>
                    <a:pt x="28" y="250"/>
                    <a:pt x="28" y="250"/>
                  </a:cubicBezTo>
                  <a:cubicBezTo>
                    <a:pt x="29" y="250"/>
                    <a:pt x="29" y="250"/>
                    <a:pt x="29" y="250"/>
                  </a:cubicBezTo>
                  <a:cubicBezTo>
                    <a:pt x="29" y="250"/>
                    <a:pt x="29" y="250"/>
                    <a:pt x="29" y="250"/>
                  </a:cubicBezTo>
                  <a:cubicBezTo>
                    <a:pt x="30" y="250"/>
                    <a:pt x="30" y="250"/>
                    <a:pt x="30" y="250"/>
                  </a:cubicBezTo>
                  <a:cubicBezTo>
                    <a:pt x="30" y="250"/>
                    <a:pt x="31" y="250"/>
                    <a:pt x="31" y="251"/>
                  </a:cubicBezTo>
                  <a:cubicBezTo>
                    <a:pt x="31" y="251"/>
                    <a:pt x="32" y="251"/>
                    <a:pt x="32" y="251"/>
                  </a:cubicBezTo>
                  <a:cubicBezTo>
                    <a:pt x="33" y="251"/>
                    <a:pt x="33" y="251"/>
                    <a:pt x="33" y="251"/>
                  </a:cubicBezTo>
                  <a:cubicBezTo>
                    <a:pt x="33" y="251"/>
                    <a:pt x="33" y="251"/>
                    <a:pt x="33" y="251"/>
                  </a:cubicBezTo>
                  <a:cubicBezTo>
                    <a:pt x="33" y="251"/>
                    <a:pt x="33" y="251"/>
                    <a:pt x="33" y="251"/>
                  </a:cubicBezTo>
                  <a:cubicBezTo>
                    <a:pt x="34" y="251"/>
                    <a:pt x="34" y="251"/>
                    <a:pt x="34" y="252"/>
                  </a:cubicBezTo>
                  <a:cubicBezTo>
                    <a:pt x="35" y="252"/>
                    <a:pt x="35" y="252"/>
                    <a:pt x="36" y="252"/>
                  </a:cubicBezTo>
                  <a:cubicBezTo>
                    <a:pt x="36" y="252"/>
                    <a:pt x="36" y="252"/>
                    <a:pt x="37" y="252"/>
                  </a:cubicBezTo>
                  <a:cubicBezTo>
                    <a:pt x="37" y="252"/>
                    <a:pt x="37" y="252"/>
                    <a:pt x="38" y="252"/>
                  </a:cubicBezTo>
                  <a:cubicBezTo>
                    <a:pt x="38" y="252"/>
                    <a:pt x="39" y="253"/>
                    <a:pt x="39" y="253"/>
                  </a:cubicBezTo>
                  <a:cubicBezTo>
                    <a:pt x="39" y="253"/>
                    <a:pt x="40" y="253"/>
                    <a:pt x="40" y="253"/>
                  </a:cubicBezTo>
                  <a:cubicBezTo>
                    <a:pt x="40" y="253"/>
                    <a:pt x="41" y="253"/>
                    <a:pt x="41" y="253"/>
                  </a:cubicBezTo>
                  <a:cubicBezTo>
                    <a:pt x="42" y="253"/>
                    <a:pt x="42" y="253"/>
                    <a:pt x="42" y="253"/>
                  </a:cubicBezTo>
                  <a:cubicBezTo>
                    <a:pt x="43" y="253"/>
                    <a:pt x="43" y="253"/>
                    <a:pt x="43" y="253"/>
                  </a:cubicBezTo>
                  <a:cubicBezTo>
                    <a:pt x="44" y="254"/>
                    <a:pt x="44" y="254"/>
                    <a:pt x="44" y="254"/>
                  </a:cubicBezTo>
                  <a:cubicBezTo>
                    <a:pt x="45" y="254"/>
                    <a:pt x="45" y="254"/>
                    <a:pt x="45" y="254"/>
                  </a:cubicBezTo>
                  <a:cubicBezTo>
                    <a:pt x="46" y="254"/>
                    <a:pt x="46" y="254"/>
                    <a:pt x="46" y="254"/>
                  </a:cubicBezTo>
                  <a:cubicBezTo>
                    <a:pt x="46" y="254"/>
                    <a:pt x="46" y="254"/>
                    <a:pt x="47" y="254"/>
                  </a:cubicBezTo>
                  <a:cubicBezTo>
                    <a:pt x="47" y="254"/>
                    <a:pt x="47" y="254"/>
                    <a:pt x="48" y="254"/>
                  </a:cubicBezTo>
                  <a:cubicBezTo>
                    <a:pt x="49" y="254"/>
                    <a:pt x="49" y="254"/>
                    <a:pt x="49" y="254"/>
                  </a:cubicBezTo>
                  <a:cubicBezTo>
                    <a:pt x="49" y="254"/>
                    <a:pt x="49" y="254"/>
                    <a:pt x="49" y="254"/>
                  </a:cubicBezTo>
                  <a:cubicBezTo>
                    <a:pt x="50" y="254"/>
                    <a:pt x="50" y="254"/>
                    <a:pt x="50" y="254"/>
                  </a:cubicBezTo>
                  <a:cubicBezTo>
                    <a:pt x="50" y="255"/>
                    <a:pt x="51" y="255"/>
                    <a:pt x="51" y="255"/>
                  </a:cubicBezTo>
                  <a:cubicBezTo>
                    <a:pt x="51" y="255"/>
                    <a:pt x="52" y="255"/>
                    <a:pt x="52" y="255"/>
                  </a:cubicBezTo>
                  <a:cubicBezTo>
                    <a:pt x="53" y="255"/>
                    <a:pt x="53" y="255"/>
                    <a:pt x="53" y="255"/>
                  </a:cubicBezTo>
                  <a:cubicBezTo>
                    <a:pt x="54" y="255"/>
                    <a:pt x="54" y="255"/>
                    <a:pt x="54" y="255"/>
                  </a:cubicBezTo>
                  <a:cubicBezTo>
                    <a:pt x="54" y="255"/>
                    <a:pt x="54" y="255"/>
                    <a:pt x="54" y="255"/>
                  </a:cubicBezTo>
                  <a:cubicBezTo>
                    <a:pt x="54" y="255"/>
                    <a:pt x="54" y="255"/>
                    <a:pt x="54" y="255"/>
                  </a:cubicBezTo>
                  <a:cubicBezTo>
                    <a:pt x="54" y="255"/>
                    <a:pt x="54" y="255"/>
                    <a:pt x="54" y="255"/>
                  </a:cubicBezTo>
                  <a:cubicBezTo>
                    <a:pt x="55" y="255"/>
                    <a:pt x="55" y="255"/>
                    <a:pt x="56" y="255"/>
                  </a:cubicBezTo>
                  <a:cubicBezTo>
                    <a:pt x="56" y="255"/>
                    <a:pt x="56" y="255"/>
                    <a:pt x="57" y="255"/>
                  </a:cubicBezTo>
                  <a:cubicBezTo>
                    <a:pt x="57" y="255"/>
                    <a:pt x="57" y="255"/>
                    <a:pt x="58" y="255"/>
                  </a:cubicBezTo>
                  <a:cubicBezTo>
                    <a:pt x="58" y="255"/>
                    <a:pt x="58" y="255"/>
                    <a:pt x="58" y="255"/>
                  </a:cubicBezTo>
                  <a:cubicBezTo>
                    <a:pt x="58" y="255"/>
                    <a:pt x="58" y="255"/>
                    <a:pt x="58" y="255"/>
                  </a:cubicBezTo>
                  <a:cubicBezTo>
                    <a:pt x="58" y="255"/>
                    <a:pt x="59" y="255"/>
                    <a:pt x="59" y="255"/>
                  </a:cubicBezTo>
                  <a:cubicBezTo>
                    <a:pt x="59" y="255"/>
                    <a:pt x="60" y="255"/>
                    <a:pt x="60" y="255"/>
                  </a:cubicBezTo>
                  <a:cubicBezTo>
                    <a:pt x="61" y="255"/>
                    <a:pt x="61" y="255"/>
                    <a:pt x="61" y="255"/>
                  </a:cubicBezTo>
                  <a:cubicBezTo>
                    <a:pt x="62" y="255"/>
                    <a:pt x="62" y="256"/>
                    <a:pt x="62" y="256"/>
                  </a:cubicBezTo>
                  <a:cubicBezTo>
                    <a:pt x="63" y="256"/>
                    <a:pt x="63" y="256"/>
                    <a:pt x="64" y="256"/>
                  </a:cubicBezTo>
                  <a:cubicBezTo>
                    <a:pt x="64" y="256"/>
                    <a:pt x="64" y="256"/>
                    <a:pt x="65" y="256"/>
                  </a:cubicBezTo>
                  <a:cubicBezTo>
                    <a:pt x="65" y="256"/>
                    <a:pt x="66" y="256"/>
                    <a:pt x="66" y="256"/>
                  </a:cubicBezTo>
                  <a:cubicBezTo>
                    <a:pt x="66" y="256"/>
                    <a:pt x="67" y="256"/>
                    <a:pt x="67" y="256"/>
                  </a:cubicBezTo>
                  <a:cubicBezTo>
                    <a:pt x="68" y="256"/>
                    <a:pt x="68" y="256"/>
                    <a:pt x="68" y="256"/>
                  </a:cubicBezTo>
                  <a:cubicBezTo>
                    <a:pt x="69" y="256"/>
                    <a:pt x="69" y="256"/>
                    <a:pt x="69" y="256"/>
                  </a:cubicBezTo>
                  <a:cubicBezTo>
                    <a:pt x="69" y="256"/>
                    <a:pt x="69" y="256"/>
                    <a:pt x="69" y="256"/>
                  </a:cubicBezTo>
                  <a:cubicBezTo>
                    <a:pt x="70" y="256"/>
                    <a:pt x="70" y="256"/>
                    <a:pt x="70" y="256"/>
                  </a:cubicBezTo>
                  <a:cubicBezTo>
                    <a:pt x="70" y="256"/>
                    <a:pt x="70" y="256"/>
                    <a:pt x="71" y="256"/>
                  </a:cubicBezTo>
                  <a:cubicBezTo>
                    <a:pt x="71" y="256"/>
                    <a:pt x="72" y="256"/>
                    <a:pt x="72" y="256"/>
                  </a:cubicBezTo>
                  <a:cubicBezTo>
                    <a:pt x="73" y="256"/>
                    <a:pt x="73" y="256"/>
                    <a:pt x="73" y="256"/>
                  </a:cubicBezTo>
                  <a:cubicBezTo>
                    <a:pt x="74" y="256"/>
                    <a:pt x="74" y="256"/>
                    <a:pt x="74" y="256"/>
                  </a:cubicBezTo>
                  <a:cubicBezTo>
                    <a:pt x="74" y="256"/>
                    <a:pt x="74" y="256"/>
                    <a:pt x="74" y="256"/>
                  </a:cubicBezTo>
                  <a:cubicBezTo>
                    <a:pt x="75" y="256"/>
                    <a:pt x="75" y="256"/>
                    <a:pt x="75" y="256"/>
                  </a:cubicBezTo>
                  <a:cubicBezTo>
                    <a:pt x="76" y="256"/>
                    <a:pt x="76" y="256"/>
                    <a:pt x="76" y="256"/>
                  </a:cubicBezTo>
                  <a:cubicBezTo>
                    <a:pt x="76" y="256"/>
                    <a:pt x="76" y="256"/>
                    <a:pt x="76" y="256"/>
                  </a:cubicBezTo>
                  <a:cubicBezTo>
                    <a:pt x="77" y="256"/>
                    <a:pt x="77" y="256"/>
                    <a:pt x="77" y="256"/>
                  </a:cubicBezTo>
                  <a:cubicBezTo>
                    <a:pt x="77" y="256"/>
                    <a:pt x="77" y="256"/>
                    <a:pt x="77" y="256"/>
                  </a:cubicBezTo>
                  <a:cubicBezTo>
                    <a:pt x="78" y="256"/>
                    <a:pt x="78" y="256"/>
                    <a:pt x="79" y="256"/>
                  </a:cubicBezTo>
                  <a:cubicBezTo>
                    <a:pt x="79" y="256"/>
                    <a:pt x="79" y="256"/>
                    <a:pt x="80" y="256"/>
                  </a:cubicBezTo>
                  <a:cubicBezTo>
                    <a:pt x="80" y="256"/>
                    <a:pt x="81" y="256"/>
                    <a:pt x="81" y="256"/>
                  </a:cubicBezTo>
                  <a:cubicBezTo>
                    <a:pt x="82" y="256"/>
                    <a:pt x="82" y="256"/>
                    <a:pt x="83" y="256"/>
                  </a:cubicBezTo>
                  <a:cubicBezTo>
                    <a:pt x="83" y="255"/>
                    <a:pt x="83" y="255"/>
                    <a:pt x="83" y="255"/>
                  </a:cubicBezTo>
                  <a:cubicBezTo>
                    <a:pt x="84" y="255"/>
                    <a:pt x="84" y="255"/>
                    <a:pt x="84" y="255"/>
                  </a:cubicBezTo>
                  <a:cubicBezTo>
                    <a:pt x="84" y="255"/>
                    <a:pt x="84" y="255"/>
                    <a:pt x="84" y="255"/>
                  </a:cubicBezTo>
                  <a:cubicBezTo>
                    <a:pt x="84" y="255"/>
                    <a:pt x="84" y="255"/>
                    <a:pt x="84" y="255"/>
                  </a:cubicBezTo>
                  <a:cubicBezTo>
                    <a:pt x="85" y="255"/>
                    <a:pt x="85" y="255"/>
                    <a:pt x="86" y="255"/>
                  </a:cubicBezTo>
                  <a:cubicBezTo>
                    <a:pt x="86" y="255"/>
                    <a:pt x="87" y="255"/>
                    <a:pt x="87" y="255"/>
                  </a:cubicBezTo>
                  <a:cubicBezTo>
                    <a:pt x="88" y="255"/>
                    <a:pt x="88" y="255"/>
                    <a:pt x="89" y="255"/>
                  </a:cubicBezTo>
                  <a:cubicBezTo>
                    <a:pt x="89" y="255"/>
                    <a:pt x="90" y="255"/>
                    <a:pt x="90" y="255"/>
                  </a:cubicBezTo>
                  <a:cubicBezTo>
                    <a:pt x="91" y="255"/>
                    <a:pt x="92" y="255"/>
                    <a:pt x="92" y="255"/>
                  </a:cubicBezTo>
                  <a:cubicBezTo>
                    <a:pt x="93" y="255"/>
                    <a:pt x="93" y="255"/>
                    <a:pt x="94" y="255"/>
                  </a:cubicBezTo>
                  <a:cubicBezTo>
                    <a:pt x="95" y="255"/>
                    <a:pt x="95" y="255"/>
                    <a:pt x="96" y="255"/>
                  </a:cubicBezTo>
                  <a:cubicBezTo>
                    <a:pt x="97" y="254"/>
                    <a:pt x="98" y="254"/>
                    <a:pt x="99" y="254"/>
                  </a:cubicBezTo>
                  <a:cubicBezTo>
                    <a:pt x="99" y="254"/>
                    <a:pt x="100" y="254"/>
                    <a:pt x="101" y="254"/>
                  </a:cubicBezTo>
                  <a:cubicBezTo>
                    <a:pt x="102" y="254"/>
                    <a:pt x="102" y="254"/>
                    <a:pt x="102" y="254"/>
                  </a:cubicBezTo>
                  <a:cubicBezTo>
                    <a:pt x="102" y="254"/>
                    <a:pt x="102" y="254"/>
                    <a:pt x="102" y="254"/>
                  </a:cubicBezTo>
                  <a:cubicBezTo>
                    <a:pt x="102" y="254"/>
                    <a:pt x="102" y="254"/>
                    <a:pt x="102" y="254"/>
                  </a:cubicBezTo>
                  <a:cubicBezTo>
                    <a:pt x="103" y="254"/>
                    <a:pt x="103" y="254"/>
                    <a:pt x="104" y="254"/>
                  </a:cubicBezTo>
                  <a:cubicBezTo>
                    <a:pt x="105" y="253"/>
                    <a:pt x="106" y="253"/>
                    <a:pt x="107" y="253"/>
                  </a:cubicBezTo>
                  <a:cubicBezTo>
                    <a:pt x="107" y="253"/>
                    <a:pt x="108" y="253"/>
                    <a:pt x="108" y="253"/>
                  </a:cubicBezTo>
                  <a:cubicBezTo>
                    <a:pt x="108" y="253"/>
                    <a:pt x="109" y="253"/>
                    <a:pt x="109" y="253"/>
                  </a:cubicBezTo>
                  <a:cubicBezTo>
                    <a:pt x="110" y="253"/>
                    <a:pt x="110" y="253"/>
                    <a:pt x="111" y="253"/>
                  </a:cubicBezTo>
                  <a:cubicBezTo>
                    <a:pt x="111" y="253"/>
                    <a:pt x="111" y="252"/>
                    <a:pt x="112" y="252"/>
                  </a:cubicBezTo>
                  <a:cubicBezTo>
                    <a:pt x="114" y="252"/>
                    <a:pt x="115" y="252"/>
                    <a:pt x="117" y="252"/>
                  </a:cubicBezTo>
                  <a:cubicBezTo>
                    <a:pt x="117" y="252"/>
                    <a:pt x="117" y="252"/>
                    <a:pt x="117" y="252"/>
                  </a:cubicBezTo>
                  <a:cubicBezTo>
                    <a:pt x="119" y="251"/>
                    <a:pt x="120" y="251"/>
                    <a:pt x="122" y="251"/>
                  </a:cubicBezTo>
                  <a:cubicBezTo>
                    <a:pt x="122" y="251"/>
                    <a:pt x="122" y="251"/>
                    <a:pt x="122" y="251"/>
                  </a:cubicBezTo>
                  <a:cubicBezTo>
                    <a:pt x="123" y="251"/>
                    <a:pt x="125" y="250"/>
                    <a:pt x="126" y="250"/>
                  </a:cubicBezTo>
                  <a:cubicBezTo>
                    <a:pt x="133" y="336"/>
                    <a:pt x="133" y="336"/>
                    <a:pt x="133" y="336"/>
                  </a:cubicBezTo>
                  <a:cubicBezTo>
                    <a:pt x="320" y="337"/>
                    <a:pt x="320" y="337"/>
                    <a:pt x="320" y="337"/>
                  </a:cubicBezTo>
                  <a:cubicBezTo>
                    <a:pt x="322" y="337"/>
                    <a:pt x="336" y="336"/>
                    <a:pt x="356" y="336"/>
                  </a:cubicBezTo>
                  <a:cubicBezTo>
                    <a:pt x="376" y="336"/>
                    <a:pt x="402" y="336"/>
                    <a:pt x="430" y="335"/>
                  </a:cubicBezTo>
                  <a:cubicBezTo>
                    <a:pt x="458" y="335"/>
                    <a:pt x="488" y="335"/>
                    <a:pt x="515" y="335"/>
                  </a:cubicBezTo>
                  <a:cubicBezTo>
                    <a:pt x="542" y="334"/>
                    <a:pt x="566" y="334"/>
                    <a:pt x="583" y="334"/>
                  </a:cubicBezTo>
                  <a:cubicBezTo>
                    <a:pt x="584" y="334"/>
                    <a:pt x="585" y="334"/>
                    <a:pt x="585" y="334"/>
                  </a:cubicBezTo>
                  <a:cubicBezTo>
                    <a:pt x="586" y="334"/>
                    <a:pt x="587" y="334"/>
                    <a:pt x="588" y="334"/>
                  </a:cubicBezTo>
                  <a:cubicBezTo>
                    <a:pt x="588" y="334"/>
                    <a:pt x="589" y="334"/>
                    <a:pt x="590" y="334"/>
                  </a:cubicBezTo>
                  <a:cubicBezTo>
                    <a:pt x="590" y="334"/>
                    <a:pt x="591" y="334"/>
                    <a:pt x="592" y="334"/>
                  </a:cubicBezTo>
                  <a:cubicBezTo>
                    <a:pt x="593" y="334"/>
                    <a:pt x="593" y="334"/>
                    <a:pt x="594" y="334"/>
                  </a:cubicBezTo>
                  <a:cubicBezTo>
                    <a:pt x="595" y="334"/>
                    <a:pt x="596" y="334"/>
                    <a:pt x="597" y="334"/>
                  </a:cubicBezTo>
                  <a:cubicBezTo>
                    <a:pt x="597" y="334"/>
                    <a:pt x="597" y="334"/>
                    <a:pt x="597" y="334"/>
                  </a:cubicBezTo>
                  <a:cubicBezTo>
                    <a:pt x="598" y="334"/>
                    <a:pt x="598" y="334"/>
                    <a:pt x="599" y="334"/>
                  </a:cubicBezTo>
                  <a:cubicBezTo>
                    <a:pt x="600" y="334"/>
                    <a:pt x="600" y="334"/>
                    <a:pt x="601" y="334"/>
                  </a:cubicBezTo>
                  <a:cubicBezTo>
                    <a:pt x="602" y="334"/>
                    <a:pt x="602" y="334"/>
                    <a:pt x="602" y="334"/>
                  </a:cubicBezTo>
                  <a:cubicBezTo>
                    <a:pt x="602" y="334"/>
                    <a:pt x="602" y="334"/>
                    <a:pt x="603" y="334"/>
                  </a:cubicBezTo>
                  <a:cubicBezTo>
                    <a:pt x="604" y="334"/>
                    <a:pt x="604" y="334"/>
                    <a:pt x="605" y="334"/>
                  </a:cubicBezTo>
                  <a:cubicBezTo>
                    <a:pt x="606" y="334"/>
                    <a:pt x="606" y="334"/>
                    <a:pt x="606" y="334"/>
                  </a:cubicBezTo>
                  <a:cubicBezTo>
                    <a:pt x="607" y="334"/>
                    <a:pt x="607" y="334"/>
                    <a:pt x="607" y="334"/>
                  </a:cubicBezTo>
                  <a:cubicBezTo>
                    <a:pt x="608" y="334"/>
                    <a:pt x="608" y="334"/>
                    <a:pt x="609" y="334"/>
                  </a:cubicBezTo>
                  <a:cubicBezTo>
                    <a:pt x="610" y="334"/>
                    <a:pt x="610" y="334"/>
                    <a:pt x="611" y="334"/>
                  </a:cubicBezTo>
                  <a:cubicBezTo>
                    <a:pt x="611" y="334"/>
                    <a:pt x="611" y="334"/>
                    <a:pt x="611" y="334"/>
                  </a:cubicBezTo>
                  <a:cubicBezTo>
                    <a:pt x="611" y="334"/>
                    <a:pt x="612" y="334"/>
                    <a:pt x="613" y="334"/>
                  </a:cubicBezTo>
                  <a:cubicBezTo>
                    <a:pt x="614" y="334"/>
                    <a:pt x="615" y="334"/>
                    <a:pt x="616" y="333"/>
                  </a:cubicBezTo>
                  <a:cubicBezTo>
                    <a:pt x="617" y="333"/>
                    <a:pt x="618" y="333"/>
                    <a:pt x="618" y="333"/>
                  </a:cubicBezTo>
                  <a:cubicBezTo>
                    <a:pt x="619" y="333"/>
                    <a:pt x="620" y="333"/>
                    <a:pt x="621" y="333"/>
                  </a:cubicBezTo>
                  <a:cubicBezTo>
                    <a:pt x="621" y="333"/>
                    <a:pt x="622" y="333"/>
                    <a:pt x="622" y="333"/>
                  </a:cubicBezTo>
                  <a:cubicBezTo>
                    <a:pt x="622" y="333"/>
                    <a:pt x="622" y="333"/>
                    <a:pt x="622" y="333"/>
                  </a:cubicBezTo>
                  <a:cubicBezTo>
                    <a:pt x="622" y="333"/>
                    <a:pt x="623" y="333"/>
                    <a:pt x="623" y="333"/>
                  </a:cubicBezTo>
                  <a:cubicBezTo>
                    <a:pt x="624" y="333"/>
                    <a:pt x="624" y="333"/>
                    <a:pt x="625" y="333"/>
                  </a:cubicBezTo>
                  <a:cubicBezTo>
                    <a:pt x="625" y="333"/>
                    <a:pt x="625" y="333"/>
                    <a:pt x="625" y="333"/>
                  </a:cubicBezTo>
                  <a:cubicBezTo>
                    <a:pt x="625" y="333"/>
                    <a:pt x="625" y="333"/>
                    <a:pt x="625" y="333"/>
                  </a:cubicBezTo>
                  <a:cubicBezTo>
                    <a:pt x="625" y="333"/>
                    <a:pt x="625" y="333"/>
                    <a:pt x="625" y="333"/>
                  </a:cubicBezTo>
                  <a:cubicBezTo>
                    <a:pt x="626" y="333"/>
                    <a:pt x="627" y="333"/>
                    <a:pt x="627" y="333"/>
                  </a:cubicBezTo>
                  <a:cubicBezTo>
                    <a:pt x="628" y="333"/>
                    <a:pt x="628" y="333"/>
                    <a:pt x="628" y="333"/>
                  </a:cubicBezTo>
                  <a:cubicBezTo>
                    <a:pt x="628" y="333"/>
                    <a:pt x="628" y="333"/>
                    <a:pt x="628" y="333"/>
                  </a:cubicBezTo>
                  <a:cubicBezTo>
                    <a:pt x="629" y="333"/>
                    <a:pt x="629" y="333"/>
                    <a:pt x="629" y="333"/>
                  </a:cubicBezTo>
                  <a:cubicBezTo>
                    <a:pt x="630" y="333"/>
                    <a:pt x="630" y="332"/>
                    <a:pt x="631" y="332"/>
                  </a:cubicBezTo>
                  <a:cubicBezTo>
                    <a:pt x="631" y="332"/>
                    <a:pt x="632" y="332"/>
                    <a:pt x="632" y="332"/>
                  </a:cubicBezTo>
                  <a:cubicBezTo>
                    <a:pt x="633" y="332"/>
                    <a:pt x="633" y="332"/>
                    <a:pt x="633" y="332"/>
                  </a:cubicBezTo>
                  <a:cubicBezTo>
                    <a:pt x="633" y="332"/>
                    <a:pt x="633" y="332"/>
                    <a:pt x="633" y="332"/>
                  </a:cubicBezTo>
                  <a:cubicBezTo>
                    <a:pt x="634" y="332"/>
                    <a:pt x="634" y="332"/>
                    <a:pt x="634" y="332"/>
                  </a:cubicBezTo>
                  <a:cubicBezTo>
                    <a:pt x="635" y="332"/>
                    <a:pt x="635" y="332"/>
                    <a:pt x="636" y="332"/>
                  </a:cubicBezTo>
                  <a:cubicBezTo>
                    <a:pt x="636" y="332"/>
                    <a:pt x="636" y="332"/>
                    <a:pt x="636" y="332"/>
                  </a:cubicBezTo>
                  <a:cubicBezTo>
                    <a:pt x="636" y="332"/>
                    <a:pt x="636" y="332"/>
                    <a:pt x="636" y="332"/>
                  </a:cubicBezTo>
                  <a:cubicBezTo>
                    <a:pt x="636" y="332"/>
                    <a:pt x="637" y="332"/>
                    <a:pt x="637" y="332"/>
                  </a:cubicBezTo>
                  <a:cubicBezTo>
                    <a:pt x="638" y="332"/>
                    <a:pt x="638" y="332"/>
                    <a:pt x="638" y="332"/>
                  </a:cubicBezTo>
                  <a:cubicBezTo>
                    <a:pt x="638" y="332"/>
                    <a:pt x="638" y="332"/>
                    <a:pt x="638" y="332"/>
                  </a:cubicBezTo>
                  <a:cubicBezTo>
                    <a:pt x="639" y="331"/>
                    <a:pt x="639" y="331"/>
                    <a:pt x="639" y="331"/>
                  </a:cubicBezTo>
                  <a:cubicBezTo>
                    <a:pt x="639" y="331"/>
                    <a:pt x="639" y="331"/>
                    <a:pt x="639" y="331"/>
                  </a:cubicBezTo>
                  <a:cubicBezTo>
                    <a:pt x="640" y="331"/>
                    <a:pt x="642" y="331"/>
                    <a:pt x="643" y="331"/>
                  </a:cubicBezTo>
                  <a:cubicBezTo>
                    <a:pt x="643" y="331"/>
                    <a:pt x="643" y="331"/>
                    <a:pt x="643" y="331"/>
                  </a:cubicBezTo>
                  <a:cubicBezTo>
                    <a:pt x="643" y="331"/>
                    <a:pt x="643" y="331"/>
                    <a:pt x="643" y="331"/>
                  </a:cubicBezTo>
                  <a:cubicBezTo>
                    <a:pt x="644" y="330"/>
                    <a:pt x="645" y="330"/>
                    <a:pt x="645" y="330"/>
                  </a:cubicBezTo>
                  <a:cubicBezTo>
                    <a:pt x="645" y="330"/>
                    <a:pt x="645" y="330"/>
                    <a:pt x="645" y="330"/>
                  </a:cubicBezTo>
                  <a:cubicBezTo>
                    <a:pt x="646" y="330"/>
                    <a:pt x="646" y="330"/>
                    <a:pt x="646" y="330"/>
                  </a:cubicBezTo>
                  <a:cubicBezTo>
                    <a:pt x="646" y="330"/>
                    <a:pt x="647" y="330"/>
                    <a:pt x="647" y="330"/>
                  </a:cubicBezTo>
                  <a:cubicBezTo>
                    <a:pt x="648" y="329"/>
                    <a:pt x="648" y="329"/>
                    <a:pt x="648" y="329"/>
                  </a:cubicBezTo>
                  <a:cubicBezTo>
                    <a:pt x="648" y="329"/>
                    <a:pt x="648" y="329"/>
                    <a:pt x="648" y="329"/>
                  </a:cubicBezTo>
                  <a:cubicBezTo>
                    <a:pt x="648" y="329"/>
                    <a:pt x="648" y="329"/>
                    <a:pt x="648" y="329"/>
                  </a:cubicBezTo>
                  <a:cubicBezTo>
                    <a:pt x="649" y="329"/>
                    <a:pt x="649" y="329"/>
                    <a:pt x="649" y="329"/>
                  </a:cubicBezTo>
                  <a:cubicBezTo>
                    <a:pt x="650" y="329"/>
                    <a:pt x="650" y="329"/>
                    <a:pt x="650" y="329"/>
                  </a:cubicBezTo>
                  <a:cubicBezTo>
                    <a:pt x="650" y="329"/>
                    <a:pt x="650" y="329"/>
                    <a:pt x="650" y="329"/>
                  </a:cubicBezTo>
                  <a:cubicBezTo>
                    <a:pt x="650" y="329"/>
                    <a:pt x="650" y="329"/>
                    <a:pt x="650" y="329"/>
                  </a:cubicBezTo>
                  <a:cubicBezTo>
                    <a:pt x="650" y="328"/>
                    <a:pt x="650" y="328"/>
                    <a:pt x="650" y="328"/>
                  </a:cubicBezTo>
                  <a:cubicBezTo>
                    <a:pt x="651" y="328"/>
                    <a:pt x="651" y="328"/>
                    <a:pt x="651" y="328"/>
                  </a:cubicBezTo>
                  <a:cubicBezTo>
                    <a:pt x="651" y="328"/>
                    <a:pt x="651" y="328"/>
                    <a:pt x="651" y="328"/>
                  </a:cubicBezTo>
                  <a:cubicBezTo>
                    <a:pt x="652" y="327"/>
                    <a:pt x="652" y="327"/>
                    <a:pt x="652" y="327"/>
                  </a:cubicBezTo>
                  <a:cubicBezTo>
                    <a:pt x="652" y="327"/>
                    <a:pt x="652" y="327"/>
                    <a:pt x="652" y="327"/>
                  </a:cubicBezTo>
                  <a:cubicBezTo>
                    <a:pt x="653" y="327"/>
                    <a:pt x="653" y="327"/>
                    <a:pt x="653" y="327"/>
                  </a:cubicBezTo>
                  <a:cubicBezTo>
                    <a:pt x="653" y="327"/>
                    <a:pt x="653" y="327"/>
                    <a:pt x="653" y="327"/>
                  </a:cubicBezTo>
                  <a:cubicBezTo>
                    <a:pt x="653" y="327"/>
                    <a:pt x="653" y="327"/>
                    <a:pt x="653" y="327"/>
                  </a:cubicBezTo>
                  <a:cubicBezTo>
                    <a:pt x="653" y="327"/>
                    <a:pt x="654" y="326"/>
                    <a:pt x="655" y="326"/>
                  </a:cubicBezTo>
                  <a:cubicBezTo>
                    <a:pt x="655" y="326"/>
                    <a:pt x="655" y="326"/>
                    <a:pt x="655" y="326"/>
                  </a:cubicBezTo>
                  <a:cubicBezTo>
                    <a:pt x="656" y="326"/>
                    <a:pt x="656"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4"/>
                    <a:pt x="657" y="324"/>
                    <a:pt x="657" y="324"/>
                  </a:cubicBezTo>
                  <a:cubicBezTo>
                    <a:pt x="657" y="324"/>
                    <a:pt x="657" y="324"/>
                    <a:pt x="657"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2"/>
                    <a:pt x="658" y="322"/>
                    <a:pt x="658" y="322"/>
                  </a:cubicBezTo>
                  <a:cubicBezTo>
                    <a:pt x="658" y="322"/>
                    <a:pt x="658" y="322"/>
                    <a:pt x="658" y="322"/>
                  </a:cubicBezTo>
                  <a:cubicBezTo>
                    <a:pt x="658" y="322"/>
                    <a:pt x="658" y="322"/>
                    <a:pt x="658" y="322"/>
                  </a:cubicBezTo>
                  <a:cubicBezTo>
                    <a:pt x="658" y="322"/>
                    <a:pt x="658" y="322"/>
                    <a:pt x="658" y="322"/>
                  </a:cubicBezTo>
                  <a:cubicBezTo>
                    <a:pt x="658" y="322"/>
                    <a:pt x="658" y="322"/>
                    <a:pt x="658" y="322"/>
                  </a:cubicBezTo>
                  <a:cubicBezTo>
                    <a:pt x="658" y="321"/>
                    <a:pt x="658" y="321"/>
                    <a:pt x="658" y="321"/>
                  </a:cubicBezTo>
                  <a:cubicBezTo>
                    <a:pt x="658" y="321"/>
                    <a:pt x="658" y="321"/>
                    <a:pt x="658" y="321"/>
                  </a:cubicBezTo>
                  <a:cubicBezTo>
                    <a:pt x="658" y="321"/>
                    <a:pt x="658" y="321"/>
                    <a:pt x="658" y="321"/>
                  </a:cubicBezTo>
                  <a:cubicBezTo>
                    <a:pt x="658" y="321"/>
                    <a:pt x="658" y="321"/>
                    <a:pt x="658" y="321"/>
                  </a:cubicBezTo>
                  <a:cubicBezTo>
                    <a:pt x="658" y="321"/>
                    <a:pt x="658" y="321"/>
                    <a:pt x="658" y="321"/>
                  </a:cubicBezTo>
                  <a:cubicBezTo>
                    <a:pt x="658" y="321"/>
                    <a:pt x="658" y="321"/>
                    <a:pt x="658" y="321"/>
                  </a:cubicBezTo>
                  <a:cubicBezTo>
                    <a:pt x="657" y="287"/>
                    <a:pt x="657" y="287"/>
                    <a:pt x="657" y="287"/>
                  </a:cubicBezTo>
                  <a:cubicBezTo>
                    <a:pt x="656" y="244"/>
                    <a:pt x="656" y="244"/>
                    <a:pt x="656" y="244"/>
                  </a:cubicBezTo>
                  <a:cubicBezTo>
                    <a:pt x="657" y="244"/>
                    <a:pt x="658" y="244"/>
                    <a:pt x="659" y="244"/>
                  </a:cubicBezTo>
                  <a:cubicBezTo>
                    <a:pt x="659" y="244"/>
                    <a:pt x="659" y="244"/>
                    <a:pt x="659" y="244"/>
                  </a:cubicBezTo>
                  <a:cubicBezTo>
                    <a:pt x="661" y="244"/>
                    <a:pt x="663" y="244"/>
                    <a:pt x="665" y="243"/>
                  </a:cubicBezTo>
                  <a:cubicBezTo>
                    <a:pt x="666" y="243"/>
                    <a:pt x="667" y="243"/>
                    <a:pt x="668" y="244"/>
                  </a:cubicBezTo>
                  <a:cubicBezTo>
                    <a:pt x="669" y="244"/>
                    <a:pt x="670" y="244"/>
                    <a:pt x="671" y="244"/>
                  </a:cubicBezTo>
                  <a:cubicBezTo>
                    <a:pt x="671" y="244"/>
                    <a:pt x="671" y="244"/>
                    <a:pt x="671" y="244"/>
                  </a:cubicBezTo>
                  <a:cubicBezTo>
                    <a:pt x="672" y="244"/>
                    <a:pt x="673" y="244"/>
                    <a:pt x="674" y="244"/>
                  </a:cubicBezTo>
                  <a:cubicBezTo>
                    <a:pt x="675" y="244"/>
                    <a:pt x="675" y="244"/>
                    <a:pt x="675" y="244"/>
                  </a:cubicBezTo>
                  <a:cubicBezTo>
                    <a:pt x="675" y="244"/>
                    <a:pt x="675" y="244"/>
                    <a:pt x="675" y="244"/>
                  </a:cubicBezTo>
                  <a:cubicBezTo>
                    <a:pt x="676" y="244"/>
                    <a:pt x="677" y="244"/>
                    <a:pt x="677" y="244"/>
                  </a:cubicBezTo>
                  <a:cubicBezTo>
                    <a:pt x="678" y="244"/>
                    <a:pt x="679" y="244"/>
                    <a:pt x="680" y="244"/>
                  </a:cubicBezTo>
                  <a:cubicBezTo>
                    <a:pt x="681" y="244"/>
                    <a:pt x="682" y="244"/>
                    <a:pt x="683" y="244"/>
                  </a:cubicBezTo>
                  <a:cubicBezTo>
                    <a:pt x="683" y="244"/>
                    <a:pt x="683" y="244"/>
                    <a:pt x="683" y="244"/>
                  </a:cubicBezTo>
                  <a:cubicBezTo>
                    <a:pt x="684" y="244"/>
                    <a:pt x="684" y="244"/>
                    <a:pt x="684" y="244"/>
                  </a:cubicBezTo>
                  <a:cubicBezTo>
                    <a:pt x="684" y="244"/>
                    <a:pt x="684" y="244"/>
                    <a:pt x="684" y="244"/>
                  </a:cubicBezTo>
                  <a:cubicBezTo>
                    <a:pt x="685" y="245"/>
                    <a:pt x="685" y="245"/>
                    <a:pt x="685" y="245"/>
                  </a:cubicBezTo>
                  <a:cubicBezTo>
                    <a:pt x="686" y="245"/>
                    <a:pt x="687" y="245"/>
                    <a:pt x="688" y="245"/>
                  </a:cubicBezTo>
                  <a:cubicBezTo>
                    <a:pt x="688" y="245"/>
                    <a:pt x="689" y="245"/>
                    <a:pt x="689" y="245"/>
                  </a:cubicBezTo>
                  <a:cubicBezTo>
                    <a:pt x="690" y="245"/>
                    <a:pt x="690" y="245"/>
                    <a:pt x="690" y="245"/>
                  </a:cubicBezTo>
                  <a:cubicBezTo>
                    <a:pt x="690" y="245"/>
                    <a:pt x="690" y="245"/>
                    <a:pt x="690" y="245"/>
                  </a:cubicBezTo>
                  <a:cubicBezTo>
                    <a:pt x="690" y="245"/>
                    <a:pt x="690" y="245"/>
                    <a:pt x="690" y="245"/>
                  </a:cubicBezTo>
                  <a:cubicBezTo>
                    <a:pt x="690" y="245"/>
                    <a:pt x="690" y="245"/>
                    <a:pt x="690" y="245"/>
                  </a:cubicBezTo>
                  <a:cubicBezTo>
                    <a:pt x="691" y="245"/>
                    <a:pt x="691" y="245"/>
                    <a:pt x="692" y="245"/>
                  </a:cubicBezTo>
                  <a:cubicBezTo>
                    <a:pt x="692" y="245"/>
                    <a:pt x="693" y="245"/>
                    <a:pt x="693" y="245"/>
                  </a:cubicBezTo>
                  <a:cubicBezTo>
                    <a:pt x="695" y="245"/>
                    <a:pt x="695" y="245"/>
                    <a:pt x="695" y="245"/>
                  </a:cubicBezTo>
                  <a:cubicBezTo>
                    <a:pt x="696" y="245"/>
                    <a:pt x="696" y="245"/>
                    <a:pt x="696" y="245"/>
                  </a:cubicBezTo>
                  <a:cubicBezTo>
                    <a:pt x="697" y="245"/>
                    <a:pt x="697" y="245"/>
                    <a:pt x="697" y="245"/>
                  </a:cubicBezTo>
                  <a:cubicBezTo>
                    <a:pt x="698" y="245"/>
                    <a:pt x="698" y="245"/>
                    <a:pt x="698" y="245"/>
                  </a:cubicBezTo>
                  <a:cubicBezTo>
                    <a:pt x="699" y="245"/>
                    <a:pt x="699" y="245"/>
                    <a:pt x="699" y="245"/>
                  </a:cubicBezTo>
                  <a:cubicBezTo>
                    <a:pt x="700" y="245"/>
                    <a:pt x="700" y="245"/>
                    <a:pt x="700" y="245"/>
                  </a:cubicBezTo>
                  <a:cubicBezTo>
                    <a:pt x="700" y="245"/>
                    <a:pt x="700" y="245"/>
                    <a:pt x="700" y="245"/>
                  </a:cubicBezTo>
                  <a:cubicBezTo>
                    <a:pt x="701" y="245"/>
                    <a:pt x="701" y="245"/>
                    <a:pt x="701" y="245"/>
                  </a:cubicBezTo>
                  <a:cubicBezTo>
                    <a:pt x="702" y="245"/>
                    <a:pt x="702" y="245"/>
                    <a:pt x="702" y="245"/>
                  </a:cubicBezTo>
                  <a:cubicBezTo>
                    <a:pt x="702" y="245"/>
                    <a:pt x="702" y="245"/>
                    <a:pt x="702" y="245"/>
                  </a:cubicBezTo>
                  <a:cubicBezTo>
                    <a:pt x="703" y="245"/>
                    <a:pt x="703" y="245"/>
                    <a:pt x="703" y="245"/>
                  </a:cubicBezTo>
                  <a:cubicBezTo>
                    <a:pt x="703" y="245"/>
                    <a:pt x="703" y="245"/>
                    <a:pt x="703" y="245"/>
                  </a:cubicBezTo>
                  <a:cubicBezTo>
                    <a:pt x="704" y="245"/>
                    <a:pt x="704" y="245"/>
                    <a:pt x="704" y="245"/>
                  </a:cubicBezTo>
                  <a:cubicBezTo>
                    <a:pt x="704" y="245"/>
                    <a:pt x="704" y="245"/>
                    <a:pt x="704" y="245"/>
                  </a:cubicBezTo>
                  <a:cubicBezTo>
                    <a:pt x="704" y="245"/>
                    <a:pt x="704" y="245"/>
                    <a:pt x="704" y="245"/>
                  </a:cubicBezTo>
                  <a:cubicBezTo>
                    <a:pt x="705" y="245"/>
                    <a:pt x="705" y="245"/>
                    <a:pt x="705" y="245"/>
                  </a:cubicBezTo>
                  <a:cubicBezTo>
                    <a:pt x="706" y="245"/>
                    <a:pt x="706" y="245"/>
                    <a:pt x="706" y="245"/>
                  </a:cubicBezTo>
                  <a:cubicBezTo>
                    <a:pt x="707" y="245"/>
                    <a:pt x="707" y="245"/>
                    <a:pt x="707" y="245"/>
                  </a:cubicBezTo>
                  <a:cubicBezTo>
                    <a:pt x="707" y="245"/>
                    <a:pt x="707" y="245"/>
                    <a:pt x="707" y="245"/>
                  </a:cubicBezTo>
                  <a:cubicBezTo>
                    <a:pt x="708" y="245"/>
                    <a:pt x="708" y="245"/>
                    <a:pt x="708" y="245"/>
                  </a:cubicBezTo>
                  <a:cubicBezTo>
                    <a:pt x="709" y="245"/>
                    <a:pt x="709" y="245"/>
                    <a:pt x="709" y="245"/>
                  </a:cubicBezTo>
                  <a:cubicBezTo>
                    <a:pt x="709" y="245"/>
                    <a:pt x="709" y="245"/>
                    <a:pt x="709" y="245"/>
                  </a:cubicBezTo>
                  <a:cubicBezTo>
                    <a:pt x="709" y="245"/>
                    <a:pt x="709" y="245"/>
                    <a:pt x="709" y="245"/>
                  </a:cubicBezTo>
                  <a:cubicBezTo>
                    <a:pt x="710" y="245"/>
                    <a:pt x="710" y="245"/>
                    <a:pt x="710" y="245"/>
                  </a:cubicBezTo>
                  <a:cubicBezTo>
                    <a:pt x="711" y="245"/>
                    <a:pt x="711" y="245"/>
                    <a:pt x="711" y="245"/>
                  </a:cubicBezTo>
                  <a:cubicBezTo>
                    <a:pt x="712" y="245"/>
                    <a:pt x="712" y="245"/>
                    <a:pt x="712" y="245"/>
                  </a:cubicBezTo>
                  <a:cubicBezTo>
                    <a:pt x="712" y="245"/>
                    <a:pt x="713" y="245"/>
                    <a:pt x="713" y="245"/>
                  </a:cubicBezTo>
                  <a:cubicBezTo>
                    <a:pt x="714" y="245"/>
                    <a:pt x="714" y="245"/>
                    <a:pt x="714" y="245"/>
                  </a:cubicBezTo>
                  <a:cubicBezTo>
                    <a:pt x="715" y="245"/>
                    <a:pt x="715" y="245"/>
                    <a:pt x="715" y="245"/>
                  </a:cubicBezTo>
                  <a:cubicBezTo>
                    <a:pt x="715" y="245"/>
                    <a:pt x="715" y="245"/>
                    <a:pt x="715" y="245"/>
                  </a:cubicBezTo>
                  <a:cubicBezTo>
                    <a:pt x="715" y="245"/>
                    <a:pt x="715" y="245"/>
                    <a:pt x="715" y="245"/>
                  </a:cubicBezTo>
                  <a:cubicBezTo>
                    <a:pt x="715" y="245"/>
                    <a:pt x="715" y="245"/>
                    <a:pt x="715" y="245"/>
                  </a:cubicBezTo>
                  <a:cubicBezTo>
                    <a:pt x="716" y="245"/>
                    <a:pt x="716" y="245"/>
                    <a:pt x="717" y="245"/>
                  </a:cubicBezTo>
                  <a:cubicBezTo>
                    <a:pt x="717" y="244"/>
                    <a:pt x="718" y="244"/>
                    <a:pt x="718" y="244"/>
                  </a:cubicBezTo>
                  <a:cubicBezTo>
                    <a:pt x="719" y="244"/>
                    <a:pt x="720" y="244"/>
                    <a:pt x="720" y="244"/>
                  </a:cubicBezTo>
                  <a:cubicBezTo>
                    <a:pt x="721" y="244"/>
                    <a:pt x="721" y="244"/>
                    <a:pt x="721" y="244"/>
                  </a:cubicBezTo>
                  <a:cubicBezTo>
                    <a:pt x="721" y="244"/>
                    <a:pt x="721" y="244"/>
                    <a:pt x="721" y="244"/>
                  </a:cubicBezTo>
                  <a:cubicBezTo>
                    <a:pt x="722" y="244"/>
                    <a:pt x="722" y="244"/>
                    <a:pt x="722" y="244"/>
                  </a:cubicBezTo>
                  <a:cubicBezTo>
                    <a:pt x="723" y="244"/>
                    <a:pt x="723" y="244"/>
                    <a:pt x="724" y="244"/>
                  </a:cubicBezTo>
                  <a:cubicBezTo>
                    <a:pt x="724" y="243"/>
                    <a:pt x="725" y="243"/>
                    <a:pt x="726" y="243"/>
                  </a:cubicBezTo>
                  <a:cubicBezTo>
                    <a:pt x="726" y="243"/>
                    <a:pt x="727" y="243"/>
                    <a:pt x="727" y="243"/>
                  </a:cubicBezTo>
                  <a:cubicBezTo>
                    <a:pt x="728" y="243"/>
                    <a:pt x="729" y="243"/>
                    <a:pt x="729" y="243"/>
                  </a:cubicBezTo>
                  <a:cubicBezTo>
                    <a:pt x="730" y="243"/>
                    <a:pt x="730" y="242"/>
                    <a:pt x="731" y="242"/>
                  </a:cubicBezTo>
                  <a:cubicBezTo>
                    <a:pt x="732" y="242"/>
                    <a:pt x="732" y="242"/>
                    <a:pt x="733" y="242"/>
                  </a:cubicBezTo>
                  <a:cubicBezTo>
                    <a:pt x="734" y="242"/>
                    <a:pt x="735" y="241"/>
                    <a:pt x="737" y="241"/>
                  </a:cubicBezTo>
                  <a:cubicBezTo>
                    <a:pt x="737" y="241"/>
                    <a:pt x="738" y="241"/>
                    <a:pt x="739" y="241"/>
                  </a:cubicBezTo>
                  <a:cubicBezTo>
                    <a:pt x="739" y="241"/>
                    <a:pt x="740" y="240"/>
                    <a:pt x="740" y="240"/>
                  </a:cubicBezTo>
                  <a:cubicBezTo>
                    <a:pt x="741" y="240"/>
                    <a:pt x="742" y="240"/>
                    <a:pt x="742" y="240"/>
                  </a:cubicBezTo>
                  <a:cubicBezTo>
                    <a:pt x="743" y="240"/>
                    <a:pt x="744" y="239"/>
                    <a:pt x="745" y="239"/>
                  </a:cubicBezTo>
                  <a:cubicBezTo>
                    <a:pt x="745" y="239"/>
                    <a:pt x="746" y="239"/>
                    <a:pt x="747" y="239"/>
                  </a:cubicBezTo>
                  <a:cubicBezTo>
                    <a:pt x="747" y="238"/>
                    <a:pt x="748" y="238"/>
                    <a:pt x="748" y="238"/>
                  </a:cubicBezTo>
                  <a:cubicBezTo>
                    <a:pt x="750" y="238"/>
                    <a:pt x="752" y="237"/>
                    <a:pt x="753" y="237"/>
                  </a:cubicBezTo>
                  <a:cubicBezTo>
                    <a:pt x="754" y="236"/>
                    <a:pt x="755" y="236"/>
                    <a:pt x="756" y="236"/>
                  </a:cubicBezTo>
                  <a:cubicBezTo>
                    <a:pt x="757" y="236"/>
                    <a:pt x="757" y="236"/>
                    <a:pt x="757" y="236"/>
                  </a:cubicBezTo>
                  <a:cubicBezTo>
                    <a:pt x="757" y="235"/>
                    <a:pt x="757" y="235"/>
                    <a:pt x="757" y="235"/>
                  </a:cubicBezTo>
                  <a:cubicBezTo>
                    <a:pt x="758" y="235"/>
                    <a:pt x="758" y="235"/>
                    <a:pt x="758" y="235"/>
                  </a:cubicBezTo>
                  <a:cubicBezTo>
                    <a:pt x="759" y="235"/>
                    <a:pt x="759" y="235"/>
                    <a:pt x="759" y="235"/>
                  </a:cubicBezTo>
                  <a:cubicBezTo>
                    <a:pt x="760" y="235"/>
                    <a:pt x="760" y="234"/>
                    <a:pt x="761" y="234"/>
                  </a:cubicBezTo>
                  <a:cubicBezTo>
                    <a:pt x="762" y="234"/>
                    <a:pt x="762" y="234"/>
                    <a:pt x="762" y="234"/>
                  </a:cubicBezTo>
                  <a:cubicBezTo>
                    <a:pt x="762" y="234"/>
                    <a:pt x="762" y="234"/>
                    <a:pt x="762" y="234"/>
                  </a:cubicBezTo>
                  <a:cubicBezTo>
                    <a:pt x="762" y="234"/>
                    <a:pt x="762" y="234"/>
                    <a:pt x="762" y="234"/>
                  </a:cubicBezTo>
                  <a:cubicBezTo>
                    <a:pt x="763" y="234"/>
                    <a:pt x="763" y="233"/>
                    <a:pt x="764" y="233"/>
                  </a:cubicBezTo>
                  <a:cubicBezTo>
                    <a:pt x="764" y="233"/>
                    <a:pt x="764" y="233"/>
                    <a:pt x="764" y="233"/>
                  </a:cubicBezTo>
                  <a:cubicBezTo>
                    <a:pt x="765" y="233"/>
                    <a:pt x="765" y="233"/>
                    <a:pt x="765" y="233"/>
                  </a:cubicBezTo>
                  <a:cubicBezTo>
                    <a:pt x="765" y="233"/>
                    <a:pt x="765" y="233"/>
                    <a:pt x="765" y="233"/>
                  </a:cubicBezTo>
                  <a:cubicBezTo>
                    <a:pt x="766" y="232"/>
                    <a:pt x="766" y="232"/>
                    <a:pt x="766" y="232"/>
                  </a:cubicBezTo>
                  <a:cubicBezTo>
                    <a:pt x="767" y="232"/>
                    <a:pt x="767" y="232"/>
                    <a:pt x="767" y="232"/>
                  </a:cubicBezTo>
                  <a:cubicBezTo>
                    <a:pt x="768" y="231"/>
                    <a:pt x="768" y="231"/>
                    <a:pt x="768" y="231"/>
                  </a:cubicBezTo>
                  <a:cubicBezTo>
                    <a:pt x="769" y="231"/>
                    <a:pt x="769" y="231"/>
                    <a:pt x="769" y="231"/>
                  </a:cubicBezTo>
                  <a:cubicBezTo>
                    <a:pt x="769" y="231"/>
                    <a:pt x="769" y="231"/>
                    <a:pt x="769" y="231"/>
                  </a:cubicBezTo>
                  <a:cubicBezTo>
                    <a:pt x="769" y="231"/>
                    <a:pt x="769" y="231"/>
                    <a:pt x="769" y="231"/>
                  </a:cubicBezTo>
                  <a:cubicBezTo>
                    <a:pt x="769" y="231"/>
                    <a:pt x="769" y="231"/>
                    <a:pt x="769" y="231"/>
                  </a:cubicBezTo>
                  <a:cubicBezTo>
                    <a:pt x="770" y="230"/>
                    <a:pt x="770" y="230"/>
                    <a:pt x="770" y="230"/>
                  </a:cubicBezTo>
                  <a:cubicBezTo>
                    <a:pt x="770" y="230"/>
                    <a:pt x="770" y="230"/>
                    <a:pt x="770" y="230"/>
                  </a:cubicBezTo>
                  <a:cubicBezTo>
                    <a:pt x="771" y="230"/>
                    <a:pt x="771" y="230"/>
                    <a:pt x="771" y="230"/>
                  </a:cubicBezTo>
                  <a:cubicBezTo>
                    <a:pt x="772" y="229"/>
                    <a:pt x="772" y="229"/>
                    <a:pt x="772" y="229"/>
                  </a:cubicBezTo>
                  <a:cubicBezTo>
                    <a:pt x="772" y="229"/>
                    <a:pt x="772" y="229"/>
                    <a:pt x="772" y="229"/>
                  </a:cubicBezTo>
                  <a:cubicBezTo>
                    <a:pt x="773" y="229"/>
                    <a:pt x="773" y="229"/>
                    <a:pt x="773" y="229"/>
                  </a:cubicBezTo>
                  <a:cubicBezTo>
                    <a:pt x="773" y="229"/>
                    <a:pt x="773" y="229"/>
                    <a:pt x="773" y="229"/>
                  </a:cubicBezTo>
                  <a:cubicBezTo>
                    <a:pt x="773" y="229"/>
                    <a:pt x="773" y="229"/>
                    <a:pt x="773" y="229"/>
                  </a:cubicBezTo>
                  <a:cubicBezTo>
                    <a:pt x="773" y="228"/>
                    <a:pt x="773" y="228"/>
                    <a:pt x="773" y="228"/>
                  </a:cubicBezTo>
                  <a:cubicBezTo>
                    <a:pt x="774" y="228"/>
                    <a:pt x="774" y="228"/>
                    <a:pt x="774" y="228"/>
                  </a:cubicBezTo>
                  <a:cubicBezTo>
                    <a:pt x="774" y="228"/>
                    <a:pt x="774" y="228"/>
                    <a:pt x="774" y="228"/>
                  </a:cubicBezTo>
                  <a:cubicBezTo>
                    <a:pt x="775" y="227"/>
                    <a:pt x="775" y="227"/>
                    <a:pt x="775" y="227"/>
                  </a:cubicBezTo>
                  <a:cubicBezTo>
                    <a:pt x="775" y="227"/>
                    <a:pt x="775" y="227"/>
                    <a:pt x="775" y="227"/>
                  </a:cubicBezTo>
                  <a:cubicBezTo>
                    <a:pt x="776" y="227"/>
                    <a:pt x="776" y="227"/>
                    <a:pt x="776" y="227"/>
                  </a:cubicBezTo>
                  <a:cubicBezTo>
                    <a:pt x="776" y="226"/>
                    <a:pt x="776" y="226"/>
                    <a:pt x="776" y="226"/>
                  </a:cubicBezTo>
                  <a:cubicBezTo>
                    <a:pt x="776" y="226"/>
                    <a:pt x="776" y="226"/>
                    <a:pt x="776" y="226"/>
                  </a:cubicBezTo>
                  <a:cubicBezTo>
                    <a:pt x="777" y="226"/>
                    <a:pt x="777" y="226"/>
                    <a:pt x="777" y="226"/>
                  </a:cubicBezTo>
                  <a:cubicBezTo>
                    <a:pt x="777" y="225"/>
                    <a:pt x="777" y="225"/>
                    <a:pt x="777" y="225"/>
                  </a:cubicBezTo>
                  <a:cubicBezTo>
                    <a:pt x="777" y="225"/>
                    <a:pt x="777" y="225"/>
                    <a:pt x="777" y="225"/>
                  </a:cubicBezTo>
                  <a:cubicBezTo>
                    <a:pt x="778" y="225"/>
                    <a:pt x="778" y="225"/>
                    <a:pt x="778" y="225"/>
                  </a:cubicBezTo>
                  <a:cubicBezTo>
                    <a:pt x="778" y="224"/>
                    <a:pt x="778" y="224"/>
                    <a:pt x="778" y="224"/>
                  </a:cubicBezTo>
                  <a:cubicBezTo>
                    <a:pt x="778" y="224"/>
                    <a:pt x="778" y="224"/>
                    <a:pt x="778" y="224"/>
                  </a:cubicBezTo>
                  <a:cubicBezTo>
                    <a:pt x="778" y="224"/>
                    <a:pt x="778" y="224"/>
                    <a:pt x="778" y="224"/>
                  </a:cubicBezTo>
                  <a:cubicBezTo>
                    <a:pt x="778" y="224"/>
                    <a:pt x="778" y="224"/>
                    <a:pt x="778" y="224"/>
                  </a:cubicBezTo>
                  <a:cubicBezTo>
                    <a:pt x="778" y="224"/>
                    <a:pt x="778" y="224"/>
                    <a:pt x="778" y="224"/>
                  </a:cubicBezTo>
                  <a:cubicBezTo>
                    <a:pt x="779" y="223"/>
                    <a:pt x="779" y="223"/>
                    <a:pt x="779" y="223"/>
                  </a:cubicBezTo>
                  <a:cubicBezTo>
                    <a:pt x="779" y="223"/>
                    <a:pt x="779" y="223"/>
                    <a:pt x="779" y="223"/>
                  </a:cubicBezTo>
                  <a:cubicBezTo>
                    <a:pt x="779" y="223"/>
                    <a:pt x="779" y="223"/>
                    <a:pt x="779" y="223"/>
                  </a:cubicBezTo>
                  <a:cubicBezTo>
                    <a:pt x="779" y="222"/>
                    <a:pt x="779" y="222"/>
                    <a:pt x="779" y="222"/>
                  </a:cubicBezTo>
                  <a:cubicBezTo>
                    <a:pt x="779" y="222"/>
                    <a:pt x="779" y="222"/>
                    <a:pt x="779" y="222"/>
                  </a:cubicBezTo>
                  <a:cubicBezTo>
                    <a:pt x="780" y="222"/>
                    <a:pt x="780" y="222"/>
                    <a:pt x="780" y="222"/>
                  </a:cubicBezTo>
                  <a:cubicBezTo>
                    <a:pt x="780" y="221"/>
                    <a:pt x="780" y="221"/>
                    <a:pt x="780" y="221"/>
                  </a:cubicBezTo>
                  <a:cubicBezTo>
                    <a:pt x="780" y="221"/>
                    <a:pt x="780" y="221"/>
                    <a:pt x="780" y="221"/>
                  </a:cubicBezTo>
                  <a:cubicBezTo>
                    <a:pt x="780" y="220"/>
                    <a:pt x="780" y="220"/>
                    <a:pt x="780" y="220"/>
                  </a:cubicBezTo>
                  <a:cubicBezTo>
                    <a:pt x="780" y="220"/>
                    <a:pt x="780" y="220"/>
                    <a:pt x="780" y="220"/>
                  </a:cubicBezTo>
                  <a:cubicBezTo>
                    <a:pt x="780" y="220"/>
                    <a:pt x="780" y="220"/>
                    <a:pt x="780" y="220"/>
                  </a:cubicBezTo>
                  <a:cubicBezTo>
                    <a:pt x="780" y="219"/>
                    <a:pt x="780" y="219"/>
                    <a:pt x="780" y="219"/>
                  </a:cubicBezTo>
                  <a:cubicBezTo>
                    <a:pt x="781" y="219"/>
                    <a:pt x="781" y="219"/>
                    <a:pt x="781" y="219"/>
                  </a:cubicBezTo>
                  <a:cubicBezTo>
                    <a:pt x="781" y="218"/>
                    <a:pt x="781" y="218"/>
                    <a:pt x="781" y="218"/>
                  </a:cubicBezTo>
                  <a:cubicBezTo>
                    <a:pt x="781" y="218"/>
                    <a:pt x="781" y="218"/>
                    <a:pt x="781" y="218"/>
                  </a:cubicBezTo>
                  <a:cubicBezTo>
                    <a:pt x="781" y="218"/>
                    <a:pt x="781" y="218"/>
                    <a:pt x="781" y="218"/>
                  </a:cubicBezTo>
                  <a:cubicBezTo>
                    <a:pt x="781" y="217"/>
                    <a:pt x="781" y="217"/>
                    <a:pt x="781" y="217"/>
                  </a:cubicBezTo>
                  <a:cubicBezTo>
                    <a:pt x="781" y="217"/>
                    <a:pt x="781" y="217"/>
                    <a:pt x="781" y="217"/>
                  </a:cubicBezTo>
                  <a:close/>
                </a:path>
              </a:pathLst>
            </a:custGeom>
            <a:gradFill>
              <a:gsLst>
                <a:gs pos="53000">
                  <a:schemeClr val="bg1">
                    <a:lumMod val="85000"/>
                  </a:schemeClr>
                </a:gs>
                <a:gs pos="98000">
                  <a:schemeClr val="bg1">
                    <a:lumMod val="65000"/>
                  </a:schemeClr>
                </a:gs>
              </a:gsLst>
              <a:lin ang="1860000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9" name="Freeform 22"/>
            <p:cNvSpPr/>
            <p:nvPr/>
          </p:nvSpPr>
          <p:spPr bwMode="auto">
            <a:xfrm flipH="1">
              <a:off x="5262760" y="3049612"/>
              <a:ext cx="1152525" cy="292100"/>
            </a:xfrm>
            <a:custGeom>
              <a:gdLst>
                <a:gd fmla="*/ 742 w 779" name="T0"/>
                <a:gd fmla="*/ 59 h 196" name="T1"/>
                <a:gd fmla="*/ 722 w 779" name="T2"/>
                <a:gd fmla="*/ 57 h 196" name="T3"/>
                <a:gd fmla="*/ 670 w 779" name="T4"/>
                <a:gd fmla="*/ 64 h 196" name="T5"/>
                <a:gd fmla="*/ 653 w 779" name="T6"/>
                <a:gd fmla="*/ 67 h 196" name="T7"/>
                <a:gd fmla="*/ 640 w 779" name="T8"/>
                <a:gd fmla="*/ 66 h 196" name="T9"/>
                <a:gd fmla="*/ 630 w 779" name="T10"/>
                <a:gd fmla="*/ 56 h 196" name="T11"/>
                <a:gd fmla="*/ 584 w 779" name="T12"/>
                <a:gd fmla="*/ 4 h 196" name="T13"/>
                <a:gd fmla="*/ 481 w 779" name="T14"/>
                <a:gd fmla="*/ 3 h 196" name="T15"/>
                <a:gd fmla="*/ 470 w 779" name="T16"/>
                <a:gd fmla="*/ 4 h 196" name="T17"/>
                <a:gd fmla="*/ 448 w 779" name="T18"/>
                <a:gd fmla="*/ 32 h 196" name="T19"/>
                <a:gd fmla="*/ 433 w 779" name="T20"/>
                <a:gd fmla="*/ 50 h 196" name="T21"/>
                <a:gd fmla="*/ 384 w 779" name="T22"/>
                <a:gd fmla="*/ 53 h 196" name="T23"/>
                <a:gd fmla="*/ 341 w 779" name="T24"/>
                <a:gd fmla="*/ 50 h 196" name="T25"/>
                <a:gd fmla="*/ 345 w 779" name="T26"/>
                <a:gd fmla="*/ 21 h 196" name="T27"/>
                <a:gd fmla="*/ 342 w 779" name="T28"/>
                <a:gd fmla="*/ 3 h 196" name="T29"/>
                <a:gd fmla="*/ 298 w 779" name="T30"/>
                <a:gd fmla="*/ 0 h 196" name="T31"/>
                <a:gd fmla="*/ 191 w 779" name="T32"/>
                <a:gd fmla="*/ 0 h 196" name="T33"/>
                <a:gd fmla="*/ 163 w 779" name="T34"/>
                <a:gd fmla="*/ 12 h 196" name="T35"/>
                <a:gd fmla="*/ 168 w 779" name="T36"/>
                <a:gd fmla="*/ 35 h 196" name="T37"/>
                <a:gd fmla="*/ 175 w 779" name="T38"/>
                <a:gd fmla="*/ 68 h 196" name="T39"/>
                <a:gd fmla="*/ 140 w 779" name="T40"/>
                <a:gd fmla="*/ 76 h 196" name="T41"/>
                <a:gd fmla="*/ 127 w 779" name="T42"/>
                <a:gd fmla="*/ 75 h 196" name="T43"/>
                <a:gd fmla="*/ 108 w 779" name="T44"/>
                <a:gd fmla="*/ 72 h 196" name="T45"/>
                <a:gd fmla="*/ 71 w 779" name="T46"/>
                <a:gd fmla="*/ 72 h 196" name="T47"/>
                <a:gd fmla="*/ 30 w 779" name="T48"/>
                <a:gd fmla="*/ 78 h 196" name="T49"/>
                <a:gd fmla="*/ 1 w 779" name="T50"/>
                <a:gd fmla="*/ 102 h 196" name="T51"/>
                <a:gd fmla="*/ 25 w 779" name="T52"/>
                <a:gd fmla="*/ 118 h 196" name="T53"/>
                <a:gd fmla="*/ 73 w 779" name="T54"/>
                <a:gd fmla="*/ 121 h 196" name="T55"/>
                <a:gd fmla="*/ 101 w 779" name="T56"/>
                <a:gd fmla="*/ 119 h 196" name="T57"/>
                <a:gd fmla="*/ 128 w 779" name="T58"/>
                <a:gd fmla="*/ 115 h 196" name="T59"/>
                <a:gd fmla="*/ 154 w 779" name="T60"/>
                <a:gd fmla="*/ 118 h 196" name="T61"/>
                <a:gd fmla="*/ 164 w 779" name="T62"/>
                <a:gd fmla="*/ 137 h 196" name="T63"/>
                <a:gd fmla="*/ 122 w 779" name="T64"/>
                <a:gd fmla="*/ 196 h 196" name="T65"/>
                <a:gd fmla="*/ 423 w 779" name="T66"/>
                <a:gd fmla="*/ 195 h 196" name="T67"/>
                <a:gd fmla="*/ 580 w 779" name="T68"/>
                <a:gd fmla="*/ 193 h 196" name="T69"/>
                <a:gd fmla="*/ 587 w 779" name="T70"/>
                <a:gd fmla="*/ 193 h 196" name="T71"/>
                <a:gd fmla="*/ 647 w 779" name="T72"/>
                <a:gd fmla="*/ 187 h 196" name="T73"/>
                <a:gd fmla="*/ 646 w 779" name="T74"/>
                <a:gd fmla="*/ 158 h 196" name="T75"/>
                <a:gd fmla="*/ 631 w 779" name="T76"/>
                <a:gd fmla="*/ 117 h 196" name="T77"/>
                <a:gd fmla="*/ 661 w 779" name="T78"/>
                <a:gd fmla="*/ 109 h 196" name="T79"/>
                <a:gd fmla="*/ 671 w 779" name="T80"/>
                <a:gd fmla="*/ 109 h 196" name="T81"/>
                <a:gd fmla="*/ 687 w 779" name="T82"/>
                <a:gd fmla="*/ 110 h 196" name="T83"/>
                <a:gd fmla="*/ 712 w 779" name="T84"/>
                <a:gd fmla="*/ 110 h 196" name="T85"/>
                <a:gd fmla="*/ 757 w 779" name="T86"/>
                <a:gd fmla="*/ 101 h 196" name="T87"/>
                <a:gd fmla="*/ 766 w 779" name="T88"/>
                <a:gd fmla="*/ 69 h 19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96" w="779">
                  <a:moveTo>
                    <a:pt x="766" y="69"/>
                  </a:moveTo>
                  <a:cubicBezTo>
                    <a:pt x="761" y="66"/>
                    <a:pt x="754" y="63"/>
                    <a:pt x="748" y="60"/>
                  </a:cubicBezTo>
                  <a:cubicBezTo>
                    <a:pt x="746" y="60"/>
                    <a:pt x="744" y="59"/>
                    <a:pt x="742" y="59"/>
                  </a:cubicBezTo>
                  <a:cubicBezTo>
                    <a:pt x="740" y="58"/>
                    <a:pt x="738" y="58"/>
                    <a:pt x="736" y="58"/>
                  </a:cubicBezTo>
                  <a:cubicBezTo>
                    <a:pt x="733" y="58"/>
                    <a:pt x="731" y="57"/>
                    <a:pt x="729" y="57"/>
                  </a:cubicBezTo>
                  <a:cubicBezTo>
                    <a:pt x="726" y="57"/>
                    <a:pt x="724" y="57"/>
                    <a:pt x="722" y="57"/>
                  </a:cubicBezTo>
                  <a:cubicBezTo>
                    <a:pt x="716" y="57"/>
                    <a:pt x="710" y="58"/>
                    <a:pt x="704" y="58"/>
                  </a:cubicBezTo>
                  <a:cubicBezTo>
                    <a:pt x="698" y="59"/>
                    <a:pt x="692" y="60"/>
                    <a:pt x="686" y="61"/>
                  </a:cubicBezTo>
                  <a:cubicBezTo>
                    <a:pt x="680" y="62"/>
                    <a:pt x="675" y="63"/>
                    <a:pt x="670" y="64"/>
                  </a:cubicBezTo>
                  <a:cubicBezTo>
                    <a:pt x="665" y="65"/>
                    <a:pt x="660" y="66"/>
                    <a:pt x="656" y="67"/>
                  </a:cubicBezTo>
                  <a:cubicBezTo>
                    <a:pt x="656" y="67"/>
                    <a:pt x="655" y="67"/>
                    <a:pt x="655" y="67"/>
                  </a:cubicBezTo>
                  <a:cubicBezTo>
                    <a:pt x="654" y="67"/>
                    <a:pt x="654" y="67"/>
                    <a:pt x="653" y="67"/>
                  </a:cubicBezTo>
                  <a:cubicBezTo>
                    <a:pt x="652" y="68"/>
                    <a:pt x="652" y="68"/>
                    <a:pt x="651" y="68"/>
                  </a:cubicBezTo>
                  <a:cubicBezTo>
                    <a:pt x="651" y="68"/>
                    <a:pt x="650" y="68"/>
                    <a:pt x="650" y="68"/>
                  </a:cubicBezTo>
                  <a:cubicBezTo>
                    <a:pt x="646" y="68"/>
                    <a:pt x="643" y="67"/>
                    <a:pt x="640" y="66"/>
                  </a:cubicBezTo>
                  <a:cubicBezTo>
                    <a:pt x="638" y="65"/>
                    <a:pt x="636" y="64"/>
                    <a:pt x="634" y="62"/>
                  </a:cubicBezTo>
                  <a:cubicBezTo>
                    <a:pt x="632" y="61"/>
                    <a:pt x="631" y="59"/>
                    <a:pt x="631" y="58"/>
                  </a:cubicBezTo>
                  <a:cubicBezTo>
                    <a:pt x="630" y="57"/>
                    <a:pt x="630" y="56"/>
                    <a:pt x="630" y="56"/>
                  </a:cubicBezTo>
                  <a:cubicBezTo>
                    <a:pt x="649" y="5"/>
                    <a:pt x="649" y="5"/>
                    <a:pt x="649" y="5"/>
                  </a:cubicBezTo>
                  <a:cubicBezTo>
                    <a:pt x="647" y="5"/>
                    <a:pt x="639" y="5"/>
                    <a:pt x="628" y="5"/>
                  </a:cubicBezTo>
                  <a:cubicBezTo>
                    <a:pt x="616" y="4"/>
                    <a:pt x="601" y="4"/>
                    <a:pt x="584" y="4"/>
                  </a:cubicBezTo>
                  <a:cubicBezTo>
                    <a:pt x="567" y="4"/>
                    <a:pt x="549" y="3"/>
                    <a:pt x="532" y="3"/>
                  </a:cubicBezTo>
                  <a:cubicBezTo>
                    <a:pt x="515" y="3"/>
                    <a:pt x="498" y="3"/>
                    <a:pt x="486" y="3"/>
                  </a:cubicBezTo>
                  <a:cubicBezTo>
                    <a:pt x="484" y="3"/>
                    <a:pt x="483" y="3"/>
                    <a:pt x="481" y="3"/>
                  </a:cubicBezTo>
                  <a:cubicBezTo>
                    <a:pt x="480" y="3"/>
                    <a:pt x="478" y="3"/>
                    <a:pt x="477" y="3"/>
                  </a:cubicBezTo>
                  <a:cubicBezTo>
                    <a:pt x="476" y="3"/>
                    <a:pt x="475" y="4"/>
                    <a:pt x="473" y="4"/>
                  </a:cubicBezTo>
                  <a:cubicBezTo>
                    <a:pt x="472" y="4"/>
                    <a:pt x="471" y="4"/>
                    <a:pt x="470" y="4"/>
                  </a:cubicBezTo>
                  <a:cubicBezTo>
                    <a:pt x="460" y="4"/>
                    <a:pt x="454" y="6"/>
                    <a:pt x="450" y="9"/>
                  </a:cubicBezTo>
                  <a:cubicBezTo>
                    <a:pt x="447" y="12"/>
                    <a:pt x="446" y="15"/>
                    <a:pt x="446" y="20"/>
                  </a:cubicBezTo>
                  <a:cubicBezTo>
                    <a:pt x="446" y="24"/>
                    <a:pt x="447" y="28"/>
                    <a:pt x="448" y="32"/>
                  </a:cubicBezTo>
                  <a:cubicBezTo>
                    <a:pt x="449" y="36"/>
                    <a:pt x="449" y="40"/>
                    <a:pt x="449" y="43"/>
                  </a:cubicBezTo>
                  <a:cubicBezTo>
                    <a:pt x="448" y="44"/>
                    <a:pt x="447" y="46"/>
                    <a:pt x="444" y="47"/>
                  </a:cubicBezTo>
                  <a:cubicBezTo>
                    <a:pt x="441" y="48"/>
                    <a:pt x="437" y="49"/>
                    <a:pt x="433" y="50"/>
                  </a:cubicBezTo>
                  <a:cubicBezTo>
                    <a:pt x="428" y="51"/>
                    <a:pt x="423" y="52"/>
                    <a:pt x="417" y="52"/>
                  </a:cubicBezTo>
                  <a:cubicBezTo>
                    <a:pt x="411" y="53"/>
                    <a:pt x="405" y="53"/>
                    <a:pt x="398" y="53"/>
                  </a:cubicBezTo>
                  <a:cubicBezTo>
                    <a:pt x="394" y="53"/>
                    <a:pt x="389" y="53"/>
                    <a:pt x="384" y="53"/>
                  </a:cubicBezTo>
                  <a:cubicBezTo>
                    <a:pt x="379" y="53"/>
                    <a:pt x="375" y="53"/>
                    <a:pt x="370" y="52"/>
                  </a:cubicBezTo>
                  <a:cubicBezTo>
                    <a:pt x="365" y="52"/>
                    <a:pt x="360" y="52"/>
                    <a:pt x="355" y="51"/>
                  </a:cubicBezTo>
                  <a:cubicBezTo>
                    <a:pt x="351" y="51"/>
                    <a:pt x="346" y="50"/>
                    <a:pt x="341" y="50"/>
                  </a:cubicBezTo>
                  <a:cubicBezTo>
                    <a:pt x="330" y="48"/>
                    <a:pt x="325" y="45"/>
                    <a:pt x="324" y="42"/>
                  </a:cubicBezTo>
                  <a:cubicBezTo>
                    <a:pt x="323" y="39"/>
                    <a:pt x="325" y="35"/>
                    <a:pt x="329" y="32"/>
                  </a:cubicBezTo>
                  <a:cubicBezTo>
                    <a:pt x="334" y="28"/>
                    <a:pt x="340" y="24"/>
                    <a:pt x="345" y="21"/>
                  </a:cubicBezTo>
                  <a:cubicBezTo>
                    <a:pt x="351" y="17"/>
                    <a:pt x="356" y="14"/>
                    <a:pt x="358" y="12"/>
                  </a:cubicBezTo>
                  <a:cubicBezTo>
                    <a:pt x="361" y="10"/>
                    <a:pt x="360" y="8"/>
                    <a:pt x="356" y="6"/>
                  </a:cubicBezTo>
                  <a:cubicBezTo>
                    <a:pt x="353" y="5"/>
                    <a:pt x="348" y="4"/>
                    <a:pt x="342" y="3"/>
                  </a:cubicBezTo>
                  <a:cubicBezTo>
                    <a:pt x="336" y="2"/>
                    <a:pt x="329" y="1"/>
                    <a:pt x="324" y="1"/>
                  </a:cubicBezTo>
                  <a:cubicBezTo>
                    <a:pt x="319" y="1"/>
                    <a:pt x="315" y="0"/>
                    <a:pt x="315" y="0"/>
                  </a:cubicBezTo>
                  <a:cubicBezTo>
                    <a:pt x="314" y="0"/>
                    <a:pt x="307" y="0"/>
                    <a:pt x="298" y="0"/>
                  </a:cubicBezTo>
                  <a:cubicBezTo>
                    <a:pt x="289" y="0"/>
                    <a:pt x="277" y="0"/>
                    <a:pt x="264" y="0"/>
                  </a:cubicBezTo>
                  <a:cubicBezTo>
                    <a:pt x="250" y="0"/>
                    <a:pt x="236" y="0"/>
                    <a:pt x="224" y="0"/>
                  </a:cubicBezTo>
                  <a:cubicBezTo>
                    <a:pt x="211" y="0"/>
                    <a:pt x="199" y="0"/>
                    <a:pt x="191" y="0"/>
                  </a:cubicBezTo>
                  <a:cubicBezTo>
                    <a:pt x="184" y="1"/>
                    <a:pt x="178" y="1"/>
                    <a:pt x="174" y="3"/>
                  </a:cubicBezTo>
                  <a:cubicBezTo>
                    <a:pt x="170" y="4"/>
                    <a:pt x="168" y="6"/>
                    <a:pt x="166" y="8"/>
                  </a:cubicBezTo>
                  <a:cubicBezTo>
                    <a:pt x="164" y="9"/>
                    <a:pt x="164" y="11"/>
                    <a:pt x="163" y="12"/>
                  </a:cubicBezTo>
                  <a:cubicBezTo>
                    <a:pt x="163" y="14"/>
                    <a:pt x="163" y="15"/>
                    <a:pt x="163" y="15"/>
                  </a:cubicBezTo>
                  <a:cubicBezTo>
                    <a:pt x="164" y="15"/>
                    <a:pt x="164" y="18"/>
                    <a:pt x="165" y="21"/>
                  </a:cubicBezTo>
                  <a:cubicBezTo>
                    <a:pt x="166" y="25"/>
                    <a:pt x="167" y="30"/>
                    <a:pt x="168" y="35"/>
                  </a:cubicBezTo>
                  <a:cubicBezTo>
                    <a:pt x="170" y="40"/>
                    <a:pt x="171" y="46"/>
                    <a:pt x="173" y="50"/>
                  </a:cubicBezTo>
                  <a:cubicBezTo>
                    <a:pt x="174" y="55"/>
                    <a:pt x="176" y="60"/>
                    <a:pt x="177" y="62"/>
                  </a:cubicBezTo>
                  <a:cubicBezTo>
                    <a:pt x="178" y="64"/>
                    <a:pt x="177" y="66"/>
                    <a:pt x="175" y="68"/>
                  </a:cubicBezTo>
                  <a:cubicBezTo>
                    <a:pt x="173" y="70"/>
                    <a:pt x="170" y="71"/>
                    <a:pt x="167" y="72"/>
                  </a:cubicBezTo>
                  <a:cubicBezTo>
                    <a:pt x="163" y="73"/>
                    <a:pt x="159" y="74"/>
                    <a:pt x="154" y="75"/>
                  </a:cubicBezTo>
                  <a:cubicBezTo>
                    <a:pt x="149" y="75"/>
                    <a:pt x="145" y="76"/>
                    <a:pt x="140" y="76"/>
                  </a:cubicBezTo>
                  <a:cubicBezTo>
                    <a:pt x="138" y="76"/>
                    <a:pt x="137" y="76"/>
                    <a:pt x="135" y="76"/>
                  </a:cubicBezTo>
                  <a:cubicBezTo>
                    <a:pt x="134" y="76"/>
                    <a:pt x="132" y="76"/>
                    <a:pt x="131" y="75"/>
                  </a:cubicBezTo>
                  <a:cubicBezTo>
                    <a:pt x="129" y="75"/>
                    <a:pt x="128" y="75"/>
                    <a:pt x="127" y="75"/>
                  </a:cubicBezTo>
                  <a:cubicBezTo>
                    <a:pt x="126" y="75"/>
                    <a:pt x="124" y="74"/>
                    <a:pt x="123" y="74"/>
                  </a:cubicBezTo>
                  <a:cubicBezTo>
                    <a:pt x="122" y="74"/>
                    <a:pt x="119" y="73"/>
                    <a:pt x="117" y="73"/>
                  </a:cubicBezTo>
                  <a:cubicBezTo>
                    <a:pt x="114" y="72"/>
                    <a:pt x="111" y="72"/>
                    <a:pt x="108" y="72"/>
                  </a:cubicBezTo>
                  <a:cubicBezTo>
                    <a:pt x="105" y="72"/>
                    <a:pt x="101" y="71"/>
                    <a:pt x="98" y="71"/>
                  </a:cubicBezTo>
                  <a:cubicBezTo>
                    <a:pt x="94" y="71"/>
                    <a:pt x="90" y="71"/>
                    <a:pt x="86" y="71"/>
                  </a:cubicBezTo>
                  <a:cubicBezTo>
                    <a:pt x="81" y="71"/>
                    <a:pt x="76" y="71"/>
                    <a:pt x="71" y="72"/>
                  </a:cubicBezTo>
                  <a:cubicBezTo>
                    <a:pt x="66" y="72"/>
                    <a:pt x="62" y="73"/>
                    <a:pt x="57" y="73"/>
                  </a:cubicBezTo>
                  <a:cubicBezTo>
                    <a:pt x="52" y="74"/>
                    <a:pt x="47" y="74"/>
                    <a:pt x="43" y="75"/>
                  </a:cubicBezTo>
                  <a:cubicBezTo>
                    <a:pt x="38" y="76"/>
                    <a:pt x="34" y="77"/>
                    <a:pt x="30" y="78"/>
                  </a:cubicBezTo>
                  <a:cubicBezTo>
                    <a:pt x="22" y="80"/>
                    <a:pt x="17" y="83"/>
                    <a:pt x="12" y="85"/>
                  </a:cubicBezTo>
                  <a:cubicBezTo>
                    <a:pt x="8" y="88"/>
                    <a:pt x="5" y="91"/>
                    <a:pt x="3" y="93"/>
                  </a:cubicBezTo>
                  <a:cubicBezTo>
                    <a:pt x="1" y="96"/>
                    <a:pt x="0" y="99"/>
                    <a:pt x="1" y="102"/>
                  </a:cubicBezTo>
                  <a:cubicBezTo>
                    <a:pt x="1" y="105"/>
                    <a:pt x="2" y="107"/>
                    <a:pt x="4" y="110"/>
                  </a:cubicBezTo>
                  <a:cubicBezTo>
                    <a:pt x="6" y="111"/>
                    <a:pt x="8" y="113"/>
                    <a:pt x="12" y="114"/>
                  </a:cubicBezTo>
                  <a:cubicBezTo>
                    <a:pt x="15" y="116"/>
                    <a:pt x="20" y="117"/>
                    <a:pt x="25" y="118"/>
                  </a:cubicBezTo>
                  <a:cubicBezTo>
                    <a:pt x="30" y="119"/>
                    <a:pt x="36" y="120"/>
                    <a:pt x="42" y="121"/>
                  </a:cubicBezTo>
                  <a:cubicBezTo>
                    <a:pt x="49" y="122"/>
                    <a:pt x="56" y="122"/>
                    <a:pt x="64" y="122"/>
                  </a:cubicBezTo>
                  <a:cubicBezTo>
                    <a:pt x="67" y="122"/>
                    <a:pt x="70" y="122"/>
                    <a:pt x="73" y="121"/>
                  </a:cubicBezTo>
                  <a:cubicBezTo>
                    <a:pt x="76" y="121"/>
                    <a:pt x="79" y="121"/>
                    <a:pt x="82" y="121"/>
                  </a:cubicBezTo>
                  <a:cubicBezTo>
                    <a:pt x="85" y="121"/>
                    <a:pt x="88" y="120"/>
                    <a:pt x="91" y="120"/>
                  </a:cubicBezTo>
                  <a:cubicBezTo>
                    <a:pt x="95" y="119"/>
                    <a:pt x="98" y="119"/>
                    <a:pt x="101" y="119"/>
                  </a:cubicBezTo>
                  <a:cubicBezTo>
                    <a:pt x="105" y="118"/>
                    <a:pt x="108" y="117"/>
                    <a:pt x="111" y="117"/>
                  </a:cubicBezTo>
                  <a:cubicBezTo>
                    <a:pt x="114" y="117"/>
                    <a:pt x="117" y="116"/>
                    <a:pt x="120" y="116"/>
                  </a:cubicBezTo>
                  <a:cubicBezTo>
                    <a:pt x="123" y="116"/>
                    <a:pt x="125" y="116"/>
                    <a:pt x="128" y="115"/>
                  </a:cubicBezTo>
                  <a:cubicBezTo>
                    <a:pt x="130" y="115"/>
                    <a:pt x="132" y="115"/>
                    <a:pt x="134" y="115"/>
                  </a:cubicBezTo>
                  <a:cubicBezTo>
                    <a:pt x="139" y="115"/>
                    <a:pt x="142" y="115"/>
                    <a:pt x="146" y="116"/>
                  </a:cubicBezTo>
                  <a:cubicBezTo>
                    <a:pt x="149" y="116"/>
                    <a:pt x="151" y="117"/>
                    <a:pt x="154" y="118"/>
                  </a:cubicBezTo>
                  <a:cubicBezTo>
                    <a:pt x="156" y="119"/>
                    <a:pt x="158" y="120"/>
                    <a:pt x="159" y="121"/>
                  </a:cubicBezTo>
                  <a:cubicBezTo>
                    <a:pt x="161" y="122"/>
                    <a:pt x="163" y="123"/>
                    <a:pt x="165" y="124"/>
                  </a:cubicBezTo>
                  <a:cubicBezTo>
                    <a:pt x="168" y="125"/>
                    <a:pt x="167" y="130"/>
                    <a:pt x="164" y="137"/>
                  </a:cubicBezTo>
                  <a:cubicBezTo>
                    <a:pt x="161" y="143"/>
                    <a:pt x="156" y="152"/>
                    <a:pt x="150" y="160"/>
                  </a:cubicBezTo>
                  <a:cubicBezTo>
                    <a:pt x="144" y="169"/>
                    <a:pt x="137" y="177"/>
                    <a:pt x="132" y="184"/>
                  </a:cubicBezTo>
                  <a:cubicBezTo>
                    <a:pt x="127" y="191"/>
                    <a:pt x="123" y="195"/>
                    <a:pt x="122" y="196"/>
                  </a:cubicBezTo>
                  <a:cubicBezTo>
                    <a:pt x="311" y="196"/>
                    <a:pt x="311" y="196"/>
                    <a:pt x="311" y="196"/>
                  </a:cubicBezTo>
                  <a:cubicBezTo>
                    <a:pt x="314" y="196"/>
                    <a:pt x="328" y="196"/>
                    <a:pt x="348" y="196"/>
                  </a:cubicBezTo>
                  <a:cubicBezTo>
                    <a:pt x="368" y="195"/>
                    <a:pt x="395" y="195"/>
                    <a:pt x="423" y="195"/>
                  </a:cubicBezTo>
                  <a:cubicBezTo>
                    <a:pt x="452" y="194"/>
                    <a:pt x="482" y="194"/>
                    <a:pt x="509" y="194"/>
                  </a:cubicBezTo>
                  <a:cubicBezTo>
                    <a:pt x="537" y="193"/>
                    <a:pt x="561" y="193"/>
                    <a:pt x="578" y="193"/>
                  </a:cubicBezTo>
                  <a:cubicBezTo>
                    <a:pt x="579" y="193"/>
                    <a:pt x="580" y="193"/>
                    <a:pt x="580" y="193"/>
                  </a:cubicBezTo>
                  <a:cubicBezTo>
                    <a:pt x="581" y="193"/>
                    <a:pt x="582" y="193"/>
                    <a:pt x="583" y="193"/>
                  </a:cubicBezTo>
                  <a:cubicBezTo>
                    <a:pt x="583" y="193"/>
                    <a:pt x="584" y="193"/>
                    <a:pt x="585" y="193"/>
                  </a:cubicBezTo>
                  <a:cubicBezTo>
                    <a:pt x="586" y="193"/>
                    <a:pt x="586" y="193"/>
                    <a:pt x="587" y="193"/>
                  </a:cubicBezTo>
                  <a:cubicBezTo>
                    <a:pt x="602" y="193"/>
                    <a:pt x="613" y="192"/>
                    <a:pt x="621" y="192"/>
                  </a:cubicBezTo>
                  <a:cubicBezTo>
                    <a:pt x="629" y="191"/>
                    <a:pt x="635" y="191"/>
                    <a:pt x="639" y="190"/>
                  </a:cubicBezTo>
                  <a:cubicBezTo>
                    <a:pt x="643" y="189"/>
                    <a:pt x="645" y="188"/>
                    <a:pt x="647" y="187"/>
                  </a:cubicBezTo>
                  <a:cubicBezTo>
                    <a:pt x="649" y="186"/>
                    <a:pt x="651" y="185"/>
                    <a:pt x="653" y="185"/>
                  </a:cubicBezTo>
                  <a:cubicBezTo>
                    <a:pt x="655" y="184"/>
                    <a:pt x="655" y="180"/>
                    <a:pt x="654" y="176"/>
                  </a:cubicBezTo>
                  <a:cubicBezTo>
                    <a:pt x="652" y="171"/>
                    <a:pt x="650" y="165"/>
                    <a:pt x="646" y="158"/>
                  </a:cubicBezTo>
                  <a:cubicBezTo>
                    <a:pt x="643" y="152"/>
                    <a:pt x="640" y="145"/>
                    <a:pt x="637" y="139"/>
                  </a:cubicBezTo>
                  <a:cubicBezTo>
                    <a:pt x="634" y="133"/>
                    <a:pt x="631" y="128"/>
                    <a:pt x="630" y="125"/>
                  </a:cubicBezTo>
                  <a:cubicBezTo>
                    <a:pt x="629" y="122"/>
                    <a:pt x="629" y="119"/>
                    <a:pt x="631" y="117"/>
                  </a:cubicBezTo>
                  <a:cubicBezTo>
                    <a:pt x="632" y="115"/>
                    <a:pt x="634" y="114"/>
                    <a:pt x="638" y="113"/>
                  </a:cubicBezTo>
                  <a:cubicBezTo>
                    <a:pt x="641" y="111"/>
                    <a:pt x="644" y="111"/>
                    <a:pt x="648" y="110"/>
                  </a:cubicBezTo>
                  <a:cubicBezTo>
                    <a:pt x="652" y="109"/>
                    <a:pt x="657" y="109"/>
                    <a:pt x="661" y="109"/>
                  </a:cubicBezTo>
                  <a:cubicBezTo>
                    <a:pt x="663" y="109"/>
                    <a:pt x="664" y="109"/>
                    <a:pt x="665" y="109"/>
                  </a:cubicBezTo>
                  <a:cubicBezTo>
                    <a:pt x="666" y="109"/>
                    <a:pt x="667" y="109"/>
                    <a:pt x="668" y="109"/>
                  </a:cubicBezTo>
                  <a:cubicBezTo>
                    <a:pt x="669" y="109"/>
                    <a:pt x="670" y="109"/>
                    <a:pt x="671" y="109"/>
                  </a:cubicBezTo>
                  <a:cubicBezTo>
                    <a:pt x="672" y="109"/>
                    <a:pt x="673" y="109"/>
                    <a:pt x="674" y="109"/>
                  </a:cubicBezTo>
                  <a:cubicBezTo>
                    <a:pt x="676" y="110"/>
                    <a:pt x="678" y="110"/>
                    <a:pt x="681" y="110"/>
                  </a:cubicBezTo>
                  <a:cubicBezTo>
                    <a:pt x="683" y="110"/>
                    <a:pt x="685" y="110"/>
                    <a:pt x="687" y="110"/>
                  </a:cubicBezTo>
                  <a:cubicBezTo>
                    <a:pt x="689" y="110"/>
                    <a:pt x="691" y="111"/>
                    <a:pt x="694" y="111"/>
                  </a:cubicBezTo>
                  <a:cubicBezTo>
                    <a:pt x="696" y="111"/>
                    <a:pt x="698" y="111"/>
                    <a:pt x="700" y="111"/>
                  </a:cubicBezTo>
                  <a:cubicBezTo>
                    <a:pt x="704" y="111"/>
                    <a:pt x="708" y="110"/>
                    <a:pt x="712" y="110"/>
                  </a:cubicBezTo>
                  <a:cubicBezTo>
                    <a:pt x="716" y="110"/>
                    <a:pt x="720" y="109"/>
                    <a:pt x="725" y="108"/>
                  </a:cubicBezTo>
                  <a:cubicBezTo>
                    <a:pt x="729" y="108"/>
                    <a:pt x="734" y="107"/>
                    <a:pt x="740" y="105"/>
                  </a:cubicBezTo>
                  <a:cubicBezTo>
                    <a:pt x="745" y="104"/>
                    <a:pt x="751" y="103"/>
                    <a:pt x="757" y="101"/>
                  </a:cubicBezTo>
                  <a:cubicBezTo>
                    <a:pt x="767" y="98"/>
                    <a:pt x="773" y="94"/>
                    <a:pt x="776" y="91"/>
                  </a:cubicBezTo>
                  <a:cubicBezTo>
                    <a:pt x="779" y="87"/>
                    <a:pt x="779" y="83"/>
                    <a:pt x="777" y="79"/>
                  </a:cubicBezTo>
                  <a:cubicBezTo>
                    <a:pt x="775" y="76"/>
                    <a:pt x="771" y="72"/>
                    <a:pt x="766" y="69"/>
                  </a:cubicBezTo>
                  <a:close/>
                </a:path>
              </a:pathLst>
            </a:cu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6" name="组合 9"/>
          <p:cNvGrpSpPr/>
          <p:nvPr/>
        </p:nvGrpSpPr>
        <p:grpSpPr>
          <a:xfrm>
            <a:off x="4008642" y="2375007"/>
            <a:ext cx="1101480" cy="565146"/>
            <a:chOff x="3889573" y="3195662"/>
            <a:chExt cx="1222375" cy="627062"/>
          </a:xfrm>
          <a:effectLst>
            <a:outerShdw blurRad="393700" dir="5400000" dist="228600" rotWithShape="0" sx="90000" sy="-19000">
              <a:prstClr val="black">
                <a:alpha val="59000"/>
              </a:prstClr>
            </a:outerShdw>
          </a:effectLst>
        </p:grpSpPr>
        <p:sp>
          <p:nvSpPr>
            <p:cNvPr id="11" name="Freeform 13"/>
            <p:cNvSpPr/>
            <p:nvPr/>
          </p:nvSpPr>
          <p:spPr bwMode="auto">
            <a:xfrm flipH="1">
              <a:off x="3889573" y="3236937"/>
              <a:ext cx="1222375" cy="585787"/>
            </a:xfrm>
            <a:custGeom>
              <a:gdLst>
                <a:gd fmla="*/ 74 w 826" name="T0"/>
                <a:gd fmla="*/ 210 h 396" name="T1"/>
                <a:gd fmla="*/ 84 w 826" name="T2"/>
                <a:gd fmla="*/ 209 h 396" name="T3"/>
                <a:gd fmla="*/ 190 w 826" name="T4"/>
                <a:gd fmla="*/ 347 h 396" name="T5"/>
                <a:gd fmla="*/ 291 w 826" name="T6"/>
                <a:gd fmla="*/ 329 h 396" name="T7"/>
                <a:gd fmla="*/ 352 w 826" name="T8"/>
                <a:gd fmla="*/ 322 h 396" name="T9"/>
                <a:gd fmla="*/ 385 w 826" name="T10"/>
                <a:gd fmla="*/ 327 h 396" name="T11"/>
                <a:gd fmla="*/ 398 w 826" name="T12"/>
                <a:gd fmla="*/ 379 h 396" name="T13"/>
                <a:gd fmla="*/ 414 w 826" name="T14"/>
                <a:gd fmla="*/ 388 h 396" name="T15"/>
                <a:gd fmla="*/ 425 w 826" name="T16"/>
                <a:gd fmla="*/ 391 h 396" name="T17"/>
                <a:gd fmla="*/ 443 w 826" name="T18"/>
                <a:gd fmla="*/ 394 h 396" name="T19"/>
                <a:gd fmla="*/ 460 w 826" name="T20"/>
                <a:gd fmla="*/ 395 h 396" name="T21"/>
                <a:gd fmla="*/ 486 w 826" name="T22"/>
                <a:gd fmla="*/ 396 h 396" name="T23"/>
                <a:gd fmla="*/ 509 w 826" name="T24"/>
                <a:gd fmla="*/ 394 h 396" name="T25"/>
                <a:gd fmla="*/ 533 w 826" name="T26"/>
                <a:gd fmla="*/ 391 h 396" name="T27"/>
                <a:gd fmla="*/ 557 w 826" name="T28"/>
                <a:gd fmla="*/ 384 h 396" name="T29"/>
                <a:gd fmla="*/ 565 w 826" name="T30"/>
                <a:gd fmla="*/ 380 h 396" name="T31"/>
                <a:gd fmla="*/ 568 w 826" name="T32"/>
                <a:gd fmla="*/ 377 h 396" name="T33"/>
                <a:gd fmla="*/ 569 w 826" name="T34"/>
                <a:gd fmla="*/ 374 h 396" name="T35"/>
                <a:gd fmla="*/ 570 w 826" name="T36"/>
                <a:gd fmla="*/ 369 h 396" name="T37"/>
                <a:gd fmla="*/ 603 w 826" name="T38"/>
                <a:gd fmla="*/ 305 h 396" name="T39"/>
                <a:gd fmla="*/ 787 w 826" name="T40"/>
                <a:gd fmla="*/ 303 h 396" name="T41"/>
                <a:gd fmla="*/ 806 w 826" name="T42"/>
                <a:gd fmla="*/ 302 h 396" name="T43"/>
                <a:gd fmla="*/ 810 w 826" name="T44"/>
                <a:gd fmla="*/ 302 h 396" name="T45"/>
                <a:gd fmla="*/ 814 w 826" name="T46"/>
                <a:gd fmla="*/ 300 h 396" name="T47"/>
                <a:gd fmla="*/ 815 w 826" name="T48"/>
                <a:gd fmla="*/ 299 h 396" name="T49"/>
                <a:gd fmla="*/ 816 w 826" name="T50"/>
                <a:gd fmla="*/ 297 h 396" name="T51"/>
                <a:gd fmla="*/ 821 w 826" name="T52"/>
                <a:gd fmla="*/ 146 h 396" name="T53"/>
                <a:gd fmla="*/ 787 w 826" name="T54"/>
                <a:gd fmla="*/ 148 h 396" name="T55"/>
                <a:gd fmla="*/ 607 w 826" name="T56"/>
                <a:gd fmla="*/ 150 h 396" name="T57"/>
                <a:gd fmla="*/ 572 w 826" name="T58"/>
                <a:gd fmla="*/ 151 h 396" name="T59"/>
                <a:gd fmla="*/ 563 w 826" name="T60"/>
                <a:gd fmla="*/ 151 h 396" name="T61"/>
                <a:gd fmla="*/ 553 w 826" name="T62"/>
                <a:gd fmla="*/ 153 h 396" name="T63"/>
                <a:gd fmla="*/ 548 w 826" name="T64"/>
                <a:gd fmla="*/ 155 h 396" name="T65"/>
                <a:gd fmla="*/ 546 w 826" name="T66"/>
                <a:gd fmla="*/ 157 h 396" name="T67"/>
                <a:gd fmla="*/ 544 w 826" name="T68"/>
                <a:gd fmla="*/ 159 h 396" name="T69"/>
                <a:gd fmla="*/ 503 w 826" name="T70"/>
                <a:gd fmla="*/ 234 h 396" name="T71"/>
                <a:gd fmla="*/ 421 w 826" name="T72"/>
                <a:gd fmla="*/ 229 h 396" name="T73"/>
                <a:gd fmla="*/ 407 w 826" name="T74"/>
                <a:gd fmla="*/ 178 h 396" name="T75"/>
                <a:gd fmla="*/ 393 w 826" name="T76"/>
                <a:gd fmla="*/ 172 h 396" name="T77"/>
                <a:gd fmla="*/ 381 w 826" name="T78"/>
                <a:gd fmla="*/ 169 h 396" name="T79"/>
                <a:gd fmla="*/ 370 w 826" name="T80"/>
                <a:gd fmla="*/ 167 h 396" name="T81"/>
                <a:gd fmla="*/ 359 w 826" name="T82"/>
                <a:gd fmla="*/ 166 h 396" name="T83"/>
                <a:gd fmla="*/ 355 w 826" name="T84"/>
                <a:gd fmla="*/ 166 h 396" name="T85"/>
                <a:gd fmla="*/ 341 w 826" name="T86"/>
                <a:gd fmla="*/ 167 h 396" name="T87"/>
                <a:gd fmla="*/ 292 w 826" name="T88"/>
                <a:gd fmla="*/ 173 h 396" name="T89"/>
                <a:gd fmla="*/ 232 w 826" name="T90"/>
                <a:gd fmla="*/ 78 h 396" name="T91"/>
                <a:gd fmla="*/ 203 w 826" name="T92"/>
                <a:gd fmla="*/ 53 h 396" name="T93"/>
                <a:gd fmla="*/ 191 w 826" name="T94"/>
                <a:gd fmla="*/ 50 h 396" name="T95"/>
                <a:gd fmla="*/ 179 w 826" name="T96"/>
                <a:gd fmla="*/ 49 h 396" name="T97"/>
                <a:gd fmla="*/ 164 w 826" name="T98"/>
                <a:gd fmla="*/ 48 h 396" name="T99"/>
                <a:gd fmla="*/ 149 w 826" name="T100"/>
                <a:gd fmla="*/ 48 h 396" name="T101"/>
                <a:gd fmla="*/ 130 w 826" name="T102"/>
                <a:gd fmla="*/ 49 h 396" name="T103"/>
                <a:gd fmla="*/ 112 w 826" name="T104"/>
                <a:gd fmla="*/ 53 h 396" name="T105"/>
                <a:gd fmla="*/ 106 w 826" name="T106"/>
                <a:gd fmla="*/ 55 h 396" name="T107"/>
                <a:gd fmla="*/ 77 w 826" name="T108"/>
                <a:gd fmla="*/ 63 h 396" name="T109"/>
                <a:gd fmla="*/ 37 w 826" name="T110"/>
                <a:gd fmla="*/ 60 h 396" name="T111"/>
                <a:gd fmla="*/ 15 w 826" name="T112"/>
                <a:gd fmla="*/ 31 h 396" name="T113"/>
                <a:gd fmla="*/ 4 w 826" name="T114"/>
                <a:gd fmla="*/ 150 h 396" name="T115"/>
                <a:gd fmla="*/ 29 w 826" name="T116"/>
                <a:gd fmla="*/ 196 h 396" name="T117"/>
                <a:gd fmla="*/ 43 w 826" name="T118"/>
                <a:gd fmla="*/ 208 h 396" name="T119"/>
                <a:gd fmla="*/ 46 w 826" name="T120"/>
                <a:gd fmla="*/ 209 h 396" name="T121"/>
                <a:gd fmla="*/ 56 w 826" name="T122"/>
                <a:gd fmla="*/ 210 h 396" name="T123"/>
                <a:gd fmla="*/ 67 w 826" name="T124"/>
                <a:gd fmla="*/ 211 h 39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96" w="825">
                  <a:moveTo>
                    <a:pt x="67" y="211"/>
                  </a:moveTo>
                  <a:cubicBezTo>
                    <a:pt x="67" y="211"/>
                    <a:pt x="67" y="211"/>
                    <a:pt x="67" y="211"/>
                  </a:cubicBezTo>
                  <a:cubicBezTo>
                    <a:pt x="68" y="211"/>
                    <a:pt x="68" y="211"/>
                    <a:pt x="68" y="211"/>
                  </a:cubicBezTo>
                  <a:cubicBezTo>
                    <a:pt x="68" y="211"/>
                    <a:pt x="68" y="211"/>
                    <a:pt x="68" y="211"/>
                  </a:cubicBezTo>
                  <a:cubicBezTo>
                    <a:pt x="68" y="211"/>
                    <a:pt x="68" y="211"/>
                    <a:pt x="68" y="211"/>
                  </a:cubicBezTo>
                  <a:cubicBezTo>
                    <a:pt x="69" y="211"/>
                    <a:pt x="69" y="211"/>
                    <a:pt x="69" y="211"/>
                  </a:cubicBezTo>
                  <a:cubicBezTo>
                    <a:pt x="69" y="211"/>
                    <a:pt x="69" y="211"/>
                    <a:pt x="69" y="211"/>
                  </a:cubicBezTo>
                  <a:cubicBezTo>
                    <a:pt x="70" y="211"/>
                    <a:pt x="70" y="211"/>
                    <a:pt x="70" y="211"/>
                  </a:cubicBezTo>
                  <a:cubicBezTo>
                    <a:pt x="71" y="211"/>
                    <a:pt x="71" y="211"/>
                    <a:pt x="71" y="211"/>
                  </a:cubicBezTo>
                  <a:cubicBezTo>
                    <a:pt x="71" y="211"/>
                    <a:pt x="71" y="211"/>
                    <a:pt x="71" y="211"/>
                  </a:cubicBezTo>
                  <a:cubicBezTo>
                    <a:pt x="72" y="210"/>
                    <a:pt x="72" y="210"/>
                    <a:pt x="72" y="210"/>
                  </a:cubicBezTo>
                  <a:cubicBezTo>
                    <a:pt x="73" y="210"/>
                    <a:pt x="73" y="210"/>
                    <a:pt x="73" y="210"/>
                  </a:cubicBezTo>
                  <a:cubicBezTo>
                    <a:pt x="73" y="210"/>
                    <a:pt x="73" y="210"/>
                    <a:pt x="73" y="210"/>
                  </a:cubicBezTo>
                  <a:cubicBezTo>
                    <a:pt x="73" y="210"/>
                    <a:pt x="73" y="210"/>
                    <a:pt x="73" y="210"/>
                  </a:cubicBezTo>
                  <a:cubicBezTo>
                    <a:pt x="74" y="210"/>
                    <a:pt x="74" y="210"/>
                    <a:pt x="74" y="210"/>
                  </a:cubicBezTo>
                  <a:cubicBezTo>
                    <a:pt x="75" y="210"/>
                    <a:pt x="75" y="210"/>
                    <a:pt x="75" y="210"/>
                  </a:cubicBezTo>
                  <a:cubicBezTo>
                    <a:pt x="76" y="210"/>
                    <a:pt x="76" y="210"/>
                    <a:pt x="76" y="210"/>
                  </a:cubicBezTo>
                  <a:cubicBezTo>
                    <a:pt x="77" y="210"/>
                    <a:pt x="77" y="210"/>
                    <a:pt x="77" y="210"/>
                  </a:cubicBezTo>
                  <a:cubicBezTo>
                    <a:pt x="78" y="210"/>
                    <a:pt x="78" y="210"/>
                    <a:pt x="78" y="210"/>
                  </a:cubicBezTo>
                  <a:cubicBezTo>
                    <a:pt x="78" y="210"/>
                    <a:pt x="78" y="210"/>
                    <a:pt x="78" y="210"/>
                  </a:cubicBezTo>
                  <a:cubicBezTo>
                    <a:pt x="78" y="210"/>
                    <a:pt x="78" y="210"/>
                    <a:pt x="78" y="210"/>
                  </a:cubicBezTo>
                  <a:cubicBezTo>
                    <a:pt x="78" y="210"/>
                    <a:pt x="78" y="210"/>
                    <a:pt x="78" y="210"/>
                  </a:cubicBezTo>
                  <a:cubicBezTo>
                    <a:pt x="78" y="210"/>
                    <a:pt x="78" y="210"/>
                    <a:pt x="78" y="210"/>
                  </a:cubicBezTo>
                  <a:cubicBezTo>
                    <a:pt x="79" y="210"/>
                    <a:pt x="79" y="210"/>
                    <a:pt x="79" y="210"/>
                  </a:cubicBezTo>
                  <a:cubicBezTo>
                    <a:pt x="80" y="210"/>
                    <a:pt x="80" y="210"/>
                    <a:pt x="81" y="210"/>
                  </a:cubicBezTo>
                  <a:cubicBezTo>
                    <a:pt x="81" y="210"/>
                    <a:pt x="81" y="210"/>
                    <a:pt x="82" y="210"/>
                  </a:cubicBezTo>
                  <a:cubicBezTo>
                    <a:pt x="82" y="210"/>
                    <a:pt x="83" y="210"/>
                    <a:pt x="83" y="209"/>
                  </a:cubicBezTo>
                  <a:cubicBezTo>
                    <a:pt x="83" y="209"/>
                    <a:pt x="83" y="209"/>
                    <a:pt x="83" y="209"/>
                  </a:cubicBezTo>
                  <a:cubicBezTo>
                    <a:pt x="83" y="209"/>
                    <a:pt x="83" y="209"/>
                    <a:pt x="83" y="209"/>
                  </a:cubicBezTo>
                  <a:cubicBezTo>
                    <a:pt x="84" y="209"/>
                    <a:pt x="84" y="209"/>
                    <a:pt x="84" y="209"/>
                  </a:cubicBezTo>
                  <a:cubicBezTo>
                    <a:pt x="85" y="209"/>
                    <a:pt x="86" y="209"/>
                    <a:pt x="86" y="209"/>
                  </a:cubicBezTo>
                  <a:cubicBezTo>
                    <a:pt x="86" y="286"/>
                    <a:pt x="86" y="286"/>
                    <a:pt x="86" y="286"/>
                  </a:cubicBezTo>
                  <a:cubicBezTo>
                    <a:pt x="86" y="288"/>
                    <a:pt x="87" y="291"/>
                    <a:pt x="88" y="294"/>
                  </a:cubicBezTo>
                  <a:cubicBezTo>
                    <a:pt x="88" y="295"/>
                    <a:pt x="88" y="296"/>
                    <a:pt x="89" y="297"/>
                  </a:cubicBezTo>
                  <a:cubicBezTo>
                    <a:pt x="90" y="301"/>
                    <a:pt x="92" y="305"/>
                    <a:pt x="95" y="310"/>
                  </a:cubicBezTo>
                  <a:cubicBezTo>
                    <a:pt x="97" y="314"/>
                    <a:pt x="100" y="318"/>
                    <a:pt x="103" y="322"/>
                  </a:cubicBezTo>
                  <a:cubicBezTo>
                    <a:pt x="106" y="326"/>
                    <a:pt x="109" y="329"/>
                    <a:pt x="112" y="332"/>
                  </a:cubicBezTo>
                  <a:cubicBezTo>
                    <a:pt x="116" y="336"/>
                    <a:pt x="119" y="340"/>
                    <a:pt x="122" y="343"/>
                  </a:cubicBezTo>
                  <a:cubicBezTo>
                    <a:pt x="125" y="346"/>
                    <a:pt x="128" y="348"/>
                    <a:pt x="130" y="350"/>
                  </a:cubicBezTo>
                  <a:cubicBezTo>
                    <a:pt x="133" y="352"/>
                    <a:pt x="134" y="354"/>
                    <a:pt x="136" y="355"/>
                  </a:cubicBezTo>
                  <a:cubicBezTo>
                    <a:pt x="137" y="356"/>
                    <a:pt x="138" y="357"/>
                    <a:pt x="138" y="357"/>
                  </a:cubicBezTo>
                  <a:cubicBezTo>
                    <a:pt x="139" y="357"/>
                    <a:pt x="143" y="356"/>
                    <a:pt x="150" y="355"/>
                  </a:cubicBezTo>
                  <a:cubicBezTo>
                    <a:pt x="156" y="353"/>
                    <a:pt x="164" y="352"/>
                    <a:pt x="174" y="350"/>
                  </a:cubicBezTo>
                  <a:cubicBezTo>
                    <a:pt x="179" y="349"/>
                    <a:pt x="184" y="348"/>
                    <a:pt x="189" y="347"/>
                  </a:cubicBezTo>
                  <a:cubicBezTo>
                    <a:pt x="190" y="347"/>
                    <a:pt x="190" y="347"/>
                    <a:pt x="190" y="347"/>
                  </a:cubicBezTo>
                  <a:cubicBezTo>
                    <a:pt x="193" y="346"/>
                    <a:pt x="195" y="346"/>
                    <a:pt x="198" y="345"/>
                  </a:cubicBezTo>
                  <a:cubicBezTo>
                    <a:pt x="198" y="345"/>
                    <a:pt x="198" y="345"/>
                    <a:pt x="198" y="345"/>
                  </a:cubicBezTo>
                  <a:cubicBezTo>
                    <a:pt x="201" y="345"/>
                    <a:pt x="204" y="344"/>
                    <a:pt x="207" y="344"/>
                  </a:cubicBezTo>
                  <a:cubicBezTo>
                    <a:pt x="207" y="344"/>
                    <a:pt x="207" y="344"/>
                    <a:pt x="207" y="344"/>
                  </a:cubicBezTo>
                  <a:cubicBezTo>
                    <a:pt x="209" y="343"/>
                    <a:pt x="210" y="343"/>
                    <a:pt x="211" y="343"/>
                  </a:cubicBezTo>
                  <a:cubicBezTo>
                    <a:pt x="218" y="341"/>
                    <a:pt x="226" y="340"/>
                    <a:pt x="234" y="339"/>
                  </a:cubicBezTo>
                  <a:cubicBezTo>
                    <a:pt x="236" y="338"/>
                    <a:pt x="238" y="338"/>
                    <a:pt x="241" y="337"/>
                  </a:cubicBezTo>
                  <a:cubicBezTo>
                    <a:pt x="242" y="337"/>
                    <a:pt x="242" y="337"/>
                    <a:pt x="243" y="337"/>
                  </a:cubicBezTo>
                  <a:cubicBezTo>
                    <a:pt x="244" y="337"/>
                    <a:pt x="245" y="337"/>
                    <a:pt x="246" y="337"/>
                  </a:cubicBezTo>
                  <a:cubicBezTo>
                    <a:pt x="253" y="335"/>
                    <a:pt x="260" y="334"/>
                    <a:pt x="267" y="333"/>
                  </a:cubicBezTo>
                  <a:cubicBezTo>
                    <a:pt x="268" y="333"/>
                    <a:pt x="268" y="333"/>
                    <a:pt x="268" y="333"/>
                  </a:cubicBezTo>
                  <a:cubicBezTo>
                    <a:pt x="272" y="332"/>
                    <a:pt x="275" y="332"/>
                    <a:pt x="279" y="331"/>
                  </a:cubicBezTo>
                  <a:cubicBezTo>
                    <a:pt x="280" y="331"/>
                    <a:pt x="280" y="331"/>
                    <a:pt x="280" y="331"/>
                  </a:cubicBezTo>
                  <a:cubicBezTo>
                    <a:pt x="283" y="330"/>
                    <a:pt x="285" y="330"/>
                    <a:pt x="288" y="329"/>
                  </a:cubicBezTo>
                  <a:cubicBezTo>
                    <a:pt x="289" y="329"/>
                    <a:pt x="290" y="329"/>
                    <a:pt x="291" y="329"/>
                  </a:cubicBezTo>
                  <a:cubicBezTo>
                    <a:pt x="294" y="329"/>
                    <a:pt x="296" y="328"/>
                    <a:pt x="298" y="328"/>
                  </a:cubicBezTo>
                  <a:cubicBezTo>
                    <a:pt x="299" y="328"/>
                    <a:pt x="300" y="328"/>
                    <a:pt x="301" y="327"/>
                  </a:cubicBezTo>
                  <a:cubicBezTo>
                    <a:pt x="304" y="327"/>
                    <a:pt x="307" y="327"/>
                    <a:pt x="309" y="326"/>
                  </a:cubicBezTo>
                  <a:cubicBezTo>
                    <a:pt x="310" y="326"/>
                    <a:pt x="310" y="326"/>
                    <a:pt x="310" y="326"/>
                  </a:cubicBezTo>
                  <a:cubicBezTo>
                    <a:pt x="313" y="326"/>
                    <a:pt x="316" y="325"/>
                    <a:pt x="319" y="325"/>
                  </a:cubicBezTo>
                  <a:cubicBezTo>
                    <a:pt x="320" y="325"/>
                    <a:pt x="320" y="325"/>
                    <a:pt x="320" y="325"/>
                  </a:cubicBezTo>
                  <a:cubicBezTo>
                    <a:pt x="322" y="324"/>
                    <a:pt x="325" y="324"/>
                    <a:pt x="327" y="324"/>
                  </a:cubicBezTo>
                  <a:cubicBezTo>
                    <a:pt x="328" y="324"/>
                    <a:pt x="329" y="324"/>
                    <a:pt x="330" y="324"/>
                  </a:cubicBezTo>
                  <a:cubicBezTo>
                    <a:pt x="331" y="323"/>
                    <a:pt x="331" y="323"/>
                    <a:pt x="332" y="323"/>
                  </a:cubicBezTo>
                  <a:cubicBezTo>
                    <a:pt x="332" y="323"/>
                    <a:pt x="332" y="323"/>
                    <a:pt x="332" y="323"/>
                  </a:cubicBezTo>
                  <a:cubicBezTo>
                    <a:pt x="334" y="323"/>
                    <a:pt x="336" y="323"/>
                    <a:pt x="337" y="323"/>
                  </a:cubicBezTo>
                  <a:cubicBezTo>
                    <a:pt x="338" y="323"/>
                    <a:pt x="338" y="323"/>
                    <a:pt x="338" y="323"/>
                  </a:cubicBezTo>
                  <a:cubicBezTo>
                    <a:pt x="341" y="322"/>
                    <a:pt x="345" y="322"/>
                    <a:pt x="348" y="322"/>
                  </a:cubicBezTo>
                  <a:cubicBezTo>
                    <a:pt x="348" y="322"/>
                    <a:pt x="348" y="322"/>
                    <a:pt x="348" y="322"/>
                  </a:cubicBezTo>
                  <a:cubicBezTo>
                    <a:pt x="349" y="322"/>
                    <a:pt x="351" y="322"/>
                    <a:pt x="352" y="322"/>
                  </a:cubicBezTo>
                  <a:cubicBezTo>
                    <a:pt x="352" y="322"/>
                    <a:pt x="353" y="322"/>
                    <a:pt x="353" y="322"/>
                  </a:cubicBezTo>
                  <a:cubicBezTo>
                    <a:pt x="353" y="322"/>
                    <a:pt x="353" y="322"/>
                    <a:pt x="353" y="322"/>
                  </a:cubicBezTo>
                  <a:cubicBezTo>
                    <a:pt x="353" y="322"/>
                    <a:pt x="353" y="322"/>
                    <a:pt x="353" y="322"/>
                  </a:cubicBezTo>
                  <a:cubicBezTo>
                    <a:pt x="354" y="322"/>
                    <a:pt x="354" y="322"/>
                    <a:pt x="354" y="322"/>
                  </a:cubicBezTo>
                  <a:cubicBezTo>
                    <a:pt x="355" y="322"/>
                    <a:pt x="355" y="322"/>
                    <a:pt x="355" y="322"/>
                  </a:cubicBezTo>
                  <a:cubicBezTo>
                    <a:pt x="355" y="322"/>
                    <a:pt x="355" y="322"/>
                    <a:pt x="355" y="322"/>
                  </a:cubicBezTo>
                  <a:cubicBezTo>
                    <a:pt x="356" y="322"/>
                    <a:pt x="356" y="322"/>
                    <a:pt x="356" y="322"/>
                  </a:cubicBezTo>
                  <a:cubicBezTo>
                    <a:pt x="360" y="322"/>
                    <a:pt x="363" y="323"/>
                    <a:pt x="366" y="323"/>
                  </a:cubicBezTo>
                  <a:cubicBezTo>
                    <a:pt x="366" y="323"/>
                    <a:pt x="366" y="323"/>
                    <a:pt x="366" y="323"/>
                  </a:cubicBezTo>
                  <a:cubicBezTo>
                    <a:pt x="370" y="323"/>
                    <a:pt x="373" y="324"/>
                    <a:pt x="376" y="325"/>
                  </a:cubicBezTo>
                  <a:cubicBezTo>
                    <a:pt x="376" y="325"/>
                    <a:pt x="376" y="325"/>
                    <a:pt x="376" y="325"/>
                  </a:cubicBezTo>
                  <a:cubicBezTo>
                    <a:pt x="378" y="325"/>
                    <a:pt x="379" y="325"/>
                    <a:pt x="381" y="325"/>
                  </a:cubicBezTo>
                  <a:cubicBezTo>
                    <a:pt x="381" y="326"/>
                    <a:pt x="381" y="326"/>
                    <a:pt x="381" y="326"/>
                  </a:cubicBezTo>
                  <a:cubicBezTo>
                    <a:pt x="382" y="326"/>
                    <a:pt x="384" y="326"/>
                    <a:pt x="385" y="327"/>
                  </a:cubicBezTo>
                  <a:cubicBezTo>
                    <a:pt x="385" y="327"/>
                    <a:pt x="385" y="327"/>
                    <a:pt x="385" y="327"/>
                  </a:cubicBezTo>
                  <a:cubicBezTo>
                    <a:pt x="386" y="327"/>
                    <a:pt x="388" y="327"/>
                    <a:pt x="389" y="328"/>
                  </a:cubicBezTo>
                  <a:cubicBezTo>
                    <a:pt x="389" y="328"/>
                    <a:pt x="389" y="328"/>
                    <a:pt x="389" y="328"/>
                  </a:cubicBezTo>
                  <a:cubicBezTo>
                    <a:pt x="390" y="328"/>
                    <a:pt x="391" y="328"/>
                    <a:pt x="392" y="329"/>
                  </a:cubicBezTo>
                  <a:cubicBezTo>
                    <a:pt x="392" y="329"/>
                    <a:pt x="393" y="329"/>
                    <a:pt x="394" y="329"/>
                  </a:cubicBezTo>
                  <a:cubicBezTo>
                    <a:pt x="394" y="330"/>
                    <a:pt x="395" y="330"/>
                    <a:pt x="395" y="330"/>
                  </a:cubicBezTo>
                  <a:cubicBezTo>
                    <a:pt x="395" y="330"/>
                    <a:pt x="395" y="330"/>
                    <a:pt x="395" y="330"/>
                  </a:cubicBezTo>
                  <a:cubicBezTo>
                    <a:pt x="394" y="369"/>
                    <a:pt x="394" y="369"/>
                    <a:pt x="394" y="369"/>
                  </a:cubicBezTo>
                  <a:cubicBezTo>
                    <a:pt x="394" y="370"/>
                    <a:pt x="394" y="371"/>
                    <a:pt x="394" y="372"/>
                  </a:cubicBezTo>
                  <a:cubicBezTo>
                    <a:pt x="395" y="373"/>
                    <a:pt x="395" y="373"/>
                    <a:pt x="395" y="373"/>
                  </a:cubicBezTo>
                  <a:cubicBezTo>
                    <a:pt x="395" y="373"/>
                    <a:pt x="395" y="374"/>
                    <a:pt x="395" y="374"/>
                  </a:cubicBezTo>
                  <a:cubicBezTo>
                    <a:pt x="395" y="375"/>
                    <a:pt x="395" y="375"/>
                    <a:pt x="395" y="375"/>
                  </a:cubicBezTo>
                  <a:cubicBezTo>
                    <a:pt x="395" y="375"/>
                    <a:pt x="395" y="375"/>
                    <a:pt x="395" y="375"/>
                  </a:cubicBezTo>
                  <a:cubicBezTo>
                    <a:pt x="396" y="376"/>
                    <a:pt x="396" y="376"/>
                    <a:pt x="396" y="377"/>
                  </a:cubicBezTo>
                  <a:cubicBezTo>
                    <a:pt x="396" y="377"/>
                    <a:pt x="396" y="377"/>
                    <a:pt x="396" y="377"/>
                  </a:cubicBezTo>
                  <a:cubicBezTo>
                    <a:pt x="397" y="377"/>
                    <a:pt x="397" y="378"/>
                    <a:pt x="398" y="379"/>
                  </a:cubicBezTo>
                  <a:cubicBezTo>
                    <a:pt x="398" y="379"/>
                    <a:pt x="398" y="379"/>
                    <a:pt x="398" y="379"/>
                  </a:cubicBezTo>
                  <a:cubicBezTo>
                    <a:pt x="398" y="379"/>
                    <a:pt x="398" y="379"/>
                    <a:pt x="398" y="379"/>
                  </a:cubicBezTo>
                  <a:cubicBezTo>
                    <a:pt x="399" y="380"/>
                    <a:pt x="399" y="380"/>
                    <a:pt x="400" y="381"/>
                  </a:cubicBezTo>
                  <a:cubicBezTo>
                    <a:pt x="400" y="381"/>
                    <a:pt x="400" y="381"/>
                    <a:pt x="400" y="381"/>
                  </a:cubicBezTo>
                  <a:cubicBezTo>
                    <a:pt x="401" y="381"/>
                    <a:pt x="401" y="381"/>
                    <a:pt x="401" y="381"/>
                  </a:cubicBezTo>
                  <a:cubicBezTo>
                    <a:pt x="402" y="382"/>
                    <a:pt x="402" y="383"/>
                    <a:pt x="404" y="383"/>
                  </a:cubicBezTo>
                  <a:cubicBezTo>
                    <a:pt x="404" y="383"/>
                    <a:pt x="404" y="383"/>
                    <a:pt x="404" y="383"/>
                  </a:cubicBezTo>
                  <a:cubicBezTo>
                    <a:pt x="404" y="384"/>
                    <a:pt x="404" y="384"/>
                    <a:pt x="405" y="384"/>
                  </a:cubicBezTo>
                  <a:cubicBezTo>
                    <a:pt x="405" y="384"/>
                    <a:pt x="405" y="384"/>
                    <a:pt x="405" y="384"/>
                  </a:cubicBezTo>
                  <a:cubicBezTo>
                    <a:pt x="407" y="385"/>
                    <a:pt x="409" y="386"/>
                    <a:pt x="410" y="387"/>
                  </a:cubicBezTo>
                  <a:cubicBezTo>
                    <a:pt x="411" y="387"/>
                    <a:pt x="411" y="387"/>
                    <a:pt x="411" y="387"/>
                  </a:cubicBezTo>
                  <a:cubicBezTo>
                    <a:pt x="412" y="387"/>
                    <a:pt x="412" y="387"/>
                    <a:pt x="413" y="388"/>
                  </a:cubicBezTo>
                  <a:cubicBezTo>
                    <a:pt x="414" y="388"/>
                    <a:pt x="414" y="388"/>
                    <a:pt x="414" y="388"/>
                  </a:cubicBezTo>
                  <a:cubicBezTo>
                    <a:pt x="414" y="388"/>
                    <a:pt x="414" y="388"/>
                    <a:pt x="414" y="388"/>
                  </a:cubicBezTo>
                  <a:cubicBezTo>
                    <a:pt x="414" y="388"/>
                    <a:pt x="414" y="388"/>
                    <a:pt x="414" y="388"/>
                  </a:cubicBezTo>
                  <a:cubicBezTo>
                    <a:pt x="414" y="388"/>
                    <a:pt x="415" y="388"/>
                    <a:pt x="415" y="388"/>
                  </a:cubicBezTo>
                  <a:cubicBezTo>
                    <a:pt x="415" y="389"/>
                    <a:pt x="416" y="389"/>
                    <a:pt x="416" y="389"/>
                  </a:cubicBezTo>
                  <a:cubicBezTo>
                    <a:pt x="417" y="389"/>
                    <a:pt x="417" y="389"/>
                    <a:pt x="417" y="389"/>
                  </a:cubicBezTo>
                  <a:cubicBezTo>
                    <a:pt x="417" y="389"/>
                    <a:pt x="417" y="389"/>
                    <a:pt x="417" y="389"/>
                  </a:cubicBezTo>
                  <a:cubicBezTo>
                    <a:pt x="418" y="389"/>
                    <a:pt x="418" y="389"/>
                    <a:pt x="418" y="389"/>
                  </a:cubicBezTo>
                  <a:cubicBezTo>
                    <a:pt x="418" y="389"/>
                    <a:pt x="418" y="389"/>
                    <a:pt x="418" y="389"/>
                  </a:cubicBezTo>
                  <a:cubicBezTo>
                    <a:pt x="419" y="390"/>
                    <a:pt x="419" y="390"/>
                    <a:pt x="419" y="390"/>
                  </a:cubicBezTo>
                  <a:cubicBezTo>
                    <a:pt x="420" y="390"/>
                    <a:pt x="420" y="390"/>
                    <a:pt x="420" y="390"/>
                  </a:cubicBezTo>
                  <a:cubicBezTo>
                    <a:pt x="421" y="390"/>
                    <a:pt x="421" y="390"/>
                    <a:pt x="421" y="390"/>
                  </a:cubicBezTo>
                  <a:cubicBezTo>
                    <a:pt x="421" y="390"/>
                    <a:pt x="421" y="390"/>
                    <a:pt x="421" y="390"/>
                  </a:cubicBezTo>
                  <a:cubicBezTo>
                    <a:pt x="422" y="390"/>
                    <a:pt x="422" y="390"/>
                    <a:pt x="422" y="390"/>
                  </a:cubicBezTo>
                  <a:cubicBezTo>
                    <a:pt x="422" y="390"/>
                    <a:pt x="422" y="390"/>
                    <a:pt x="422" y="390"/>
                  </a:cubicBezTo>
                  <a:cubicBezTo>
                    <a:pt x="423" y="390"/>
                    <a:pt x="423" y="390"/>
                    <a:pt x="423" y="390"/>
                  </a:cubicBezTo>
                  <a:cubicBezTo>
                    <a:pt x="423" y="391"/>
                    <a:pt x="423" y="391"/>
                    <a:pt x="424" y="391"/>
                  </a:cubicBezTo>
                  <a:cubicBezTo>
                    <a:pt x="424" y="391"/>
                    <a:pt x="425" y="391"/>
                    <a:pt x="425" y="391"/>
                  </a:cubicBezTo>
                  <a:cubicBezTo>
                    <a:pt x="425" y="391"/>
                    <a:pt x="426" y="391"/>
                    <a:pt x="426" y="391"/>
                  </a:cubicBezTo>
                  <a:cubicBezTo>
                    <a:pt x="427" y="391"/>
                    <a:pt x="427" y="391"/>
                    <a:pt x="427" y="391"/>
                  </a:cubicBezTo>
                  <a:cubicBezTo>
                    <a:pt x="427" y="391"/>
                    <a:pt x="427" y="391"/>
                    <a:pt x="427" y="391"/>
                  </a:cubicBezTo>
                  <a:cubicBezTo>
                    <a:pt x="427" y="392"/>
                    <a:pt x="427" y="392"/>
                    <a:pt x="427" y="392"/>
                  </a:cubicBezTo>
                  <a:cubicBezTo>
                    <a:pt x="428" y="392"/>
                    <a:pt x="428" y="392"/>
                    <a:pt x="429" y="392"/>
                  </a:cubicBezTo>
                  <a:cubicBezTo>
                    <a:pt x="429" y="392"/>
                    <a:pt x="429" y="392"/>
                    <a:pt x="430" y="392"/>
                  </a:cubicBezTo>
                  <a:cubicBezTo>
                    <a:pt x="430" y="392"/>
                    <a:pt x="431" y="392"/>
                    <a:pt x="431" y="392"/>
                  </a:cubicBezTo>
                  <a:cubicBezTo>
                    <a:pt x="432" y="392"/>
                    <a:pt x="432" y="392"/>
                    <a:pt x="432" y="392"/>
                  </a:cubicBezTo>
                  <a:cubicBezTo>
                    <a:pt x="433" y="393"/>
                    <a:pt x="433" y="393"/>
                    <a:pt x="434" y="393"/>
                  </a:cubicBezTo>
                  <a:cubicBezTo>
                    <a:pt x="434" y="393"/>
                    <a:pt x="435" y="393"/>
                    <a:pt x="435" y="393"/>
                  </a:cubicBezTo>
                  <a:cubicBezTo>
                    <a:pt x="436" y="393"/>
                    <a:pt x="436" y="393"/>
                    <a:pt x="437" y="393"/>
                  </a:cubicBezTo>
                  <a:cubicBezTo>
                    <a:pt x="437" y="393"/>
                    <a:pt x="438" y="393"/>
                    <a:pt x="438" y="393"/>
                  </a:cubicBezTo>
                  <a:cubicBezTo>
                    <a:pt x="438" y="393"/>
                    <a:pt x="439" y="393"/>
                    <a:pt x="440" y="394"/>
                  </a:cubicBezTo>
                  <a:cubicBezTo>
                    <a:pt x="440" y="394"/>
                    <a:pt x="441" y="394"/>
                    <a:pt x="441" y="394"/>
                  </a:cubicBezTo>
                  <a:cubicBezTo>
                    <a:pt x="442" y="394"/>
                    <a:pt x="442" y="394"/>
                    <a:pt x="443" y="394"/>
                  </a:cubicBezTo>
                  <a:cubicBezTo>
                    <a:pt x="443" y="394"/>
                    <a:pt x="444" y="394"/>
                    <a:pt x="444" y="394"/>
                  </a:cubicBezTo>
                  <a:cubicBezTo>
                    <a:pt x="445" y="394"/>
                    <a:pt x="445" y="394"/>
                    <a:pt x="446" y="394"/>
                  </a:cubicBezTo>
                  <a:cubicBezTo>
                    <a:pt x="446" y="394"/>
                    <a:pt x="447" y="394"/>
                    <a:pt x="447" y="394"/>
                  </a:cubicBezTo>
                  <a:cubicBezTo>
                    <a:pt x="448" y="394"/>
                    <a:pt x="448" y="395"/>
                    <a:pt x="449" y="395"/>
                  </a:cubicBezTo>
                  <a:cubicBezTo>
                    <a:pt x="449" y="395"/>
                    <a:pt x="449" y="395"/>
                    <a:pt x="449" y="395"/>
                  </a:cubicBezTo>
                  <a:cubicBezTo>
                    <a:pt x="449" y="395"/>
                    <a:pt x="449" y="395"/>
                    <a:pt x="449" y="395"/>
                  </a:cubicBezTo>
                  <a:cubicBezTo>
                    <a:pt x="449" y="395"/>
                    <a:pt x="449" y="395"/>
                    <a:pt x="449" y="395"/>
                  </a:cubicBezTo>
                  <a:cubicBezTo>
                    <a:pt x="450" y="395"/>
                    <a:pt x="450" y="395"/>
                    <a:pt x="451" y="395"/>
                  </a:cubicBezTo>
                  <a:cubicBezTo>
                    <a:pt x="451" y="395"/>
                    <a:pt x="452" y="395"/>
                    <a:pt x="453" y="395"/>
                  </a:cubicBezTo>
                  <a:cubicBezTo>
                    <a:pt x="453" y="395"/>
                    <a:pt x="454" y="395"/>
                    <a:pt x="455" y="395"/>
                  </a:cubicBezTo>
                  <a:cubicBezTo>
                    <a:pt x="455" y="395"/>
                    <a:pt x="456" y="395"/>
                    <a:pt x="456" y="395"/>
                  </a:cubicBezTo>
                  <a:cubicBezTo>
                    <a:pt x="457" y="395"/>
                    <a:pt x="457" y="395"/>
                    <a:pt x="457" y="395"/>
                  </a:cubicBezTo>
                  <a:cubicBezTo>
                    <a:pt x="457" y="395"/>
                    <a:pt x="457" y="395"/>
                    <a:pt x="457" y="395"/>
                  </a:cubicBezTo>
                  <a:cubicBezTo>
                    <a:pt x="457" y="395"/>
                    <a:pt x="458" y="395"/>
                    <a:pt x="458" y="395"/>
                  </a:cubicBezTo>
                  <a:cubicBezTo>
                    <a:pt x="459" y="395"/>
                    <a:pt x="460" y="395"/>
                    <a:pt x="460" y="395"/>
                  </a:cubicBezTo>
                  <a:cubicBezTo>
                    <a:pt x="461" y="395"/>
                    <a:pt x="462" y="395"/>
                    <a:pt x="462" y="396"/>
                  </a:cubicBezTo>
                  <a:cubicBezTo>
                    <a:pt x="465" y="396"/>
                    <a:pt x="465" y="396"/>
                    <a:pt x="465" y="396"/>
                  </a:cubicBezTo>
                  <a:cubicBezTo>
                    <a:pt x="465" y="396"/>
                    <a:pt x="466" y="396"/>
                    <a:pt x="467" y="396"/>
                  </a:cubicBezTo>
                  <a:cubicBezTo>
                    <a:pt x="469" y="396"/>
                    <a:pt x="469" y="396"/>
                    <a:pt x="469" y="396"/>
                  </a:cubicBezTo>
                  <a:cubicBezTo>
                    <a:pt x="470" y="396"/>
                    <a:pt x="470" y="396"/>
                    <a:pt x="471" y="396"/>
                  </a:cubicBezTo>
                  <a:cubicBezTo>
                    <a:pt x="472" y="396"/>
                    <a:pt x="473" y="396"/>
                    <a:pt x="473" y="396"/>
                  </a:cubicBezTo>
                  <a:cubicBezTo>
                    <a:pt x="474" y="396"/>
                    <a:pt x="475" y="396"/>
                    <a:pt x="476" y="396"/>
                  </a:cubicBezTo>
                  <a:cubicBezTo>
                    <a:pt x="476" y="396"/>
                    <a:pt x="477" y="396"/>
                    <a:pt x="477" y="396"/>
                  </a:cubicBezTo>
                  <a:cubicBezTo>
                    <a:pt x="478" y="396"/>
                    <a:pt x="478" y="396"/>
                    <a:pt x="479" y="396"/>
                  </a:cubicBezTo>
                  <a:cubicBezTo>
                    <a:pt x="480" y="396"/>
                    <a:pt x="480" y="396"/>
                    <a:pt x="480" y="396"/>
                  </a:cubicBezTo>
                  <a:cubicBezTo>
                    <a:pt x="480" y="396"/>
                    <a:pt x="481" y="396"/>
                    <a:pt x="481" y="396"/>
                  </a:cubicBezTo>
                  <a:cubicBezTo>
                    <a:pt x="482" y="396"/>
                    <a:pt x="482" y="396"/>
                    <a:pt x="482" y="396"/>
                  </a:cubicBezTo>
                  <a:cubicBezTo>
                    <a:pt x="483" y="396"/>
                    <a:pt x="483" y="396"/>
                    <a:pt x="483" y="396"/>
                  </a:cubicBezTo>
                  <a:cubicBezTo>
                    <a:pt x="484" y="396"/>
                    <a:pt x="484" y="396"/>
                    <a:pt x="484" y="396"/>
                  </a:cubicBezTo>
                  <a:cubicBezTo>
                    <a:pt x="486" y="396"/>
                    <a:pt x="486" y="396"/>
                    <a:pt x="486" y="396"/>
                  </a:cubicBezTo>
                  <a:cubicBezTo>
                    <a:pt x="486" y="396"/>
                    <a:pt x="487" y="396"/>
                    <a:pt x="488" y="396"/>
                  </a:cubicBezTo>
                  <a:cubicBezTo>
                    <a:pt x="488" y="396"/>
                    <a:pt x="489" y="396"/>
                    <a:pt x="489" y="396"/>
                  </a:cubicBezTo>
                  <a:cubicBezTo>
                    <a:pt x="489" y="396"/>
                    <a:pt x="489" y="396"/>
                    <a:pt x="489" y="396"/>
                  </a:cubicBezTo>
                  <a:cubicBezTo>
                    <a:pt x="490" y="396"/>
                    <a:pt x="490" y="396"/>
                    <a:pt x="491" y="396"/>
                  </a:cubicBezTo>
                  <a:cubicBezTo>
                    <a:pt x="492" y="396"/>
                    <a:pt x="492" y="396"/>
                    <a:pt x="493" y="396"/>
                  </a:cubicBezTo>
                  <a:cubicBezTo>
                    <a:pt x="494" y="395"/>
                    <a:pt x="495" y="395"/>
                    <a:pt x="496" y="395"/>
                  </a:cubicBezTo>
                  <a:cubicBezTo>
                    <a:pt x="496" y="395"/>
                    <a:pt x="497" y="395"/>
                    <a:pt x="497" y="395"/>
                  </a:cubicBezTo>
                  <a:cubicBezTo>
                    <a:pt x="497" y="395"/>
                    <a:pt x="497" y="395"/>
                    <a:pt x="497" y="395"/>
                  </a:cubicBezTo>
                  <a:cubicBezTo>
                    <a:pt x="498" y="395"/>
                    <a:pt x="498" y="395"/>
                    <a:pt x="499" y="395"/>
                  </a:cubicBezTo>
                  <a:cubicBezTo>
                    <a:pt x="499" y="395"/>
                    <a:pt x="500" y="395"/>
                    <a:pt x="501" y="395"/>
                  </a:cubicBezTo>
                  <a:cubicBezTo>
                    <a:pt x="502" y="395"/>
                    <a:pt x="503" y="395"/>
                    <a:pt x="504" y="395"/>
                  </a:cubicBezTo>
                  <a:cubicBezTo>
                    <a:pt x="505" y="395"/>
                    <a:pt x="505" y="395"/>
                    <a:pt x="505" y="395"/>
                  </a:cubicBezTo>
                  <a:cubicBezTo>
                    <a:pt x="505" y="395"/>
                    <a:pt x="505" y="395"/>
                    <a:pt x="505" y="395"/>
                  </a:cubicBezTo>
                  <a:cubicBezTo>
                    <a:pt x="506" y="395"/>
                    <a:pt x="506" y="395"/>
                    <a:pt x="507" y="395"/>
                  </a:cubicBezTo>
                  <a:cubicBezTo>
                    <a:pt x="508" y="395"/>
                    <a:pt x="509" y="395"/>
                    <a:pt x="509" y="394"/>
                  </a:cubicBezTo>
                  <a:cubicBezTo>
                    <a:pt x="510" y="394"/>
                    <a:pt x="511" y="394"/>
                    <a:pt x="512" y="394"/>
                  </a:cubicBezTo>
                  <a:cubicBezTo>
                    <a:pt x="512" y="394"/>
                    <a:pt x="512" y="394"/>
                    <a:pt x="512" y="394"/>
                  </a:cubicBezTo>
                  <a:cubicBezTo>
                    <a:pt x="513" y="394"/>
                    <a:pt x="513" y="394"/>
                    <a:pt x="513" y="394"/>
                  </a:cubicBezTo>
                  <a:cubicBezTo>
                    <a:pt x="513" y="394"/>
                    <a:pt x="513" y="394"/>
                    <a:pt x="513" y="394"/>
                  </a:cubicBezTo>
                  <a:cubicBezTo>
                    <a:pt x="513" y="394"/>
                    <a:pt x="514" y="394"/>
                    <a:pt x="515" y="394"/>
                  </a:cubicBezTo>
                  <a:cubicBezTo>
                    <a:pt x="516" y="394"/>
                    <a:pt x="517" y="394"/>
                    <a:pt x="518" y="394"/>
                  </a:cubicBezTo>
                  <a:cubicBezTo>
                    <a:pt x="519" y="393"/>
                    <a:pt x="519" y="393"/>
                    <a:pt x="519" y="393"/>
                  </a:cubicBezTo>
                  <a:cubicBezTo>
                    <a:pt x="520" y="393"/>
                    <a:pt x="520" y="393"/>
                    <a:pt x="520" y="393"/>
                  </a:cubicBezTo>
                  <a:cubicBezTo>
                    <a:pt x="521" y="393"/>
                    <a:pt x="521" y="393"/>
                    <a:pt x="522" y="393"/>
                  </a:cubicBezTo>
                  <a:cubicBezTo>
                    <a:pt x="523" y="393"/>
                    <a:pt x="524" y="393"/>
                    <a:pt x="525" y="392"/>
                  </a:cubicBezTo>
                  <a:cubicBezTo>
                    <a:pt x="527" y="392"/>
                    <a:pt x="527" y="392"/>
                    <a:pt x="527" y="392"/>
                  </a:cubicBezTo>
                  <a:cubicBezTo>
                    <a:pt x="527" y="392"/>
                    <a:pt x="527" y="392"/>
                    <a:pt x="527" y="392"/>
                  </a:cubicBezTo>
                  <a:cubicBezTo>
                    <a:pt x="528" y="392"/>
                    <a:pt x="529" y="392"/>
                    <a:pt x="529" y="392"/>
                  </a:cubicBezTo>
                  <a:cubicBezTo>
                    <a:pt x="530" y="392"/>
                    <a:pt x="531" y="392"/>
                    <a:pt x="532" y="391"/>
                  </a:cubicBezTo>
                  <a:cubicBezTo>
                    <a:pt x="533" y="391"/>
                    <a:pt x="533" y="391"/>
                    <a:pt x="533" y="391"/>
                  </a:cubicBezTo>
                  <a:cubicBezTo>
                    <a:pt x="534" y="391"/>
                    <a:pt x="536" y="391"/>
                    <a:pt x="537" y="390"/>
                  </a:cubicBezTo>
                  <a:cubicBezTo>
                    <a:pt x="538" y="390"/>
                    <a:pt x="538" y="390"/>
                    <a:pt x="539" y="390"/>
                  </a:cubicBezTo>
                  <a:cubicBezTo>
                    <a:pt x="539" y="390"/>
                    <a:pt x="539" y="390"/>
                    <a:pt x="539" y="390"/>
                  </a:cubicBezTo>
                  <a:cubicBezTo>
                    <a:pt x="540" y="390"/>
                    <a:pt x="540" y="390"/>
                    <a:pt x="540" y="390"/>
                  </a:cubicBezTo>
                  <a:cubicBezTo>
                    <a:pt x="541" y="390"/>
                    <a:pt x="542" y="389"/>
                    <a:pt x="543" y="389"/>
                  </a:cubicBezTo>
                  <a:cubicBezTo>
                    <a:pt x="544" y="389"/>
                    <a:pt x="544" y="389"/>
                    <a:pt x="545" y="388"/>
                  </a:cubicBezTo>
                  <a:cubicBezTo>
                    <a:pt x="545" y="388"/>
                    <a:pt x="545" y="388"/>
                    <a:pt x="545" y="388"/>
                  </a:cubicBezTo>
                  <a:cubicBezTo>
                    <a:pt x="546" y="388"/>
                    <a:pt x="547" y="388"/>
                    <a:pt x="548" y="387"/>
                  </a:cubicBezTo>
                  <a:cubicBezTo>
                    <a:pt x="549" y="387"/>
                    <a:pt x="550" y="387"/>
                    <a:pt x="550" y="387"/>
                  </a:cubicBezTo>
                  <a:cubicBezTo>
                    <a:pt x="551" y="387"/>
                    <a:pt x="551" y="387"/>
                    <a:pt x="551" y="387"/>
                  </a:cubicBezTo>
                  <a:cubicBezTo>
                    <a:pt x="552" y="386"/>
                    <a:pt x="553" y="386"/>
                    <a:pt x="554" y="386"/>
                  </a:cubicBezTo>
                  <a:cubicBezTo>
                    <a:pt x="554" y="385"/>
                    <a:pt x="555" y="385"/>
                    <a:pt x="555" y="385"/>
                  </a:cubicBezTo>
                  <a:cubicBezTo>
                    <a:pt x="556" y="385"/>
                    <a:pt x="556" y="385"/>
                    <a:pt x="556" y="385"/>
                  </a:cubicBezTo>
                  <a:cubicBezTo>
                    <a:pt x="556" y="385"/>
                    <a:pt x="556" y="385"/>
                    <a:pt x="556" y="385"/>
                  </a:cubicBezTo>
                  <a:cubicBezTo>
                    <a:pt x="557" y="384"/>
                    <a:pt x="557" y="384"/>
                    <a:pt x="557" y="384"/>
                  </a:cubicBezTo>
                  <a:cubicBezTo>
                    <a:pt x="557" y="384"/>
                    <a:pt x="558" y="384"/>
                    <a:pt x="558" y="384"/>
                  </a:cubicBezTo>
                  <a:cubicBezTo>
                    <a:pt x="559" y="383"/>
                    <a:pt x="559" y="383"/>
                    <a:pt x="560" y="383"/>
                  </a:cubicBezTo>
                  <a:cubicBezTo>
                    <a:pt x="560" y="383"/>
                    <a:pt x="560" y="383"/>
                    <a:pt x="560" y="383"/>
                  </a:cubicBezTo>
                  <a:cubicBezTo>
                    <a:pt x="560" y="383"/>
                    <a:pt x="560" y="383"/>
                    <a:pt x="560" y="383"/>
                  </a:cubicBezTo>
                  <a:cubicBezTo>
                    <a:pt x="560" y="383"/>
                    <a:pt x="560" y="383"/>
                    <a:pt x="560" y="383"/>
                  </a:cubicBezTo>
                  <a:cubicBezTo>
                    <a:pt x="561" y="382"/>
                    <a:pt x="561" y="382"/>
                    <a:pt x="561" y="382"/>
                  </a:cubicBezTo>
                  <a:cubicBezTo>
                    <a:pt x="562" y="382"/>
                    <a:pt x="562" y="382"/>
                    <a:pt x="562" y="382"/>
                  </a:cubicBezTo>
                  <a:cubicBezTo>
                    <a:pt x="563" y="381"/>
                    <a:pt x="563" y="381"/>
                    <a:pt x="563" y="381"/>
                  </a:cubicBezTo>
                  <a:cubicBezTo>
                    <a:pt x="563" y="381"/>
                    <a:pt x="563" y="381"/>
                    <a:pt x="563" y="381"/>
                  </a:cubicBezTo>
                  <a:cubicBezTo>
                    <a:pt x="563" y="381"/>
                    <a:pt x="563" y="381"/>
                    <a:pt x="563" y="381"/>
                  </a:cubicBezTo>
                  <a:cubicBezTo>
                    <a:pt x="564" y="381"/>
                    <a:pt x="564" y="381"/>
                    <a:pt x="564" y="381"/>
                  </a:cubicBezTo>
                  <a:cubicBezTo>
                    <a:pt x="564" y="381"/>
                    <a:pt x="564" y="381"/>
                    <a:pt x="564" y="381"/>
                  </a:cubicBezTo>
                  <a:cubicBezTo>
                    <a:pt x="564" y="380"/>
                    <a:pt x="564" y="380"/>
                    <a:pt x="564" y="380"/>
                  </a:cubicBezTo>
                  <a:cubicBezTo>
                    <a:pt x="565" y="380"/>
                    <a:pt x="565" y="380"/>
                    <a:pt x="565" y="380"/>
                  </a:cubicBezTo>
                  <a:cubicBezTo>
                    <a:pt x="565" y="380"/>
                    <a:pt x="565" y="380"/>
                    <a:pt x="565" y="380"/>
                  </a:cubicBezTo>
                  <a:cubicBezTo>
                    <a:pt x="565" y="380"/>
                    <a:pt x="565" y="380"/>
                    <a:pt x="565" y="380"/>
                  </a:cubicBezTo>
                  <a:cubicBezTo>
                    <a:pt x="565" y="379"/>
                    <a:pt x="565" y="379"/>
                    <a:pt x="565" y="379"/>
                  </a:cubicBezTo>
                  <a:cubicBezTo>
                    <a:pt x="566" y="379"/>
                    <a:pt x="566" y="379"/>
                    <a:pt x="566" y="379"/>
                  </a:cubicBezTo>
                  <a:cubicBezTo>
                    <a:pt x="566" y="379"/>
                    <a:pt x="566" y="379"/>
                    <a:pt x="566" y="379"/>
                  </a:cubicBezTo>
                  <a:cubicBezTo>
                    <a:pt x="566" y="379"/>
                    <a:pt x="566" y="379"/>
                    <a:pt x="566" y="379"/>
                  </a:cubicBezTo>
                  <a:cubicBezTo>
                    <a:pt x="566" y="379"/>
                    <a:pt x="566" y="379"/>
                    <a:pt x="566" y="379"/>
                  </a:cubicBezTo>
                  <a:cubicBezTo>
                    <a:pt x="566" y="378"/>
                    <a:pt x="566" y="378"/>
                    <a:pt x="566" y="378"/>
                  </a:cubicBezTo>
                  <a:cubicBezTo>
                    <a:pt x="567" y="378"/>
                    <a:pt x="567" y="378"/>
                    <a:pt x="567" y="378"/>
                  </a:cubicBezTo>
                  <a:cubicBezTo>
                    <a:pt x="567" y="378"/>
                    <a:pt x="567" y="378"/>
                    <a:pt x="567" y="378"/>
                  </a:cubicBezTo>
                  <a:cubicBezTo>
                    <a:pt x="567" y="378"/>
                    <a:pt x="567" y="378"/>
                    <a:pt x="567" y="378"/>
                  </a:cubicBezTo>
                  <a:cubicBezTo>
                    <a:pt x="567" y="377"/>
                    <a:pt x="567" y="377"/>
                    <a:pt x="567" y="377"/>
                  </a:cubicBezTo>
                  <a:cubicBezTo>
                    <a:pt x="567" y="377"/>
                    <a:pt x="567" y="377"/>
                    <a:pt x="567" y="377"/>
                  </a:cubicBezTo>
                  <a:cubicBezTo>
                    <a:pt x="567" y="377"/>
                    <a:pt x="567" y="377"/>
                    <a:pt x="567" y="377"/>
                  </a:cubicBezTo>
                  <a:cubicBezTo>
                    <a:pt x="568" y="377"/>
                    <a:pt x="568" y="377"/>
                    <a:pt x="568" y="377"/>
                  </a:cubicBezTo>
                  <a:cubicBezTo>
                    <a:pt x="568" y="377"/>
                    <a:pt x="568" y="377"/>
                    <a:pt x="568" y="377"/>
                  </a:cubicBezTo>
                  <a:cubicBezTo>
                    <a:pt x="568" y="376"/>
                    <a:pt x="568" y="376"/>
                    <a:pt x="568" y="376"/>
                  </a:cubicBezTo>
                  <a:cubicBezTo>
                    <a:pt x="568" y="376"/>
                    <a:pt x="568" y="376"/>
                    <a:pt x="568" y="376"/>
                  </a:cubicBezTo>
                  <a:cubicBezTo>
                    <a:pt x="568" y="376"/>
                    <a:pt x="568" y="376"/>
                    <a:pt x="568" y="376"/>
                  </a:cubicBezTo>
                  <a:cubicBezTo>
                    <a:pt x="568" y="376"/>
                    <a:pt x="568" y="376"/>
                    <a:pt x="568" y="376"/>
                  </a:cubicBezTo>
                  <a:cubicBezTo>
                    <a:pt x="568" y="376"/>
                    <a:pt x="568" y="376"/>
                    <a:pt x="568" y="376"/>
                  </a:cubicBezTo>
                  <a:cubicBezTo>
                    <a:pt x="568" y="376"/>
                    <a:pt x="568" y="376"/>
                    <a:pt x="568" y="376"/>
                  </a:cubicBezTo>
                  <a:cubicBezTo>
                    <a:pt x="568" y="375"/>
                    <a:pt x="568" y="375"/>
                    <a:pt x="568" y="375"/>
                  </a:cubicBezTo>
                  <a:cubicBezTo>
                    <a:pt x="568" y="375"/>
                    <a:pt x="568" y="375"/>
                    <a:pt x="568" y="375"/>
                  </a:cubicBezTo>
                  <a:cubicBezTo>
                    <a:pt x="568" y="376"/>
                    <a:pt x="568" y="376"/>
                    <a:pt x="568" y="376"/>
                  </a:cubicBezTo>
                  <a:cubicBezTo>
                    <a:pt x="568" y="375"/>
                    <a:pt x="568" y="375"/>
                    <a:pt x="568" y="375"/>
                  </a:cubicBezTo>
                  <a:cubicBezTo>
                    <a:pt x="569" y="375"/>
                    <a:pt x="569" y="375"/>
                    <a:pt x="569" y="375"/>
                  </a:cubicBezTo>
                  <a:cubicBezTo>
                    <a:pt x="569" y="375"/>
                    <a:pt x="569" y="375"/>
                    <a:pt x="569" y="375"/>
                  </a:cubicBezTo>
                  <a:cubicBezTo>
                    <a:pt x="569" y="375"/>
                    <a:pt x="569" y="375"/>
                    <a:pt x="569" y="375"/>
                  </a:cubicBezTo>
                  <a:cubicBezTo>
                    <a:pt x="569" y="375"/>
                    <a:pt x="569" y="375"/>
                    <a:pt x="569" y="375"/>
                  </a:cubicBezTo>
                  <a:cubicBezTo>
                    <a:pt x="569" y="374"/>
                    <a:pt x="569" y="374"/>
                    <a:pt x="569" y="374"/>
                  </a:cubicBezTo>
                  <a:cubicBezTo>
                    <a:pt x="569" y="374"/>
                    <a:pt x="569" y="374"/>
                    <a:pt x="569" y="374"/>
                  </a:cubicBezTo>
                  <a:cubicBezTo>
                    <a:pt x="569" y="374"/>
                    <a:pt x="569" y="374"/>
                    <a:pt x="569" y="374"/>
                  </a:cubicBezTo>
                  <a:cubicBezTo>
                    <a:pt x="569" y="374"/>
                    <a:pt x="569" y="374"/>
                    <a:pt x="569" y="374"/>
                  </a:cubicBezTo>
                  <a:cubicBezTo>
                    <a:pt x="569" y="374"/>
                    <a:pt x="569" y="374"/>
                    <a:pt x="569" y="374"/>
                  </a:cubicBezTo>
                  <a:cubicBezTo>
                    <a:pt x="569" y="373"/>
                    <a:pt x="569" y="373"/>
                    <a:pt x="569" y="373"/>
                  </a:cubicBezTo>
                  <a:cubicBezTo>
                    <a:pt x="569" y="373"/>
                    <a:pt x="569" y="373"/>
                    <a:pt x="569" y="373"/>
                  </a:cubicBezTo>
                  <a:cubicBezTo>
                    <a:pt x="569" y="372"/>
                    <a:pt x="569" y="372"/>
                    <a:pt x="569" y="372"/>
                  </a:cubicBezTo>
                  <a:cubicBezTo>
                    <a:pt x="569" y="372"/>
                    <a:pt x="569" y="372"/>
                    <a:pt x="569" y="372"/>
                  </a:cubicBezTo>
                  <a:cubicBezTo>
                    <a:pt x="569" y="371"/>
                    <a:pt x="569" y="371"/>
                    <a:pt x="569" y="371"/>
                  </a:cubicBezTo>
                  <a:cubicBezTo>
                    <a:pt x="569" y="371"/>
                    <a:pt x="569" y="371"/>
                    <a:pt x="569" y="371"/>
                  </a:cubicBezTo>
                  <a:cubicBezTo>
                    <a:pt x="570" y="371"/>
                    <a:pt x="570" y="371"/>
                    <a:pt x="570" y="371"/>
                  </a:cubicBezTo>
                  <a:cubicBezTo>
                    <a:pt x="570" y="371"/>
                    <a:pt x="570" y="370"/>
                    <a:pt x="570" y="370"/>
                  </a:cubicBezTo>
                  <a:cubicBezTo>
                    <a:pt x="570" y="369"/>
                    <a:pt x="570" y="369"/>
                    <a:pt x="570" y="369"/>
                  </a:cubicBezTo>
                  <a:cubicBezTo>
                    <a:pt x="570" y="369"/>
                    <a:pt x="570" y="369"/>
                    <a:pt x="570" y="369"/>
                  </a:cubicBezTo>
                  <a:cubicBezTo>
                    <a:pt x="570" y="369"/>
                    <a:pt x="570" y="369"/>
                    <a:pt x="570" y="369"/>
                  </a:cubicBezTo>
                  <a:cubicBezTo>
                    <a:pt x="570" y="368"/>
                    <a:pt x="570" y="368"/>
                    <a:pt x="570" y="368"/>
                  </a:cubicBezTo>
                  <a:cubicBezTo>
                    <a:pt x="570" y="367"/>
                    <a:pt x="570" y="367"/>
                    <a:pt x="570" y="367"/>
                  </a:cubicBezTo>
                  <a:cubicBezTo>
                    <a:pt x="570" y="367"/>
                    <a:pt x="570" y="367"/>
                    <a:pt x="570" y="367"/>
                  </a:cubicBezTo>
                  <a:cubicBezTo>
                    <a:pt x="570" y="367"/>
                    <a:pt x="570" y="367"/>
                    <a:pt x="570" y="367"/>
                  </a:cubicBezTo>
                  <a:cubicBezTo>
                    <a:pt x="570" y="367"/>
                    <a:pt x="570" y="367"/>
                    <a:pt x="570" y="367"/>
                  </a:cubicBezTo>
                  <a:cubicBezTo>
                    <a:pt x="570" y="366"/>
                    <a:pt x="570" y="365"/>
                    <a:pt x="570" y="365"/>
                  </a:cubicBezTo>
                  <a:cubicBezTo>
                    <a:pt x="571" y="345"/>
                    <a:pt x="572" y="325"/>
                    <a:pt x="573" y="305"/>
                  </a:cubicBezTo>
                  <a:cubicBezTo>
                    <a:pt x="574" y="305"/>
                    <a:pt x="575" y="305"/>
                    <a:pt x="576" y="305"/>
                  </a:cubicBezTo>
                  <a:cubicBezTo>
                    <a:pt x="576" y="305"/>
                    <a:pt x="576" y="305"/>
                    <a:pt x="576" y="305"/>
                  </a:cubicBezTo>
                  <a:cubicBezTo>
                    <a:pt x="577" y="305"/>
                    <a:pt x="579" y="305"/>
                    <a:pt x="580" y="305"/>
                  </a:cubicBezTo>
                  <a:cubicBezTo>
                    <a:pt x="583" y="305"/>
                    <a:pt x="586" y="305"/>
                    <a:pt x="590" y="305"/>
                  </a:cubicBezTo>
                  <a:cubicBezTo>
                    <a:pt x="590" y="305"/>
                    <a:pt x="590" y="305"/>
                    <a:pt x="590" y="305"/>
                  </a:cubicBezTo>
                  <a:cubicBezTo>
                    <a:pt x="592" y="305"/>
                    <a:pt x="594" y="305"/>
                    <a:pt x="596" y="305"/>
                  </a:cubicBezTo>
                  <a:cubicBezTo>
                    <a:pt x="597" y="305"/>
                    <a:pt x="598" y="305"/>
                    <a:pt x="599" y="305"/>
                  </a:cubicBezTo>
                  <a:cubicBezTo>
                    <a:pt x="600" y="305"/>
                    <a:pt x="601" y="305"/>
                    <a:pt x="603" y="305"/>
                  </a:cubicBezTo>
                  <a:cubicBezTo>
                    <a:pt x="604" y="305"/>
                    <a:pt x="606" y="305"/>
                    <a:pt x="608" y="305"/>
                  </a:cubicBezTo>
                  <a:cubicBezTo>
                    <a:pt x="613" y="305"/>
                    <a:pt x="619" y="304"/>
                    <a:pt x="625" y="304"/>
                  </a:cubicBezTo>
                  <a:cubicBezTo>
                    <a:pt x="630" y="304"/>
                    <a:pt x="635" y="304"/>
                    <a:pt x="640" y="304"/>
                  </a:cubicBezTo>
                  <a:cubicBezTo>
                    <a:pt x="646" y="304"/>
                    <a:pt x="651" y="304"/>
                    <a:pt x="656" y="304"/>
                  </a:cubicBezTo>
                  <a:cubicBezTo>
                    <a:pt x="661" y="304"/>
                    <a:pt x="667" y="304"/>
                    <a:pt x="672" y="304"/>
                  </a:cubicBezTo>
                  <a:cubicBezTo>
                    <a:pt x="678" y="304"/>
                    <a:pt x="683" y="304"/>
                    <a:pt x="689" y="304"/>
                  </a:cubicBezTo>
                  <a:cubicBezTo>
                    <a:pt x="694" y="304"/>
                    <a:pt x="699" y="304"/>
                    <a:pt x="704" y="304"/>
                  </a:cubicBezTo>
                  <a:cubicBezTo>
                    <a:pt x="710" y="304"/>
                    <a:pt x="715" y="304"/>
                    <a:pt x="720" y="304"/>
                  </a:cubicBezTo>
                  <a:cubicBezTo>
                    <a:pt x="725" y="304"/>
                    <a:pt x="730" y="303"/>
                    <a:pt x="735" y="303"/>
                  </a:cubicBezTo>
                  <a:cubicBezTo>
                    <a:pt x="740" y="303"/>
                    <a:pt x="744" y="303"/>
                    <a:pt x="749" y="303"/>
                  </a:cubicBezTo>
                  <a:cubicBezTo>
                    <a:pt x="753" y="303"/>
                    <a:pt x="757" y="303"/>
                    <a:pt x="761" y="303"/>
                  </a:cubicBezTo>
                  <a:cubicBezTo>
                    <a:pt x="765" y="303"/>
                    <a:pt x="768" y="303"/>
                    <a:pt x="772" y="303"/>
                  </a:cubicBezTo>
                  <a:cubicBezTo>
                    <a:pt x="775" y="303"/>
                    <a:pt x="778" y="303"/>
                    <a:pt x="781" y="303"/>
                  </a:cubicBezTo>
                  <a:cubicBezTo>
                    <a:pt x="783" y="303"/>
                    <a:pt x="785" y="303"/>
                    <a:pt x="787" y="303"/>
                  </a:cubicBezTo>
                  <a:cubicBezTo>
                    <a:pt x="787" y="303"/>
                    <a:pt x="787" y="303"/>
                    <a:pt x="787" y="303"/>
                  </a:cubicBezTo>
                  <a:cubicBezTo>
                    <a:pt x="791" y="303"/>
                    <a:pt x="795" y="303"/>
                    <a:pt x="797" y="303"/>
                  </a:cubicBezTo>
                  <a:cubicBezTo>
                    <a:pt x="798" y="303"/>
                    <a:pt x="798" y="303"/>
                    <a:pt x="798" y="303"/>
                  </a:cubicBezTo>
                  <a:cubicBezTo>
                    <a:pt x="799" y="302"/>
                    <a:pt x="799" y="302"/>
                    <a:pt x="799" y="302"/>
                  </a:cubicBezTo>
                  <a:cubicBezTo>
                    <a:pt x="800" y="302"/>
                    <a:pt x="800" y="302"/>
                    <a:pt x="800" y="302"/>
                  </a:cubicBezTo>
                  <a:cubicBezTo>
                    <a:pt x="800" y="302"/>
                    <a:pt x="800" y="302"/>
                    <a:pt x="800" y="302"/>
                  </a:cubicBezTo>
                  <a:cubicBezTo>
                    <a:pt x="801" y="302"/>
                    <a:pt x="801" y="302"/>
                    <a:pt x="801" y="302"/>
                  </a:cubicBezTo>
                  <a:cubicBezTo>
                    <a:pt x="802" y="302"/>
                    <a:pt x="802" y="302"/>
                    <a:pt x="802" y="302"/>
                  </a:cubicBezTo>
                  <a:cubicBezTo>
                    <a:pt x="802" y="302"/>
                    <a:pt x="803" y="302"/>
                    <a:pt x="803" y="302"/>
                  </a:cubicBezTo>
                  <a:cubicBezTo>
                    <a:pt x="804" y="302"/>
                    <a:pt x="804" y="302"/>
                    <a:pt x="804" y="302"/>
                  </a:cubicBezTo>
                  <a:cubicBezTo>
                    <a:pt x="804" y="302"/>
                    <a:pt x="804" y="302"/>
                    <a:pt x="804" y="302"/>
                  </a:cubicBezTo>
                  <a:cubicBezTo>
                    <a:pt x="804" y="302"/>
                    <a:pt x="804" y="302"/>
                    <a:pt x="804" y="302"/>
                  </a:cubicBezTo>
                  <a:cubicBezTo>
                    <a:pt x="804" y="302"/>
                    <a:pt x="804" y="302"/>
                    <a:pt x="804" y="302"/>
                  </a:cubicBezTo>
                  <a:cubicBezTo>
                    <a:pt x="805" y="302"/>
                    <a:pt x="805" y="302"/>
                    <a:pt x="805" y="302"/>
                  </a:cubicBezTo>
                  <a:cubicBezTo>
                    <a:pt x="806" y="302"/>
                    <a:pt x="806" y="302"/>
                    <a:pt x="806" y="302"/>
                  </a:cubicBezTo>
                  <a:cubicBezTo>
                    <a:pt x="806" y="302"/>
                    <a:pt x="806" y="302"/>
                    <a:pt x="806" y="302"/>
                  </a:cubicBezTo>
                  <a:cubicBezTo>
                    <a:pt x="806" y="302"/>
                    <a:pt x="806" y="302"/>
                    <a:pt x="806" y="302"/>
                  </a:cubicBezTo>
                  <a:cubicBezTo>
                    <a:pt x="806" y="302"/>
                    <a:pt x="806" y="302"/>
                    <a:pt x="806" y="302"/>
                  </a:cubicBezTo>
                  <a:cubicBezTo>
                    <a:pt x="807" y="302"/>
                    <a:pt x="807" y="302"/>
                    <a:pt x="807" y="302"/>
                  </a:cubicBezTo>
                  <a:cubicBezTo>
                    <a:pt x="807" y="302"/>
                    <a:pt x="807" y="302"/>
                    <a:pt x="807" y="302"/>
                  </a:cubicBezTo>
                  <a:cubicBezTo>
                    <a:pt x="807" y="302"/>
                    <a:pt x="807" y="302"/>
                    <a:pt x="807" y="302"/>
                  </a:cubicBezTo>
                  <a:cubicBezTo>
                    <a:pt x="807" y="302"/>
                    <a:pt x="807" y="302"/>
                    <a:pt x="807" y="302"/>
                  </a:cubicBezTo>
                  <a:cubicBezTo>
                    <a:pt x="807" y="302"/>
                    <a:pt x="807" y="302"/>
                    <a:pt x="807" y="302"/>
                  </a:cubicBezTo>
                  <a:cubicBezTo>
                    <a:pt x="807" y="302"/>
                    <a:pt x="807" y="302"/>
                    <a:pt x="807" y="302"/>
                  </a:cubicBezTo>
                  <a:cubicBezTo>
                    <a:pt x="808" y="302"/>
                    <a:pt x="808" y="302"/>
                    <a:pt x="808" y="302"/>
                  </a:cubicBezTo>
                  <a:cubicBezTo>
                    <a:pt x="808" y="302"/>
                    <a:pt x="808" y="302"/>
                    <a:pt x="808" y="302"/>
                  </a:cubicBezTo>
                  <a:cubicBezTo>
                    <a:pt x="809" y="302"/>
                    <a:pt x="809" y="302"/>
                    <a:pt x="809" y="302"/>
                  </a:cubicBezTo>
                  <a:cubicBezTo>
                    <a:pt x="809" y="302"/>
                    <a:pt x="809" y="302"/>
                    <a:pt x="809" y="302"/>
                  </a:cubicBezTo>
                  <a:cubicBezTo>
                    <a:pt x="809" y="302"/>
                    <a:pt x="809" y="302"/>
                    <a:pt x="809" y="302"/>
                  </a:cubicBezTo>
                  <a:cubicBezTo>
                    <a:pt x="809" y="302"/>
                    <a:pt x="809" y="302"/>
                    <a:pt x="809" y="302"/>
                  </a:cubicBezTo>
                  <a:cubicBezTo>
                    <a:pt x="810" y="302"/>
                    <a:pt x="810" y="302"/>
                    <a:pt x="810" y="302"/>
                  </a:cubicBezTo>
                  <a:cubicBezTo>
                    <a:pt x="811" y="301"/>
                    <a:pt x="811" y="301"/>
                    <a:pt x="811" y="301"/>
                  </a:cubicBezTo>
                  <a:cubicBezTo>
                    <a:pt x="811" y="301"/>
                    <a:pt x="811" y="301"/>
                    <a:pt x="811" y="301"/>
                  </a:cubicBezTo>
                  <a:cubicBezTo>
                    <a:pt x="811" y="301"/>
                    <a:pt x="811" y="301"/>
                    <a:pt x="811" y="301"/>
                  </a:cubicBezTo>
                  <a:cubicBezTo>
                    <a:pt x="811" y="301"/>
                    <a:pt x="811" y="301"/>
                    <a:pt x="811" y="301"/>
                  </a:cubicBezTo>
                  <a:cubicBezTo>
                    <a:pt x="812" y="301"/>
                    <a:pt x="812" y="301"/>
                    <a:pt x="812" y="301"/>
                  </a:cubicBezTo>
                  <a:cubicBezTo>
                    <a:pt x="812" y="301"/>
                    <a:pt x="812" y="301"/>
                    <a:pt x="812" y="301"/>
                  </a:cubicBezTo>
                  <a:cubicBezTo>
                    <a:pt x="813" y="301"/>
                    <a:pt x="813" y="301"/>
                    <a:pt x="813" y="301"/>
                  </a:cubicBezTo>
                  <a:cubicBezTo>
                    <a:pt x="813" y="301"/>
                    <a:pt x="813" y="301"/>
                    <a:pt x="813" y="301"/>
                  </a:cubicBezTo>
                  <a:cubicBezTo>
                    <a:pt x="813" y="301"/>
                    <a:pt x="813" y="301"/>
                    <a:pt x="813" y="301"/>
                  </a:cubicBezTo>
                  <a:cubicBezTo>
                    <a:pt x="813" y="301"/>
                    <a:pt x="813" y="301"/>
                    <a:pt x="813" y="301"/>
                  </a:cubicBezTo>
                  <a:cubicBezTo>
                    <a:pt x="813" y="300"/>
                    <a:pt x="813" y="300"/>
                    <a:pt x="813"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8"/>
                    <a:pt x="815" y="298"/>
                    <a:pt x="815" y="298"/>
                  </a:cubicBezTo>
                  <a:cubicBezTo>
                    <a:pt x="815" y="298"/>
                    <a:pt x="815" y="298"/>
                    <a:pt x="815" y="298"/>
                  </a:cubicBezTo>
                  <a:cubicBezTo>
                    <a:pt x="815" y="298"/>
                    <a:pt x="815" y="298"/>
                    <a:pt x="815" y="298"/>
                  </a:cubicBezTo>
                  <a:cubicBezTo>
                    <a:pt x="815" y="298"/>
                    <a:pt x="815" y="298"/>
                    <a:pt x="815" y="298"/>
                  </a:cubicBezTo>
                  <a:cubicBezTo>
                    <a:pt x="815" y="298"/>
                    <a:pt x="815" y="298"/>
                    <a:pt x="815" y="298"/>
                  </a:cubicBezTo>
                  <a:cubicBezTo>
                    <a:pt x="816" y="298"/>
                    <a:pt x="816" y="298"/>
                    <a:pt x="816" y="298"/>
                  </a:cubicBezTo>
                  <a:cubicBezTo>
                    <a:pt x="816" y="298"/>
                    <a:pt x="816" y="298"/>
                    <a:pt x="816" y="298"/>
                  </a:cubicBezTo>
                  <a:cubicBezTo>
                    <a:pt x="816" y="298"/>
                    <a:pt x="816" y="298"/>
                    <a:pt x="816" y="298"/>
                  </a:cubicBezTo>
                  <a:cubicBezTo>
                    <a:pt x="816" y="298"/>
                    <a:pt x="816" y="298"/>
                    <a:pt x="816" y="298"/>
                  </a:cubicBezTo>
                  <a:cubicBezTo>
                    <a:pt x="816" y="298"/>
                    <a:pt x="816" y="298"/>
                    <a:pt x="816" y="298"/>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9" y="245"/>
                    <a:pt x="823" y="194"/>
                    <a:pt x="826" y="142"/>
                  </a:cubicBezTo>
                  <a:cubicBezTo>
                    <a:pt x="826" y="143"/>
                    <a:pt x="826" y="143"/>
                    <a:pt x="826" y="143"/>
                  </a:cubicBezTo>
                  <a:cubicBezTo>
                    <a:pt x="826" y="143"/>
                    <a:pt x="826" y="143"/>
                    <a:pt x="826" y="143"/>
                  </a:cubicBezTo>
                  <a:cubicBezTo>
                    <a:pt x="825" y="144"/>
                    <a:pt x="825" y="144"/>
                    <a:pt x="825" y="144"/>
                  </a:cubicBezTo>
                  <a:cubicBezTo>
                    <a:pt x="825" y="144"/>
                    <a:pt x="825" y="144"/>
                    <a:pt x="825" y="144"/>
                  </a:cubicBezTo>
                  <a:cubicBezTo>
                    <a:pt x="825" y="144"/>
                    <a:pt x="825" y="144"/>
                    <a:pt x="825" y="144"/>
                  </a:cubicBezTo>
                  <a:cubicBezTo>
                    <a:pt x="825" y="144"/>
                    <a:pt x="825" y="144"/>
                    <a:pt x="825" y="144"/>
                  </a:cubicBezTo>
                  <a:cubicBezTo>
                    <a:pt x="824" y="145"/>
                    <a:pt x="824" y="145"/>
                    <a:pt x="824" y="145"/>
                  </a:cubicBezTo>
                  <a:cubicBezTo>
                    <a:pt x="824" y="145"/>
                    <a:pt x="824" y="145"/>
                    <a:pt x="824" y="145"/>
                  </a:cubicBezTo>
                  <a:cubicBezTo>
                    <a:pt x="824" y="145"/>
                    <a:pt x="823" y="146"/>
                    <a:pt x="823" y="146"/>
                  </a:cubicBezTo>
                  <a:cubicBezTo>
                    <a:pt x="823" y="146"/>
                    <a:pt x="823" y="146"/>
                    <a:pt x="823" y="146"/>
                  </a:cubicBezTo>
                  <a:cubicBezTo>
                    <a:pt x="822" y="146"/>
                    <a:pt x="822" y="146"/>
                    <a:pt x="821" y="146"/>
                  </a:cubicBezTo>
                  <a:cubicBezTo>
                    <a:pt x="821" y="146"/>
                    <a:pt x="821" y="146"/>
                    <a:pt x="821" y="146"/>
                  </a:cubicBezTo>
                  <a:cubicBezTo>
                    <a:pt x="820" y="146"/>
                    <a:pt x="820" y="147"/>
                    <a:pt x="819" y="147"/>
                  </a:cubicBezTo>
                  <a:cubicBezTo>
                    <a:pt x="819" y="147"/>
                    <a:pt x="819" y="147"/>
                    <a:pt x="819" y="147"/>
                  </a:cubicBezTo>
                  <a:cubicBezTo>
                    <a:pt x="818" y="147"/>
                    <a:pt x="818" y="147"/>
                    <a:pt x="817" y="147"/>
                  </a:cubicBezTo>
                  <a:cubicBezTo>
                    <a:pt x="816" y="147"/>
                    <a:pt x="815" y="147"/>
                    <a:pt x="813" y="147"/>
                  </a:cubicBezTo>
                  <a:cubicBezTo>
                    <a:pt x="813" y="147"/>
                    <a:pt x="812" y="147"/>
                    <a:pt x="811" y="147"/>
                  </a:cubicBezTo>
                  <a:cubicBezTo>
                    <a:pt x="811" y="147"/>
                    <a:pt x="810" y="147"/>
                    <a:pt x="810" y="147"/>
                  </a:cubicBezTo>
                  <a:cubicBezTo>
                    <a:pt x="809" y="147"/>
                    <a:pt x="809" y="147"/>
                    <a:pt x="808" y="147"/>
                  </a:cubicBezTo>
                  <a:cubicBezTo>
                    <a:pt x="807" y="148"/>
                    <a:pt x="807" y="148"/>
                    <a:pt x="807" y="148"/>
                  </a:cubicBezTo>
                  <a:cubicBezTo>
                    <a:pt x="807" y="148"/>
                    <a:pt x="806" y="148"/>
                    <a:pt x="806" y="148"/>
                  </a:cubicBezTo>
                  <a:cubicBezTo>
                    <a:pt x="805" y="148"/>
                    <a:pt x="803" y="148"/>
                    <a:pt x="802" y="148"/>
                  </a:cubicBezTo>
                  <a:cubicBezTo>
                    <a:pt x="801" y="148"/>
                    <a:pt x="800" y="148"/>
                    <a:pt x="800" y="148"/>
                  </a:cubicBezTo>
                  <a:cubicBezTo>
                    <a:pt x="797" y="148"/>
                    <a:pt x="795" y="148"/>
                    <a:pt x="792" y="148"/>
                  </a:cubicBezTo>
                  <a:cubicBezTo>
                    <a:pt x="791" y="148"/>
                    <a:pt x="790" y="148"/>
                    <a:pt x="789" y="148"/>
                  </a:cubicBezTo>
                  <a:cubicBezTo>
                    <a:pt x="789" y="148"/>
                    <a:pt x="788" y="148"/>
                    <a:pt x="787" y="148"/>
                  </a:cubicBezTo>
                  <a:cubicBezTo>
                    <a:pt x="787" y="148"/>
                    <a:pt x="786" y="148"/>
                    <a:pt x="786" y="148"/>
                  </a:cubicBezTo>
                  <a:cubicBezTo>
                    <a:pt x="784" y="148"/>
                    <a:pt x="783" y="148"/>
                    <a:pt x="781" y="148"/>
                  </a:cubicBezTo>
                  <a:cubicBezTo>
                    <a:pt x="777" y="148"/>
                    <a:pt x="774" y="148"/>
                    <a:pt x="770" y="148"/>
                  </a:cubicBezTo>
                  <a:cubicBezTo>
                    <a:pt x="766" y="148"/>
                    <a:pt x="762" y="148"/>
                    <a:pt x="758" y="148"/>
                  </a:cubicBezTo>
                  <a:cubicBezTo>
                    <a:pt x="753" y="148"/>
                    <a:pt x="748" y="148"/>
                    <a:pt x="743" y="149"/>
                  </a:cubicBezTo>
                  <a:cubicBezTo>
                    <a:pt x="739" y="149"/>
                    <a:pt x="733" y="149"/>
                    <a:pt x="728" y="149"/>
                  </a:cubicBezTo>
                  <a:cubicBezTo>
                    <a:pt x="723" y="149"/>
                    <a:pt x="718" y="149"/>
                    <a:pt x="713" y="149"/>
                  </a:cubicBezTo>
                  <a:cubicBezTo>
                    <a:pt x="707" y="149"/>
                    <a:pt x="702" y="149"/>
                    <a:pt x="697" y="149"/>
                  </a:cubicBezTo>
                  <a:cubicBezTo>
                    <a:pt x="691" y="149"/>
                    <a:pt x="686" y="149"/>
                    <a:pt x="680" y="149"/>
                  </a:cubicBezTo>
                  <a:cubicBezTo>
                    <a:pt x="675" y="149"/>
                    <a:pt x="669" y="149"/>
                    <a:pt x="664" y="149"/>
                  </a:cubicBezTo>
                  <a:cubicBezTo>
                    <a:pt x="658" y="149"/>
                    <a:pt x="653" y="149"/>
                    <a:pt x="648" y="149"/>
                  </a:cubicBezTo>
                  <a:cubicBezTo>
                    <a:pt x="643" y="150"/>
                    <a:pt x="637" y="150"/>
                    <a:pt x="632" y="150"/>
                  </a:cubicBezTo>
                  <a:cubicBezTo>
                    <a:pt x="629" y="150"/>
                    <a:pt x="625" y="150"/>
                    <a:pt x="622" y="150"/>
                  </a:cubicBezTo>
                  <a:cubicBezTo>
                    <a:pt x="621" y="150"/>
                    <a:pt x="620" y="150"/>
                    <a:pt x="619" y="150"/>
                  </a:cubicBezTo>
                  <a:cubicBezTo>
                    <a:pt x="615" y="150"/>
                    <a:pt x="611" y="150"/>
                    <a:pt x="607" y="150"/>
                  </a:cubicBezTo>
                  <a:cubicBezTo>
                    <a:pt x="604" y="150"/>
                    <a:pt x="600" y="150"/>
                    <a:pt x="597" y="150"/>
                  </a:cubicBezTo>
                  <a:cubicBezTo>
                    <a:pt x="596" y="150"/>
                    <a:pt x="596" y="150"/>
                    <a:pt x="596" y="150"/>
                  </a:cubicBezTo>
                  <a:cubicBezTo>
                    <a:pt x="595" y="150"/>
                    <a:pt x="593" y="150"/>
                    <a:pt x="592" y="150"/>
                  </a:cubicBezTo>
                  <a:cubicBezTo>
                    <a:pt x="591" y="150"/>
                    <a:pt x="591" y="150"/>
                    <a:pt x="590" y="150"/>
                  </a:cubicBezTo>
                  <a:cubicBezTo>
                    <a:pt x="589" y="150"/>
                    <a:pt x="588" y="150"/>
                    <a:pt x="587" y="150"/>
                  </a:cubicBezTo>
                  <a:cubicBezTo>
                    <a:pt x="587" y="150"/>
                    <a:pt x="587" y="150"/>
                    <a:pt x="587" y="150"/>
                  </a:cubicBezTo>
                  <a:cubicBezTo>
                    <a:pt x="586" y="150"/>
                    <a:pt x="586" y="150"/>
                    <a:pt x="586" y="150"/>
                  </a:cubicBezTo>
                  <a:cubicBezTo>
                    <a:pt x="585" y="150"/>
                    <a:pt x="584" y="150"/>
                    <a:pt x="583" y="150"/>
                  </a:cubicBezTo>
                  <a:cubicBezTo>
                    <a:pt x="582" y="150"/>
                    <a:pt x="582" y="150"/>
                    <a:pt x="582" y="150"/>
                  </a:cubicBezTo>
                  <a:cubicBezTo>
                    <a:pt x="582" y="150"/>
                    <a:pt x="582" y="150"/>
                    <a:pt x="582" y="150"/>
                  </a:cubicBezTo>
                  <a:cubicBezTo>
                    <a:pt x="582" y="150"/>
                    <a:pt x="582" y="150"/>
                    <a:pt x="582" y="150"/>
                  </a:cubicBezTo>
                  <a:cubicBezTo>
                    <a:pt x="580" y="150"/>
                    <a:pt x="578" y="151"/>
                    <a:pt x="576" y="151"/>
                  </a:cubicBezTo>
                  <a:cubicBezTo>
                    <a:pt x="575" y="151"/>
                    <a:pt x="575" y="151"/>
                    <a:pt x="575" y="151"/>
                  </a:cubicBezTo>
                  <a:cubicBezTo>
                    <a:pt x="574" y="151"/>
                    <a:pt x="574" y="151"/>
                    <a:pt x="574" y="151"/>
                  </a:cubicBezTo>
                  <a:cubicBezTo>
                    <a:pt x="573" y="151"/>
                    <a:pt x="573" y="151"/>
                    <a:pt x="572" y="151"/>
                  </a:cubicBezTo>
                  <a:cubicBezTo>
                    <a:pt x="572" y="151"/>
                    <a:pt x="572" y="151"/>
                    <a:pt x="572" y="151"/>
                  </a:cubicBezTo>
                  <a:cubicBezTo>
                    <a:pt x="571" y="151"/>
                    <a:pt x="571" y="151"/>
                    <a:pt x="571" y="151"/>
                  </a:cubicBezTo>
                  <a:cubicBezTo>
                    <a:pt x="571" y="151"/>
                    <a:pt x="571" y="151"/>
                    <a:pt x="571" y="151"/>
                  </a:cubicBezTo>
                  <a:cubicBezTo>
                    <a:pt x="571" y="151"/>
                    <a:pt x="571" y="151"/>
                    <a:pt x="571" y="151"/>
                  </a:cubicBezTo>
                  <a:cubicBezTo>
                    <a:pt x="570" y="151"/>
                    <a:pt x="570" y="151"/>
                    <a:pt x="570" y="151"/>
                  </a:cubicBezTo>
                  <a:cubicBezTo>
                    <a:pt x="569" y="151"/>
                    <a:pt x="569" y="151"/>
                    <a:pt x="569" y="151"/>
                  </a:cubicBezTo>
                  <a:cubicBezTo>
                    <a:pt x="568" y="151"/>
                    <a:pt x="568" y="151"/>
                    <a:pt x="568" y="151"/>
                  </a:cubicBezTo>
                  <a:cubicBezTo>
                    <a:pt x="568" y="151"/>
                    <a:pt x="568" y="151"/>
                    <a:pt x="568" y="151"/>
                  </a:cubicBezTo>
                  <a:cubicBezTo>
                    <a:pt x="567" y="151"/>
                    <a:pt x="567" y="151"/>
                    <a:pt x="567" y="151"/>
                  </a:cubicBezTo>
                  <a:cubicBezTo>
                    <a:pt x="566" y="151"/>
                    <a:pt x="566" y="151"/>
                    <a:pt x="566" y="151"/>
                  </a:cubicBezTo>
                  <a:cubicBezTo>
                    <a:pt x="565" y="151"/>
                    <a:pt x="565" y="151"/>
                    <a:pt x="565" y="151"/>
                  </a:cubicBezTo>
                  <a:cubicBezTo>
                    <a:pt x="565" y="151"/>
                    <a:pt x="565" y="151"/>
                    <a:pt x="565" y="151"/>
                  </a:cubicBezTo>
                  <a:cubicBezTo>
                    <a:pt x="565" y="151"/>
                    <a:pt x="565" y="151"/>
                    <a:pt x="565" y="151"/>
                  </a:cubicBezTo>
                  <a:cubicBezTo>
                    <a:pt x="564" y="151"/>
                    <a:pt x="564" y="151"/>
                    <a:pt x="564" y="151"/>
                  </a:cubicBezTo>
                  <a:cubicBezTo>
                    <a:pt x="563" y="151"/>
                    <a:pt x="563" y="151"/>
                    <a:pt x="563" y="151"/>
                  </a:cubicBezTo>
                  <a:cubicBezTo>
                    <a:pt x="562" y="152"/>
                    <a:pt x="562" y="152"/>
                    <a:pt x="562" y="152"/>
                  </a:cubicBezTo>
                  <a:cubicBezTo>
                    <a:pt x="562" y="152"/>
                    <a:pt x="562" y="152"/>
                    <a:pt x="562" y="152"/>
                  </a:cubicBezTo>
                  <a:cubicBezTo>
                    <a:pt x="561" y="152"/>
                    <a:pt x="561" y="152"/>
                    <a:pt x="561" y="152"/>
                  </a:cubicBezTo>
                  <a:cubicBezTo>
                    <a:pt x="560" y="152"/>
                    <a:pt x="560" y="152"/>
                    <a:pt x="559" y="152"/>
                  </a:cubicBezTo>
                  <a:cubicBezTo>
                    <a:pt x="559" y="152"/>
                    <a:pt x="559" y="152"/>
                    <a:pt x="559" y="152"/>
                  </a:cubicBezTo>
                  <a:cubicBezTo>
                    <a:pt x="559" y="152"/>
                    <a:pt x="559" y="152"/>
                    <a:pt x="559" y="152"/>
                  </a:cubicBezTo>
                  <a:cubicBezTo>
                    <a:pt x="559" y="152"/>
                    <a:pt x="559" y="152"/>
                    <a:pt x="559" y="152"/>
                  </a:cubicBezTo>
                  <a:cubicBezTo>
                    <a:pt x="558" y="152"/>
                    <a:pt x="558" y="152"/>
                    <a:pt x="558" y="152"/>
                  </a:cubicBezTo>
                  <a:cubicBezTo>
                    <a:pt x="558" y="152"/>
                    <a:pt x="558" y="152"/>
                    <a:pt x="557" y="152"/>
                  </a:cubicBezTo>
                  <a:cubicBezTo>
                    <a:pt x="556" y="152"/>
                    <a:pt x="556" y="152"/>
                    <a:pt x="556" y="152"/>
                  </a:cubicBezTo>
                  <a:cubicBezTo>
                    <a:pt x="556" y="152"/>
                    <a:pt x="556" y="152"/>
                    <a:pt x="556" y="152"/>
                  </a:cubicBezTo>
                  <a:cubicBezTo>
                    <a:pt x="556" y="153"/>
                    <a:pt x="555" y="153"/>
                    <a:pt x="554" y="153"/>
                  </a:cubicBezTo>
                  <a:cubicBezTo>
                    <a:pt x="554" y="153"/>
                    <a:pt x="554" y="153"/>
                    <a:pt x="554" y="153"/>
                  </a:cubicBezTo>
                  <a:cubicBezTo>
                    <a:pt x="554" y="153"/>
                    <a:pt x="554" y="153"/>
                    <a:pt x="554" y="153"/>
                  </a:cubicBezTo>
                  <a:cubicBezTo>
                    <a:pt x="553" y="153"/>
                    <a:pt x="553" y="153"/>
                    <a:pt x="553" y="153"/>
                  </a:cubicBezTo>
                  <a:cubicBezTo>
                    <a:pt x="552" y="153"/>
                    <a:pt x="552" y="153"/>
                    <a:pt x="552" y="153"/>
                  </a:cubicBezTo>
                  <a:cubicBezTo>
                    <a:pt x="552" y="154"/>
                    <a:pt x="552" y="154"/>
                    <a:pt x="552" y="154"/>
                  </a:cubicBezTo>
                  <a:cubicBezTo>
                    <a:pt x="551" y="154"/>
                    <a:pt x="551" y="154"/>
                    <a:pt x="551" y="154"/>
                  </a:cubicBezTo>
                  <a:cubicBezTo>
                    <a:pt x="551" y="154"/>
                    <a:pt x="551" y="154"/>
                    <a:pt x="551" y="154"/>
                  </a:cubicBezTo>
                  <a:cubicBezTo>
                    <a:pt x="551" y="154"/>
                    <a:pt x="551" y="154"/>
                    <a:pt x="551" y="154"/>
                  </a:cubicBezTo>
                  <a:cubicBezTo>
                    <a:pt x="550" y="154"/>
                    <a:pt x="550" y="154"/>
                    <a:pt x="550" y="154"/>
                  </a:cubicBezTo>
                  <a:cubicBezTo>
                    <a:pt x="550" y="154"/>
                    <a:pt x="550" y="154"/>
                    <a:pt x="550" y="154"/>
                  </a:cubicBezTo>
                  <a:cubicBezTo>
                    <a:pt x="550" y="154"/>
                    <a:pt x="550" y="154"/>
                    <a:pt x="550" y="154"/>
                  </a:cubicBezTo>
                  <a:cubicBezTo>
                    <a:pt x="549" y="155"/>
                    <a:pt x="549" y="155"/>
                    <a:pt x="549" y="155"/>
                  </a:cubicBezTo>
                  <a:cubicBezTo>
                    <a:pt x="549" y="155"/>
                    <a:pt x="549" y="155"/>
                    <a:pt x="549" y="155"/>
                  </a:cubicBezTo>
                  <a:cubicBezTo>
                    <a:pt x="549" y="155"/>
                    <a:pt x="549" y="155"/>
                    <a:pt x="549" y="155"/>
                  </a:cubicBezTo>
                  <a:cubicBezTo>
                    <a:pt x="549" y="155"/>
                    <a:pt x="549" y="155"/>
                    <a:pt x="549" y="155"/>
                  </a:cubicBezTo>
                  <a:cubicBezTo>
                    <a:pt x="548" y="155"/>
                    <a:pt x="548" y="155"/>
                    <a:pt x="548" y="155"/>
                  </a:cubicBezTo>
                  <a:cubicBezTo>
                    <a:pt x="548" y="155"/>
                    <a:pt x="548" y="155"/>
                    <a:pt x="548" y="155"/>
                  </a:cubicBezTo>
                  <a:cubicBezTo>
                    <a:pt x="548" y="155"/>
                    <a:pt x="548" y="155"/>
                    <a:pt x="548" y="155"/>
                  </a:cubicBezTo>
                  <a:cubicBezTo>
                    <a:pt x="548" y="155"/>
                    <a:pt x="548" y="155"/>
                    <a:pt x="548" y="155"/>
                  </a:cubicBezTo>
                  <a:cubicBezTo>
                    <a:pt x="548" y="155"/>
                    <a:pt x="548" y="155"/>
                    <a:pt x="548" y="155"/>
                  </a:cubicBezTo>
                  <a:cubicBezTo>
                    <a:pt x="548" y="156"/>
                    <a:pt x="548" y="156"/>
                    <a:pt x="548" y="156"/>
                  </a:cubicBezTo>
                  <a:cubicBezTo>
                    <a:pt x="547" y="156"/>
                    <a:pt x="547" y="156"/>
                    <a:pt x="547" y="156"/>
                  </a:cubicBezTo>
                  <a:cubicBezTo>
                    <a:pt x="547" y="156"/>
                    <a:pt x="547" y="156"/>
                    <a:pt x="547" y="156"/>
                  </a:cubicBezTo>
                  <a:cubicBezTo>
                    <a:pt x="547" y="156"/>
                    <a:pt x="547" y="156"/>
                    <a:pt x="547" y="156"/>
                  </a:cubicBezTo>
                  <a:cubicBezTo>
                    <a:pt x="547" y="156"/>
                    <a:pt x="547" y="156"/>
                    <a:pt x="547" y="156"/>
                  </a:cubicBezTo>
                  <a:cubicBezTo>
                    <a:pt x="547" y="156"/>
                    <a:pt x="547" y="156"/>
                    <a:pt x="547" y="156"/>
                  </a:cubicBezTo>
                  <a:cubicBezTo>
                    <a:pt x="547" y="156"/>
                    <a:pt x="547" y="156"/>
                    <a:pt x="547" y="156"/>
                  </a:cubicBezTo>
                  <a:cubicBezTo>
                    <a:pt x="546" y="156"/>
                    <a:pt x="546" y="156"/>
                    <a:pt x="546" y="156"/>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5" y="157"/>
                    <a:pt x="545" y="157"/>
                    <a:pt x="545" y="157"/>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9"/>
                    <a:pt x="545" y="159"/>
                    <a:pt x="545" y="159"/>
                  </a:cubicBezTo>
                  <a:cubicBezTo>
                    <a:pt x="545" y="159"/>
                    <a:pt x="545" y="159"/>
                    <a:pt x="545" y="159"/>
                  </a:cubicBezTo>
                  <a:cubicBezTo>
                    <a:pt x="545" y="159"/>
                    <a:pt x="545" y="159"/>
                    <a:pt x="545" y="159"/>
                  </a:cubicBezTo>
                  <a:cubicBezTo>
                    <a:pt x="544" y="159"/>
                    <a:pt x="544" y="159"/>
                    <a:pt x="544" y="159"/>
                  </a:cubicBezTo>
                  <a:cubicBezTo>
                    <a:pt x="544" y="159"/>
                    <a:pt x="544" y="159"/>
                    <a:pt x="544" y="159"/>
                  </a:cubicBezTo>
                  <a:cubicBezTo>
                    <a:pt x="544" y="160"/>
                    <a:pt x="544" y="160"/>
                    <a:pt x="544" y="160"/>
                  </a:cubicBezTo>
                  <a:cubicBezTo>
                    <a:pt x="544" y="160"/>
                    <a:pt x="544" y="160"/>
                    <a:pt x="544" y="160"/>
                  </a:cubicBezTo>
                  <a:cubicBezTo>
                    <a:pt x="544" y="160"/>
                    <a:pt x="544" y="160"/>
                    <a:pt x="544" y="160"/>
                  </a:cubicBezTo>
                  <a:cubicBezTo>
                    <a:pt x="544" y="160"/>
                    <a:pt x="544" y="160"/>
                    <a:pt x="544" y="160"/>
                  </a:cubicBezTo>
                  <a:cubicBezTo>
                    <a:pt x="544" y="160"/>
                    <a:pt x="544" y="160"/>
                    <a:pt x="544" y="160"/>
                  </a:cubicBezTo>
                  <a:cubicBezTo>
                    <a:pt x="542" y="230"/>
                    <a:pt x="542" y="230"/>
                    <a:pt x="542" y="230"/>
                  </a:cubicBezTo>
                  <a:cubicBezTo>
                    <a:pt x="541" y="230"/>
                    <a:pt x="540" y="230"/>
                    <a:pt x="539" y="230"/>
                  </a:cubicBezTo>
                  <a:cubicBezTo>
                    <a:pt x="537" y="231"/>
                    <a:pt x="535" y="231"/>
                    <a:pt x="533" y="231"/>
                  </a:cubicBezTo>
                  <a:cubicBezTo>
                    <a:pt x="533" y="231"/>
                    <a:pt x="533" y="231"/>
                    <a:pt x="533" y="231"/>
                  </a:cubicBezTo>
                  <a:cubicBezTo>
                    <a:pt x="531" y="232"/>
                    <a:pt x="528" y="232"/>
                    <a:pt x="526" y="232"/>
                  </a:cubicBezTo>
                  <a:cubicBezTo>
                    <a:pt x="525" y="232"/>
                    <a:pt x="525" y="232"/>
                    <a:pt x="525" y="232"/>
                  </a:cubicBezTo>
                  <a:cubicBezTo>
                    <a:pt x="523" y="233"/>
                    <a:pt x="521" y="233"/>
                    <a:pt x="518" y="233"/>
                  </a:cubicBezTo>
                  <a:cubicBezTo>
                    <a:pt x="513" y="234"/>
                    <a:pt x="508" y="234"/>
                    <a:pt x="503" y="234"/>
                  </a:cubicBezTo>
                  <a:cubicBezTo>
                    <a:pt x="503" y="234"/>
                    <a:pt x="503" y="234"/>
                    <a:pt x="503" y="234"/>
                  </a:cubicBezTo>
                  <a:cubicBezTo>
                    <a:pt x="500" y="234"/>
                    <a:pt x="497" y="235"/>
                    <a:pt x="495" y="235"/>
                  </a:cubicBezTo>
                  <a:cubicBezTo>
                    <a:pt x="495" y="235"/>
                    <a:pt x="495" y="235"/>
                    <a:pt x="495" y="235"/>
                  </a:cubicBezTo>
                  <a:cubicBezTo>
                    <a:pt x="492" y="235"/>
                    <a:pt x="489" y="235"/>
                    <a:pt x="487" y="235"/>
                  </a:cubicBezTo>
                  <a:cubicBezTo>
                    <a:pt x="481" y="235"/>
                    <a:pt x="475" y="235"/>
                    <a:pt x="470" y="235"/>
                  </a:cubicBezTo>
                  <a:cubicBezTo>
                    <a:pt x="467" y="235"/>
                    <a:pt x="464" y="234"/>
                    <a:pt x="462" y="234"/>
                  </a:cubicBezTo>
                  <a:cubicBezTo>
                    <a:pt x="461" y="234"/>
                    <a:pt x="461" y="234"/>
                    <a:pt x="461" y="234"/>
                  </a:cubicBezTo>
                  <a:cubicBezTo>
                    <a:pt x="459" y="234"/>
                    <a:pt x="456" y="234"/>
                    <a:pt x="454" y="234"/>
                  </a:cubicBezTo>
                  <a:cubicBezTo>
                    <a:pt x="451" y="233"/>
                    <a:pt x="448" y="233"/>
                    <a:pt x="446" y="233"/>
                  </a:cubicBezTo>
                  <a:cubicBezTo>
                    <a:pt x="446" y="233"/>
                    <a:pt x="446" y="233"/>
                    <a:pt x="446" y="233"/>
                  </a:cubicBezTo>
                  <a:cubicBezTo>
                    <a:pt x="443" y="233"/>
                    <a:pt x="441" y="232"/>
                    <a:pt x="439" y="232"/>
                  </a:cubicBezTo>
                  <a:cubicBezTo>
                    <a:pt x="438" y="232"/>
                    <a:pt x="438" y="232"/>
                    <a:pt x="438" y="232"/>
                  </a:cubicBezTo>
                  <a:cubicBezTo>
                    <a:pt x="438" y="232"/>
                    <a:pt x="438" y="232"/>
                    <a:pt x="438" y="232"/>
                  </a:cubicBezTo>
                  <a:cubicBezTo>
                    <a:pt x="434" y="231"/>
                    <a:pt x="429" y="230"/>
                    <a:pt x="425" y="230"/>
                  </a:cubicBezTo>
                  <a:cubicBezTo>
                    <a:pt x="424" y="229"/>
                    <a:pt x="423" y="229"/>
                    <a:pt x="421" y="229"/>
                  </a:cubicBezTo>
                  <a:cubicBezTo>
                    <a:pt x="421" y="229"/>
                    <a:pt x="421" y="229"/>
                    <a:pt x="421" y="229"/>
                  </a:cubicBezTo>
                  <a:cubicBezTo>
                    <a:pt x="420" y="228"/>
                    <a:pt x="419" y="228"/>
                    <a:pt x="418" y="228"/>
                  </a:cubicBezTo>
                  <a:cubicBezTo>
                    <a:pt x="418" y="228"/>
                    <a:pt x="418" y="228"/>
                    <a:pt x="418" y="228"/>
                  </a:cubicBezTo>
                  <a:cubicBezTo>
                    <a:pt x="417" y="227"/>
                    <a:pt x="416" y="227"/>
                    <a:pt x="416" y="227"/>
                  </a:cubicBezTo>
                  <a:cubicBezTo>
                    <a:pt x="415" y="226"/>
                    <a:pt x="415" y="226"/>
                    <a:pt x="415" y="226"/>
                  </a:cubicBezTo>
                  <a:cubicBezTo>
                    <a:pt x="414" y="226"/>
                    <a:pt x="413" y="226"/>
                    <a:pt x="412" y="225"/>
                  </a:cubicBezTo>
                  <a:cubicBezTo>
                    <a:pt x="411" y="225"/>
                    <a:pt x="411" y="225"/>
                    <a:pt x="410" y="225"/>
                  </a:cubicBezTo>
                  <a:cubicBezTo>
                    <a:pt x="411" y="211"/>
                    <a:pt x="411" y="198"/>
                    <a:pt x="411" y="185"/>
                  </a:cubicBezTo>
                  <a:cubicBezTo>
                    <a:pt x="411" y="184"/>
                    <a:pt x="411" y="184"/>
                    <a:pt x="411" y="183"/>
                  </a:cubicBezTo>
                  <a:cubicBezTo>
                    <a:pt x="411" y="182"/>
                    <a:pt x="411" y="182"/>
                    <a:pt x="411" y="182"/>
                  </a:cubicBezTo>
                  <a:cubicBezTo>
                    <a:pt x="411" y="182"/>
                    <a:pt x="411" y="182"/>
                    <a:pt x="410" y="181"/>
                  </a:cubicBezTo>
                  <a:cubicBezTo>
                    <a:pt x="410" y="181"/>
                    <a:pt x="410" y="181"/>
                    <a:pt x="410" y="181"/>
                  </a:cubicBezTo>
                  <a:cubicBezTo>
                    <a:pt x="410" y="181"/>
                    <a:pt x="410" y="181"/>
                    <a:pt x="410" y="181"/>
                  </a:cubicBezTo>
                  <a:cubicBezTo>
                    <a:pt x="409" y="180"/>
                    <a:pt x="409" y="180"/>
                    <a:pt x="409" y="180"/>
                  </a:cubicBezTo>
                  <a:cubicBezTo>
                    <a:pt x="408" y="179"/>
                    <a:pt x="408" y="179"/>
                    <a:pt x="408" y="179"/>
                  </a:cubicBezTo>
                  <a:cubicBezTo>
                    <a:pt x="407" y="178"/>
                    <a:pt x="407" y="178"/>
                    <a:pt x="407" y="178"/>
                  </a:cubicBezTo>
                  <a:cubicBezTo>
                    <a:pt x="407" y="178"/>
                    <a:pt x="407" y="178"/>
                    <a:pt x="407" y="178"/>
                  </a:cubicBezTo>
                  <a:cubicBezTo>
                    <a:pt x="407" y="178"/>
                    <a:pt x="407" y="178"/>
                    <a:pt x="407" y="178"/>
                  </a:cubicBezTo>
                  <a:cubicBezTo>
                    <a:pt x="406" y="177"/>
                    <a:pt x="406" y="177"/>
                    <a:pt x="406" y="177"/>
                  </a:cubicBezTo>
                  <a:cubicBezTo>
                    <a:pt x="406" y="177"/>
                    <a:pt x="405" y="177"/>
                    <a:pt x="405" y="177"/>
                  </a:cubicBezTo>
                  <a:cubicBezTo>
                    <a:pt x="404" y="176"/>
                    <a:pt x="404" y="176"/>
                    <a:pt x="404" y="176"/>
                  </a:cubicBezTo>
                  <a:cubicBezTo>
                    <a:pt x="403" y="176"/>
                    <a:pt x="403" y="176"/>
                    <a:pt x="402" y="175"/>
                  </a:cubicBezTo>
                  <a:cubicBezTo>
                    <a:pt x="402" y="175"/>
                    <a:pt x="402" y="175"/>
                    <a:pt x="402" y="175"/>
                  </a:cubicBezTo>
                  <a:cubicBezTo>
                    <a:pt x="401" y="175"/>
                    <a:pt x="401" y="175"/>
                    <a:pt x="401" y="175"/>
                  </a:cubicBezTo>
                  <a:cubicBezTo>
                    <a:pt x="400" y="174"/>
                    <a:pt x="400" y="174"/>
                    <a:pt x="399" y="174"/>
                  </a:cubicBezTo>
                  <a:cubicBezTo>
                    <a:pt x="398" y="174"/>
                    <a:pt x="398" y="174"/>
                    <a:pt x="397" y="173"/>
                  </a:cubicBezTo>
                  <a:cubicBezTo>
                    <a:pt x="397" y="173"/>
                    <a:pt x="397" y="173"/>
                    <a:pt x="396" y="173"/>
                  </a:cubicBezTo>
                  <a:cubicBezTo>
                    <a:pt x="395" y="173"/>
                    <a:pt x="395" y="173"/>
                    <a:pt x="395" y="173"/>
                  </a:cubicBezTo>
                  <a:cubicBezTo>
                    <a:pt x="395" y="172"/>
                    <a:pt x="395" y="172"/>
                    <a:pt x="395" y="172"/>
                  </a:cubicBezTo>
                  <a:cubicBezTo>
                    <a:pt x="394" y="172"/>
                    <a:pt x="394" y="172"/>
                    <a:pt x="393" y="172"/>
                  </a:cubicBezTo>
                  <a:cubicBezTo>
                    <a:pt x="393" y="172"/>
                    <a:pt x="393" y="172"/>
                    <a:pt x="393" y="172"/>
                  </a:cubicBezTo>
                  <a:cubicBezTo>
                    <a:pt x="392" y="172"/>
                    <a:pt x="392" y="172"/>
                    <a:pt x="392" y="172"/>
                  </a:cubicBezTo>
                  <a:cubicBezTo>
                    <a:pt x="392" y="172"/>
                    <a:pt x="392" y="172"/>
                    <a:pt x="392" y="172"/>
                  </a:cubicBezTo>
                  <a:cubicBezTo>
                    <a:pt x="392" y="171"/>
                    <a:pt x="391" y="171"/>
                    <a:pt x="391" y="171"/>
                  </a:cubicBezTo>
                  <a:cubicBezTo>
                    <a:pt x="390" y="171"/>
                    <a:pt x="390" y="171"/>
                    <a:pt x="389" y="171"/>
                  </a:cubicBezTo>
                  <a:cubicBezTo>
                    <a:pt x="389" y="171"/>
                    <a:pt x="389" y="171"/>
                    <a:pt x="389" y="171"/>
                  </a:cubicBezTo>
                  <a:cubicBezTo>
                    <a:pt x="389" y="171"/>
                    <a:pt x="389" y="171"/>
                    <a:pt x="389" y="171"/>
                  </a:cubicBezTo>
                  <a:cubicBezTo>
                    <a:pt x="388" y="171"/>
                    <a:pt x="388" y="171"/>
                    <a:pt x="388" y="171"/>
                  </a:cubicBezTo>
                  <a:cubicBezTo>
                    <a:pt x="388" y="171"/>
                    <a:pt x="387" y="170"/>
                    <a:pt x="387" y="170"/>
                  </a:cubicBezTo>
                  <a:cubicBezTo>
                    <a:pt x="387" y="170"/>
                    <a:pt x="386" y="170"/>
                    <a:pt x="386" y="170"/>
                  </a:cubicBezTo>
                  <a:cubicBezTo>
                    <a:pt x="386" y="170"/>
                    <a:pt x="385" y="170"/>
                    <a:pt x="385" y="170"/>
                  </a:cubicBezTo>
                  <a:cubicBezTo>
                    <a:pt x="384" y="170"/>
                    <a:pt x="384" y="170"/>
                    <a:pt x="384" y="170"/>
                  </a:cubicBezTo>
                  <a:cubicBezTo>
                    <a:pt x="384" y="170"/>
                    <a:pt x="384" y="170"/>
                    <a:pt x="384" y="170"/>
                  </a:cubicBezTo>
                  <a:cubicBezTo>
                    <a:pt x="384" y="170"/>
                    <a:pt x="384" y="170"/>
                    <a:pt x="384" y="170"/>
                  </a:cubicBezTo>
                  <a:cubicBezTo>
                    <a:pt x="383" y="170"/>
                    <a:pt x="383" y="169"/>
                    <a:pt x="382" y="169"/>
                  </a:cubicBezTo>
                  <a:cubicBezTo>
                    <a:pt x="382" y="169"/>
                    <a:pt x="382" y="169"/>
                    <a:pt x="381" y="169"/>
                  </a:cubicBezTo>
                  <a:cubicBezTo>
                    <a:pt x="381" y="169"/>
                    <a:pt x="380" y="169"/>
                    <a:pt x="380" y="169"/>
                  </a:cubicBezTo>
                  <a:cubicBezTo>
                    <a:pt x="380" y="169"/>
                    <a:pt x="380" y="169"/>
                    <a:pt x="380" y="169"/>
                  </a:cubicBezTo>
                  <a:cubicBezTo>
                    <a:pt x="380" y="169"/>
                    <a:pt x="380" y="169"/>
                    <a:pt x="380" y="169"/>
                  </a:cubicBezTo>
                  <a:cubicBezTo>
                    <a:pt x="380" y="169"/>
                    <a:pt x="380" y="169"/>
                    <a:pt x="380" y="169"/>
                  </a:cubicBezTo>
                  <a:cubicBezTo>
                    <a:pt x="379" y="169"/>
                    <a:pt x="379" y="169"/>
                    <a:pt x="379" y="169"/>
                  </a:cubicBezTo>
                  <a:cubicBezTo>
                    <a:pt x="379" y="169"/>
                    <a:pt x="378" y="169"/>
                    <a:pt x="378" y="169"/>
                  </a:cubicBezTo>
                  <a:cubicBezTo>
                    <a:pt x="377" y="168"/>
                    <a:pt x="377" y="168"/>
                    <a:pt x="377" y="168"/>
                  </a:cubicBezTo>
                  <a:cubicBezTo>
                    <a:pt x="376" y="168"/>
                    <a:pt x="376" y="168"/>
                    <a:pt x="375" y="168"/>
                  </a:cubicBezTo>
                  <a:cubicBezTo>
                    <a:pt x="375" y="168"/>
                    <a:pt x="375" y="168"/>
                    <a:pt x="374" y="168"/>
                  </a:cubicBezTo>
                  <a:cubicBezTo>
                    <a:pt x="374" y="168"/>
                    <a:pt x="374" y="168"/>
                    <a:pt x="373" y="168"/>
                  </a:cubicBezTo>
                  <a:cubicBezTo>
                    <a:pt x="373" y="168"/>
                    <a:pt x="372" y="168"/>
                    <a:pt x="372" y="168"/>
                  </a:cubicBezTo>
                  <a:cubicBezTo>
                    <a:pt x="372" y="168"/>
                    <a:pt x="371" y="168"/>
                    <a:pt x="371" y="168"/>
                  </a:cubicBezTo>
                  <a:cubicBezTo>
                    <a:pt x="370" y="167"/>
                    <a:pt x="370" y="167"/>
                    <a:pt x="370" y="167"/>
                  </a:cubicBezTo>
                  <a:cubicBezTo>
                    <a:pt x="370" y="167"/>
                    <a:pt x="370" y="167"/>
                    <a:pt x="370" y="167"/>
                  </a:cubicBezTo>
                  <a:cubicBezTo>
                    <a:pt x="370" y="167"/>
                    <a:pt x="370" y="167"/>
                    <a:pt x="370" y="167"/>
                  </a:cubicBezTo>
                  <a:cubicBezTo>
                    <a:pt x="369" y="167"/>
                    <a:pt x="369" y="167"/>
                    <a:pt x="368" y="167"/>
                  </a:cubicBezTo>
                  <a:cubicBezTo>
                    <a:pt x="368" y="167"/>
                    <a:pt x="368" y="167"/>
                    <a:pt x="367" y="167"/>
                  </a:cubicBezTo>
                  <a:cubicBezTo>
                    <a:pt x="367" y="167"/>
                    <a:pt x="366" y="167"/>
                    <a:pt x="366" y="167"/>
                  </a:cubicBezTo>
                  <a:cubicBezTo>
                    <a:pt x="366" y="167"/>
                    <a:pt x="365" y="167"/>
                    <a:pt x="365" y="167"/>
                  </a:cubicBezTo>
                  <a:cubicBezTo>
                    <a:pt x="364" y="167"/>
                    <a:pt x="364" y="167"/>
                    <a:pt x="364" y="167"/>
                  </a:cubicBezTo>
                  <a:cubicBezTo>
                    <a:pt x="363" y="167"/>
                    <a:pt x="363" y="167"/>
                    <a:pt x="363" y="167"/>
                  </a:cubicBezTo>
                  <a:cubicBezTo>
                    <a:pt x="363" y="167"/>
                    <a:pt x="363" y="167"/>
                    <a:pt x="362" y="167"/>
                  </a:cubicBezTo>
                  <a:cubicBezTo>
                    <a:pt x="362" y="167"/>
                    <a:pt x="361" y="167"/>
                    <a:pt x="361" y="167"/>
                  </a:cubicBezTo>
                  <a:cubicBezTo>
                    <a:pt x="361" y="167"/>
                    <a:pt x="361" y="167"/>
                    <a:pt x="361" y="167"/>
                  </a:cubicBezTo>
                  <a:cubicBezTo>
                    <a:pt x="360" y="167"/>
                    <a:pt x="360" y="167"/>
                    <a:pt x="360" y="167"/>
                  </a:cubicBezTo>
                  <a:cubicBezTo>
                    <a:pt x="360" y="167"/>
                    <a:pt x="360" y="167"/>
                    <a:pt x="360" y="167"/>
                  </a:cubicBezTo>
                  <a:cubicBezTo>
                    <a:pt x="359" y="166"/>
                    <a:pt x="359" y="166"/>
                    <a:pt x="359" y="166"/>
                  </a:cubicBezTo>
                  <a:cubicBezTo>
                    <a:pt x="359" y="166"/>
                    <a:pt x="359" y="166"/>
                    <a:pt x="359" y="166"/>
                  </a:cubicBezTo>
                  <a:cubicBezTo>
                    <a:pt x="359" y="166"/>
                    <a:pt x="359" y="166"/>
                    <a:pt x="359" y="166"/>
                  </a:cubicBezTo>
                  <a:cubicBezTo>
                    <a:pt x="359" y="166"/>
                    <a:pt x="359" y="166"/>
                    <a:pt x="359" y="166"/>
                  </a:cubicBezTo>
                  <a:cubicBezTo>
                    <a:pt x="358" y="166"/>
                    <a:pt x="358" y="166"/>
                    <a:pt x="358" y="166"/>
                  </a:cubicBezTo>
                  <a:cubicBezTo>
                    <a:pt x="358" y="166"/>
                    <a:pt x="358" y="166"/>
                    <a:pt x="358" y="166"/>
                  </a:cubicBezTo>
                  <a:cubicBezTo>
                    <a:pt x="358" y="166"/>
                    <a:pt x="358" y="166"/>
                    <a:pt x="358" y="166"/>
                  </a:cubicBezTo>
                  <a:cubicBezTo>
                    <a:pt x="358" y="166"/>
                    <a:pt x="358" y="166"/>
                    <a:pt x="358" y="166"/>
                  </a:cubicBezTo>
                  <a:cubicBezTo>
                    <a:pt x="358" y="166"/>
                    <a:pt x="358" y="166"/>
                    <a:pt x="358" y="166"/>
                  </a:cubicBezTo>
                  <a:cubicBezTo>
                    <a:pt x="357" y="166"/>
                    <a:pt x="357" y="166"/>
                    <a:pt x="357" y="166"/>
                  </a:cubicBezTo>
                  <a:cubicBezTo>
                    <a:pt x="357" y="166"/>
                    <a:pt x="357" y="166"/>
                    <a:pt x="357" y="166"/>
                  </a:cubicBezTo>
                  <a:cubicBezTo>
                    <a:pt x="357" y="166"/>
                    <a:pt x="357" y="166"/>
                    <a:pt x="357" y="166"/>
                  </a:cubicBezTo>
                  <a:cubicBezTo>
                    <a:pt x="356" y="166"/>
                    <a:pt x="356" y="166"/>
                    <a:pt x="356" y="166"/>
                  </a:cubicBezTo>
                  <a:cubicBezTo>
                    <a:pt x="356" y="166"/>
                    <a:pt x="356" y="166"/>
                    <a:pt x="356" y="166"/>
                  </a:cubicBezTo>
                  <a:cubicBezTo>
                    <a:pt x="356" y="166"/>
                    <a:pt x="356" y="166"/>
                    <a:pt x="356" y="166"/>
                  </a:cubicBezTo>
                  <a:cubicBezTo>
                    <a:pt x="356" y="166"/>
                    <a:pt x="356" y="166"/>
                    <a:pt x="356" y="166"/>
                  </a:cubicBezTo>
                  <a:cubicBezTo>
                    <a:pt x="355" y="166"/>
                    <a:pt x="355" y="166"/>
                    <a:pt x="355" y="166"/>
                  </a:cubicBezTo>
                  <a:cubicBezTo>
                    <a:pt x="355" y="166"/>
                    <a:pt x="355" y="166"/>
                    <a:pt x="355" y="166"/>
                  </a:cubicBezTo>
                  <a:cubicBezTo>
                    <a:pt x="355" y="166"/>
                    <a:pt x="355" y="166"/>
                    <a:pt x="355" y="166"/>
                  </a:cubicBezTo>
                  <a:cubicBezTo>
                    <a:pt x="354" y="166"/>
                    <a:pt x="354" y="166"/>
                    <a:pt x="354" y="166"/>
                  </a:cubicBezTo>
                  <a:cubicBezTo>
                    <a:pt x="354" y="166"/>
                    <a:pt x="354" y="166"/>
                    <a:pt x="354" y="166"/>
                  </a:cubicBezTo>
                  <a:cubicBezTo>
                    <a:pt x="354" y="166"/>
                    <a:pt x="354" y="166"/>
                    <a:pt x="354" y="166"/>
                  </a:cubicBezTo>
                  <a:cubicBezTo>
                    <a:pt x="353" y="166"/>
                    <a:pt x="353" y="166"/>
                    <a:pt x="353" y="166"/>
                  </a:cubicBezTo>
                  <a:cubicBezTo>
                    <a:pt x="352" y="166"/>
                    <a:pt x="352" y="166"/>
                    <a:pt x="352" y="166"/>
                  </a:cubicBezTo>
                  <a:cubicBezTo>
                    <a:pt x="351" y="167"/>
                    <a:pt x="351" y="167"/>
                    <a:pt x="351" y="167"/>
                  </a:cubicBezTo>
                  <a:cubicBezTo>
                    <a:pt x="351" y="167"/>
                    <a:pt x="351" y="167"/>
                    <a:pt x="351" y="167"/>
                  </a:cubicBezTo>
                  <a:cubicBezTo>
                    <a:pt x="351" y="167"/>
                    <a:pt x="351" y="167"/>
                    <a:pt x="351" y="167"/>
                  </a:cubicBezTo>
                  <a:cubicBezTo>
                    <a:pt x="350" y="167"/>
                    <a:pt x="350" y="167"/>
                    <a:pt x="350" y="167"/>
                  </a:cubicBezTo>
                  <a:cubicBezTo>
                    <a:pt x="350" y="167"/>
                    <a:pt x="349" y="167"/>
                    <a:pt x="349" y="167"/>
                  </a:cubicBezTo>
                  <a:cubicBezTo>
                    <a:pt x="348" y="167"/>
                    <a:pt x="348" y="167"/>
                    <a:pt x="347" y="167"/>
                  </a:cubicBezTo>
                  <a:cubicBezTo>
                    <a:pt x="347" y="167"/>
                    <a:pt x="346" y="167"/>
                    <a:pt x="346" y="167"/>
                  </a:cubicBezTo>
                  <a:cubicBezTo>
                    <a:pt x="345" y="167"/>
                    <a:pt x="345" y="167"/>
                    <a:pt x="344" y="167"/>
                  </a:cubicBezTo>
                  <a:cubicBezTo>
                    <a:pt x="343" y="167"/>
                    <a:pt x="342" y="167"/>
                    <a:pt x="341" y="167"/>
                  </a:cubicBezTo>
                  <a:cubicBezTo>
                    <a:pt x="341" y="167"/>
                    <a:pt x="341" y="167"/>
                    <a:pt x="341" y="167"/>
                  </a:cubicBezTo>
                  <a:cubicBezTo>
                    <a:pt x="340" y="167"/>
                    <a:pt x="340" y="167"/>
                    <a:pt x="340" y="167"/>
                  </a:cubicBezTo>
                  <a:cubicBezTo>
                    <a:pt x="339" y="167"/>
                    <a:pt x="339" y="167"/>
                    <a:pt x="338" y="168"/>
                  </a:cubicBezTo>
                  <a:cubicBezTo>
                    <a:pt x="337" y="168"/>
                    <a:pt x="336" y="168"/>
                    <a:pt x="335" y="168"/>
                  </a:cubicBezTo>
                  <a:cubicBezTo>
                    <a:pt x="333" y="168"/>
                    <a:pt x="332" y="168"/>
                    <a:pt x="331" y="168"/>
                  </a:cubicBezTo>
                  <a:cubicBezTo>
                    <a:pt x="330" y="168"/>
                    <a:pt x="330" y="168"/>
                    <a:pt x="330" y="168"/>
                  </a:cubicBezTo>
                  <a:cubicBezTo>
                    <a:pt x="328" y="169"/>
                    <a:pt x="326" y="169"/>
                    <a:pt x="324" y="169"/>
                  </a:cubicBezTo>
                  <a:cubicBezTo>
                    <a:pt x="323" y="169"/>
                    <a:pt x="322" y="169"/>
                    <a:pt x="321" y="169"/>
                  </a:cubicBezTo>
                  <a:cubicBezTo>
                    <a:pt x="319" y="170"/>
                    <a:pt x="316" y="170"/>
                    <a:pt x="313" y="170"/>
                  </a:cubicBezTo>
                  <a:cubicBezTo>
                    <a:pt x="313" y="170"/>
                    <a:pt x="313" y="170"/>
                    <a:pt x="313" y="170"/>
                  </a:cubicBezTo>
                  <a:cubicBezTo>
                    <a:pt x="312" y="171"/>
                    <a:pt x="311" y="171"/>
                    <a:pt x="311" y="171"/>
                  </a:cubicBezTo>
                  <a:cubicBezTo>
                    <a:pt x="309" y="171"/>
                    <a:pt x="307" y="171"/>
                    <a:pt x="305" y="171"/>
                  </a:cubicBezTo>
                  <a:cubicBezTo>
                    <a:pt x="305" y="172"/>
                    <a:pt x="304" y="172"/>
                    <a:pt x="304" y="172"/>
                  </a:cubicBezTo>
                  <a:cubicBezTo>
                    <a:pt x="303" y="172"/>
                    <a:pt x="301" y="172"/>
                    <a:pt x="300" y="172"/>
                  </a:cubicBezTo>
                  <a:cubicBezTo>
                    <a:pt x="298" y="172"/>
                    <a:pt x="296" y="173"/>
                    <a:pt x="294" y="173"/>
                  </a:cubicBezTo>
                  <a:cubicBezTo>
                    <a:pt x="293" y="173"/>
                    <a:pt x="293" y="173"/>
                    <a:pt x="292" y="173"/>
                  </a:cubicBezTo>
                  <a:cubicBezTo>
                    <a:pt x="291" y="173"/>
                    <a:pt x="291" y="174"/>
                    <a:pt x="291" y="174"/>
                  </a:cubicBezTo>
                  <a:cubicBezTo>
                    <a:pt x="288" y="174"/>
                    <a:pt x="285" y="174"/>
                    <a:pt x="282" y="175"/>
                  </a:cubicBezTo>
                  <a:cubicBezTo>
                    <a:pt x="281" y="175"/>
                    <a:pt x="281" y="175"/>
                    <a:pt x="281" y="175"/>
                  </a:cubicBezTo>
                  <a:cubicBezTo>
                    <a:pt x="277" y="176"/>
                    <a:pt x="273" y="176"/>
                    <a:pt x="270" y="177"/>
                  </a:cubicBezTo>
                  <a:cubicBezTo>
                    <a:pt x="270" y="177"/>
                    <a:pt x="270" y="177"/>
                    <a:pt x="270" y="177"/>
                  </a:cubicBezTo>
                  <a:cubicBezTo>
                    <a:pt x="270" y="177"/>
                    <a:pt x="270" y="177"/>
                    <a:pt x="270" y="177"/>
                  </a:cubicBezTo>
                  <a:cubicBezTo>
                    <a:pt x="262" y="178"/>
                    <a:pt x="255" y="179"/>
                    <a:pt x="247" y="180"/>
                  </a:cubicBezTo>
                  <a:cubicBezTo>
                    <a:pt x="247" y="180"/>
                    <a:pt x="247" y="180"/>
                    <a:pt x="247" y="180"/>
                  </a:cubicBezTo>
                  <a:cubicBezTo>
                    <a:pt x="246" y="181"/>
                    <a:pt x="246" y="181"/>
                    <a:pt x="246" y="181"/>
                  </a:cubicBezTo>
                  <a:cubicBezTo>
                    <a:pt x="243" y="181"/>
                    <a:pt x="241" y="181"/>
                    <a:pt x="238" y="182"/>
                  </a:cubicBezTo>
                  <a:cubicBezTo>
                    <a:pt x="238" y="182"/>
                    <a:pt x="237" y="182"/>
                    <a:pt x="236" y="182"/>
                  </a:cubicBezTo>
                  <a:cubicBezTo>
                    <a:pt x="236" y="182"/>
                    <a:pt x="236" y="182"/>
                    <a:pt x="235" y="182"/>
                  </a:cubicBezTo>
                  <a:cubicBezTo>
                    <a:pt x="234" y="182"/>
                    <a:pt x="233" y="183"/>
                    <a:pt x="233" y="183"/>
                  </a:cubicBezTo>
                  <a:cubicBezTo>
                    <a:pt x="234" y="85"/>
                    <a:pt x="234" y="85"/>
                    <a:pt x="234" y="85"/>
                  </a:cubicBezTo>
                  <a:cubicBezTo>
                    <a:pt x="234" y="83"/>
                    <a:pt x="233" y="81"/>
                    <a:pt x="232" y="78"/>
                  </a:cubicBezTo>
                  <a:cubicBezTo>
                    <a:pt x="232" y="76"/>
                    <a:pt x="231" y="74"/>
                    <a:pt x="229" y="72"/>
                  </a:cubicBezTo>
                  <a:cubicBezTo>
                    <a:pt x="228" y="70"/>
                    <a:pt x="226" y="68"/>
                    <a:pt x="224" y="65"/>
                  </a:cubicBezTo>
                  <a:cubicBezTo>
                    <a:pt x="222" y="63"/>
                    <a:pt x="220" y="61"/>
                    <a:pt x="217" y="59"/>
                  </a:cubicBezTo>
                  <a:cubicBezTo>
                    <a:pt x="216" y="59"/>
                    <a:pt x="215" y="58"/>
                    <a:pt x="214" y="58"/>
                  </a:cubicBezTo>
                  <a:cubicBezTo>
                    <a:pt x="214" y="57"/>
                    <a:pt x="214" y="57"/>
                    <a:pt x="214" y="57"/>
                  </a:cubicBezTo>
                  <a:cubicBezTo>
                    <a:pt x="213" y="57"/>
                    <a:pt x="213" y="57"/>
                    <a:pt x="213" y="57"/>
                  </a:cubicBezTo>
                  <a:cubicBezTo>
                    <a:pt x="213" y="57"/>
                    <a:pt x="212" y="56"/>
                    <a:pt x="211" y="56"/>
                  </a:cubicBezTo>
                  <a:cubicBezTo>
                    <a:pt x="211" y="56"/>
                    <a:pt x="211" y="56"/>
                    <a:pt x="211" y="56"/>
                  </a:cubicBezTo>
                  <a:cubicBezTo>
                    <a:pt x="210" y="55"/>
                    <a:pt x="210" y="55"/>
                    <a:pt x="210" y="55"/>
                  </a:cubicBezTo>
                  <a:cubicBezTo>
                    <a:pt x="209" y="55"/>
                    <a:pt x="208" y="55"/>
                    <a:pt x="208" y="55"/>
                  </a:cubicBezTo>
                  <a:cubicBezTo>
                    <a:pt x="207" y="54"/>
                    <a:pt x="207" y="54"/>
                    <a:pt x="207" y="54"/>
                  </a:cubicBezTo>
                  <a:cubicBezTo>
                    <a:pt x="206" y="54"/>
                    <a:pt x="206" y="54"/>
                    <a:pt x="206" y="54"/>
                  </a:cubicBezTo>
                  <a:cubicBezTo>
                    <a:pt x="206" y="54"/>
                    <a:pt x="206" y="54"/>
                    <a:pt x="206" y="54"/>
                  </a:cubicBezTo>
                  <a:cubicBezTo>
                    <a:pt x="205" y="54"/>
                    <a:pt x="205" y="54"/>
                    <a:pt x="205" y="54"/>
                  </a:cubicBezTo>
                  <a:cubicBezTo>
                    <a:pt x="204" y="53"/>
                    <a:pt x="204" y="53"/>
                    <a:pt x="203" y="53"/>
                  </a:cubicBezTo>
                  <a:cubicBezTo>
                    <a:pt x="202" y="53"/>
                    <a:pt x="202" y="53"/>
                    <a:pt x="202" y="53"/>
                  </a:cubicBezTo>
                  <a:cubicBezTo>
                    <a:pt x="201" y="52"/>
                    <a:pt x="201" y="52"/>
                    <a:pt x="201" y="52"/>
                  </a:cubicBezTo>
                  <a:cubicBezTo>
                    <a:pt x="200" y="52"/>
                    <a:pt x="200" y="52"/>
                    <a:pt x="199" y="52"/>
                  </a:cubicBezTo>
                  <a:cubicBezTo>
                    <a:pt x="199" y="52"/>
                    <a:pt x="199" y="52"/>
                    <a:pt x="199" y="52"/>
                  </a:cubicBezTo>
                  <a:cubicBezTo>
                    <a:pt x="199" y="52"/>
                    <a:pt x="199" y="52"/>
                    <a:pt x="199" y="52"/>
                  </a:cubicBezTo>
                  <a:cubicBezTo>
                    <a:pt x="198" y="52"/>
                    <a:pt x="198" y="52"/>
                    <a:pt x="198" y="52"/>
                  </a:cubicBezTo>
                  <a:cubicBezTo>
                    <a:pt x="197" y="51"/>
                    <a:pt x="197" y="51"/>
                    <a:pt x="197" y="51"/>
                  </a:cubicBezTo>
                  <a:cubicBezTo>
                    <a:pt x="196" y="51"/>
                    <a:pt x="196" y="51"/>
                    <a:pt x="196" y="51"/>
                  </a:cubicBezTo>
                  <a:cubicBezTo>
                    <a:pt x="195" y="51"/>
                    <a:pt x="195" y="51"/>
                    <a:pt x="195" y="51"/>
                  </a:cubicBezTo>
                  <a:cubicBezTo>
                    <a:pt x="194" y="51"/>
                    <a:pt x="194" y="51"/>
                    <a:pt x="194" y="51"/>
                  </a:cubicBezTo>
                  <a:cubicBezTo>
                    <a:pt x="193" y="51"/>
                    <a:pt x="193" y="51"/>
                    <a:pt x="193" y="51"/>
                  </a:cubicBezTo>
                  <a:cubicBezTo>
                    <a:pt x="192" y="50"/>
                    <a:pt x="192" y="50"/>
                    <a:pt x="192" y="50"/>
                  </a:cubicBezTo>
                  <a:cubicBezTo>
                    <a:pt x="191" y="50"/>
                    <a:pt x="191" y="50"/>
                    <a:pt x="191" y="50"/>
                  </a:cubicBezTo>
                  <a:cubicBezTo>
                    <a:pt x="191" y="50"/>
                    <a:pt x="191" y="50"/>
                    <a:pt x="191" y="50"/>
                  </a:cubicBezTo>
                  <a:cubicBezTo>
                    <a:pt x="191" y="50"/>
                    <a:pt x="191" y="50"/>
                    <a:pt x="191" y="50"/>
                  </a:cubicBezTo>
                  <a:cubicBezTo>
                    <a:pt x="191" y="50"/>
                    <a:pt x="191" y="50"/>
                    <a:pt x="191" y="50"/>
                  </a:cubicBezTo>
                  <a:cubicBezTo>
                    <a:pt x="190" y="50"/>
                    <a:pt x="190" y="50"/>
                    <a:pt x="190" y="50"/>
                  </a:cubicBezTo>
                  <a:cubicBezTo>
                    <a:pt x="189" y="50"/>
                    <a:pt x="189" y="50"/>
                    <a:pt x="189" y="50"/>
                  </a:cubicBezTo>
                  <a:cubicBezTo>
                    <a:pt x="188" y="50"/>
                    <a:pt x="188" y="50"/>
                    <a:pt x="188" y="50"/>
                  </a:cubicBezTo>
                  <a:cubicBezTo>
                    <a:pt x="187" y="50"/>
                    <a:pt x="187" y="50"/>
                    <a:pt x="187" y="50"/>
                  </a:cubicBezTo>
                  <a:cubicBezTo>
                    <a:pt x="186" y="49"/>
                    <a:pt x="186" y="49"/>
                    <a:pt x="186" y="49"/>
                  </a:cubicBezTo>
                  <a:cubicBezTo>
                    <a:pt x="185" y="49"/>
                    <a:pt x="185" y="49"/>
                    <a:pt x="185" y="49"/>
                  </a:cubicBezTo>
                  <a:cubicBezTo>
                    <a:pt x="184" y="49"/>
                    <a:pt x="184" y="49"/>
                    <a:pt x="184" y="49"/>
                  </a:cubicBezTo>
                  <a:cubicBezTo>
                    <a:pt x="183" y="49"/>
                    <a:pt x="183" y="49"/>
                    <a:pt x="183" y="49"/>
                  </a:cubicBezTo>
                  <a:cubicBezTo>
                    <a:pt x="182" y="49"/>
                    <a:pt x="182" y="49"/>
                    <a:pt x="182" y="49"/>
                  </a:cubicBezTo>
                  <a:cubicBezTo>
                    <a:pt x="182" y="49"/>
                    <a:pt x="182" y="49"/>
                    <a:pt x="182" y="49"/>
                  </a:cubicBezTo>
                  <a:cubicBezTo>
                    <a:pt x="182" y="49"/>
                    <a:pt x="182" y="49"/>
                    <a:pt x="182" y="49"/>
                  </a:cubicBezTo>
                  <a:cubicBezTo>
                    <a:pt x="181" y="49"/>
                    <a:pt x="181" y="49"/>
                    <a:pt x="181" y="49"/>
                  </a:cubicBezTo>
                  <a:cubicBezTo>
                    <a:pt x="180" y="49"/>
                    <a:pt x="180" y="49"/>
                    <a:pt x="180" y="49"/>
                  </a:cubicBezTo>
                  <a:cubicBezTo>
                    <a:pt x="179" y="49"/>
                    <a:pt x="179" y="49"/>
                    <a:pt x="179" y="49"/>
                  </a:cubicBezTo>
                  <a:cubicBezTo>
                    <a:pt x="178" y="48"/>
                    <a:pt x="178" y="48"/>
                    <a:pt x="178" y="48"/>
                  </a:cubicBezTo>
                  <a:cubicBezTo>
                    <a:pt x="178" y="48"/>
                    <a:pt x="177" y="48"/>
                    <a:pt x="177" y="48"/>
                  </a:cubicBezTo>
                  <a:cubicBezTo>
                    <a:pt x="177" y="48"/>
                    <a:pt x="176" y="48"/>
                    <a:pt x="176" y="48"/>
                  </a:cubicBezTo>
                  <a:cubicBezTo>
                    <a:pt x="176" y="48"/>
                    <a:pt x="175" y="48"/>
                    <a:pt x="175" y="48"/>
                  </a:cubicBezTo>
                  <a:cubicBezTo>
                    <a:pt x="174" y="48"/>
                    <a:pt x="174" y="48"/>
                    <a:pt x="174" y="48"/>
                  </a:cubicBezTo>
                  <a:cubicBezTo>
                    <a:pt x="173" y="48"/>
                    <a:pt x="173" y="48"/>
                    <a:pt x="173" y="48"/>
                  </a:cubicBezTo>
                  <a:cubicBezTo>
                    <a:pt x="172" y="48"/>
                    <a:pt x="172" y="48"/>
                    <a:pt x="171" y="48"/>
                  </a:cubicBezTo>
                  <a:cubicBezTo>
                    <a:pt x="171" y="48"/>
                    <a:pt x="171" y="48"/>
                    <a:pt x="170" y="48"/>
                  </a:cubicBezTo>
                  <a:cubicBezTo>
                    <a:pt x="170" y="48"/>
                    <a:pt x="170" y="48"/>
                    <a:pt x="169" y="48"/>
                  </a:cubicBezTo>
                  <a:cubicBezTo>
                    <a:pt x="169" y="48"/>
                    <a:pt x="168" y="48"/>
                    <a:pt x="168" y="48"/>
                  </a:cubicBezTo>
                  <a:cubicBezTo>
                    <a:pt x="168" y="48"/>
                    <a:pt x="167" y="48"/>
                    <a:pt x="167" y="48"/>
                  </a:cubicBezTo>
                  <a:cubicBezTo>
                    <a:pt x="166" y="48"/>
                    <a:pt x="166" y="48"/>
                    <a:pt x="165" y="48"/>
                  </a:cubicBezTo>
                  <a:cubicBezTo>
                    <a:pt x="165" y="48"/>
                    <a:pt x="165" y="48"/>
                    <a:pt x="165" y="48"/>
                  </a:cubicBezTo>
                  <a:cubicBezTo>
                    <a:pt x="165" y="48"/>
                    <a:pt x="165" y="48"/>
                    <a:pt x="165" y="48"/>
                  </a:cubicBezTo>
                  <a:cubicBezTo>
                    <a:pt x="164" y="48"/>
                    <a:pt x="164" y="48"/>
                    <a:pt x="164" y="48"/>
                  </a:cubicBezTo>
                  <a:cubicBezTo>
                    <a:pt x="164" y="48"/>
                    <a:pt x="163" y="48"/>
                    <a:pt x="163" y="48"/>
                  </a:cubicBezTo>
                  <a:cubicBezTo>
                    <a:pt x="163" y="48"/>
                    <a:pt x="162" y="48"/>
                    <a:pt x="162" y="48"/>
                  </a:cubicBezTo>
                  <a:cubicBezTo>
                    <a:pt x="161" y="48"/>
                    <a:pt x="161" y="48"/>
                    <a:pt x="160" y="48"/>
                  </a:cubicBezTo>
                  <a:cubicBezTo>
                    <a:pt x="160" y="48"/>
                    <a:pt x="160" y="48"/>
                    <a:pt x="159" y="48"/>
                  </a:cubicBezTo>
                  <a:cubicBezTo>
                    <a:pt x="158" y="48"/>
                    <a:pt x="158" y="48"/>
                    <a:pt x="158" y="48"/>
                  </a:cubicBezTo>
                  <a:cubicBezTo>
                    <a:pt x="158" y="48"/>
                    <a:pt x="158" y="48"/>
                    <a:pt x="158" y="48"/>
                  </a:cubicBezTo>
                  <a:cubicBezTo>
                    <a:pt x="157" y="48"/>
                    <a:pt x="157" y="48"/>
                    <a:pt x="157" y="48"/>
                  </a:cubicBezTo>
                  <a:cubicBezTo>
                    <a:pt x="156" y="48"/>
                    <a:pt x="156" y="48"/>
                    <a:pt x="156" y="48"/>
                  </a:cubicBezTo>
                  <a:cubicBezTo>
                    <a:pt x="155" y="48"/>
                    <a:pt x="155" y="48"/>
                    <a:pt x="155" y="48"/>
                  </a:cubicBezTo>
                  <a:cubicBezTo>
                    <a:pt x="155" y="48"/>
                    <a:pt x="155" y="48"/>
                    <a:pt x="155" y="48"/>
                  </a:cubicBezTo>
                  <a:cubicBezTo>
                    <a:pt x="154" y="48"/>
                    <a:pt x="154" y="48"/>
                    <a:pt x="154" y="48"/>
                  </a:cubicBezTo>
                  <a:cubicBezTo>
                    <a:pt x="154" y="48"/>
                    <a:pt x="154" y="48"/>
                    <a:pt x="154" y="48"/>
                  </a:cubicBezTo>
                  <a:cubicBezTo>
                    <a:pt x="153" y="48"/>
                    <a:pt x="153" y="48"/>
                    <a:pt x="152" y="48"/>
                  </a:cubicBezTo>
                  <a:cubicBezTo>
                    <a:pt x="152" y="48"/>
                    <a:pt x="151" y="48"/>
                    <a:pt x="151" y="48"/>
                  </a:cubicBezTo>
                  <a:cubicBezTo>
                    <a:pt x="150" y="48"/>
                    <a:pt x="150" y="48"/>
                    <a:pt x="149" y="48"/>
                  </a:cubicBezTo>
                  <a:cubicBezTo>
                    <a:pt x="149" y="48"/>
                    <a:pt x="148" y="48"/>
                    <a:pt x="148" y="48"/>
                  </a:cubicBezTo>
                  <a:cubicBezTo>
                    <a:pt x="148" y="48"/>
                    <a:pt x="148" y="48"/>
                    <a:pt x="148" y="48"/>
                  </a:cubicBezTo>
                  <a:cubicBezTo>
                    <a:pt x="148" y="48"/>
                    <a:pt x="148" y="48"/>
                    <a:pt x="148" y="48"/>
                  </a:cubicBezTo>
                  <a:cubicBezTo>
                    <a:pt x="147" y="48"/>
                    <a:pt x="147" y="48"/>
                    <a:pt x="146" y="48"/>
                  </a:cubicBezTo>
                  <a:cubicBezTo>
                    <a:pt x="146" y="48"/>
                    <a:pt x="145" y="48"/>
                    <a:pt x="145" y="48"/>
                  </a:cubicBezTo>
                  <a:cubicBezTo>
                    <a:pt x="144" y="48"/>
                    <a:pt x="144" y="48"/>
                    <a:pt x="143" y="48"/>
                  </a:cubicBezTo>
                  <a:cubicBezTo>
                    <a:pt x="143" y="48"/>
                    <a:pt x="142" y="48"/>
                    <a:pt x="142" y="48"/>
                  </a:cubicBezTo>
                  <a:cubicBezTo>
                    <a:pt x="141" y="48"/>
                    <a:pt x="140" y="48"/>
                    <a:pt x="140" y="48"/>
                  </a:cubicBezTo>
                  <a:cubicBezTo>
                    <a:pt x="139" y="48"/>
                    <a:pt x="139" y="49"/>
                    <a:pt x="138" y="49"/>
                  </a:cubicBezTo>
                  <a:cubicBezTo>
                    <a:pt x="138" y="49"/>
                    <a:pt x="137" y="49"/>
                    <a:pt x="137" y="49"/>
                  </a:cubicBezTo>
                  <a:cubicBezTo>
                    <a:pt x="136" y="49"/>
                    <a:pt x="135" y="49"/>
                    <a:pt x="135" y="49"/>
                  </a:cubicBezTo>
                  <a:cubicBezTo>
                    <a:pt x="134" y="49"/>
                    <a:pt x="133" y="49"/>
                    <a:pt x="133" y="49"/>
                  </a:cubicBezTo>
                  <a:cubicBezTo>
                    <a:pt x="132" y="49"/>
                    <a:pt x="132" y="49"/>
                    <a:pt x="132" y="49"/>
                  </a:cubicBezTo>
                  <a:cubicBezTo>
                    <a:pt x="132" y="49"/>
                    <a:pt x="132" y="49"/>
                    <a:pt x="132" y="49"/>
                  </a:cubicBezTo>
                  <a:cubicBezTo>
                    <a:pt x="131" y="49"/>
                    <a:pt x="131" y="49"/>
                    <a:pt x="130" y="49"/>
                  </a:cubicBezTo>
                  <a:cubicBezTo>
                    <a:pt x="130" y="49"/>
                    <a:pt x="129" y="50"/>
                    <a:pt x="128" y="50"/>
                  </a:cubicBezTo>
                  <a:cubicBezTo>
                    <a:pt x="127" y="50"/>
                    <a:pt x="127" y="50"/>
                    <a:pt x="126" y="50"/>
                  </a:cubicBezTo>
                  <a:cubicBezTo>
                    <a:pt x="125" y="50"/>
                    <a:pt x="125" y="50"/>
                    <a:pt x="125" y="50"/>
                  </a:cubicBezTo>
                  <a:cubicBezTo>
                    <a:pt x="125" y="50"/>
                    <a:pt x="125" y="50"/>
                    <a:pt x="125" y="50"/>
                  </a:cubicBezTo>
                  <a:cubicBezTo>
                    <a:pt x="124" y="50"/>
                    <a:pt x="123" y="50"/>
                    <a:pt x="122" y="51"/>
                  </a:cubicBezTo>
                  <a:cubicBezTo>
                    <a:pt x="122" y="51"/>
                    <a:pt x="122" y="51"/>
                    <a:pt x="122" y="51"/>
                  </a:cubicBezTo>
                  <a:cubicBezTo>
                    <a:pt x="122" y="51"/>
                    <a:pt x="122" y="51"/>
                    <a:pt x="122" y="51"/>
                  </a:cubicBezTo>
                  <a:cubicBezTo>
                    <a:pt x="121" y="51"/>
                    <a:pt x="119" y="51"/>
                    <a:pt x="118" y="51"/>
                  </a:cubicBezTo>
                  <a:cubicBezTo>
                    <a:pt x="118" y="51"/>
                    <a:pt x="118" y="51"/>
                    <a:pt x="118" y="51"/>
                  </a:cubicBezTo>
                  <a:cubicBezTo>
                    <a:pt x="117" y="52"/>
                    <a:pt x="117" y="52"/>
                    <a:pt x="117" y="52"/>
                  </a:cubicBezTo>
                  <a:cubicBezTo>
                    <a:pt x="116" y="52"/>
                    <a:pt x="116" y="52"/>
                    <a:pt x="115" y="52"/>
                  </a:cubicBezTo>
                  <a:cubicBezTo>
                    <a:pt x="114" y="52"/>
                    <a:pt x="114" y="52"/>
                    <a:pt x="114" y="52"/>
                  </a:cubicBezTo>
                  <a:cubicBezTo>
                    <a:pt x="114" y="52"/>
                    <a:pt x="114" y="52"/>
                    <a:pt x="114" y="52"/>
                  </a:cubicBezTo>
                  <a:cubicBezTo>
                    <a:pt x="113" y="53"/>
                    <a:pt x="113" y="53"/>
                    <a:pt x="113" y="53"/>
                  </a:cubicBezTo>
                  <a:cubicBezTo>
                    <a:pt x="113" y="53"/>
                    <a:pt x="112" y="53"/>
                    <a:pt x="112" y="53"/>
                  </a:cubicBezTo>
                  <a:cubicBezTo>
                    <a:pt x="111" y="53"/>
                    <a:pt x="111" y="53"/>
                    <a:pt x="111" y="53"/>
                  </a:cubicBezTo>
                  <a:cubicBezTo>
                    <a:pt x="111" y="53"/>
                    <a:pt x="111" y="53"/>
                    <a:pt x="111" y="53"/>
                  </a:cubicBezTo>
                  <a:cubicBezTo>
                    <a:pt x="111" y="53"/>
                    <a:pt x="111" y="53"/>
                    <a:pt x="111" y="53"/>
                  </a:cubicBezTo>
                  <a:cubicBezTo>
                    <a:pt x="110" y="54"/>
                    <a:pt x="110" y="54"/>
                    <a:pt x="110" y="54"/>
                  </a:cubicBezTo>
                  <a:cubicBezTo>
                    <a:pt x="109" y="54"/>
                    <a:pt x="109" y="54"/>
                    <a:pt x="109" y="54"/>
                  </a:cubicBezTo>
                  <a:cubicBezTo>
                    <a:pt x="109" y="54"/>
                    <a:pt x="109" y="54"/>
                    <a:pt x="109" y="54"/>
                  </a:cubicBezTo>
                  <a:cubicBezTo>
                    <a:pt x="109" y="54"/>
                    <a:pt x="109" y="54"/>
                    <a:pt x="109" y="54"/>
                  </a:cubicBezTo>
                  <a:cubicBezTo>
                    <a:pt x="108" y="54"/>
                    <a:pt x="108" y="54"/>
                    <a:pt x="108" y="54"/>
                  </a:cubicBezTo>
                  <a:cubicBezTo>
                    <a:pt x="108" y="55"/>
                    <a:pt x="108" y="55"/>
                    <a:pt x="108" y="55"/>
                  </a:cubicBezTo>
                  <a:cubicBezTo>
                    <a:pt x="107" y="55"/>
                    <a:pt x="107" y="55"/>
                    <a:pt x="107" y="55"/>
                  </a:cubicBezTo>
                  <a:cubicBezTo>
                    <a:pt x="107" y="55"/>
                    <a:pt x="107" y="55"/>
                    <a:pt x="107" y="55"/>
                  </a:cubicBezTo>
                  <a:cubicBezTo>
                    <a:pt x="107" y="55"/>
                    <a:pt x="107" y="55"/>
                    <a:pt x="107" y="55"/>
                  </a:cubicBezTo>
                  <a:cubicBezTo>
                    <a:pt x="107" y="55"/>
                    <a:pt x="107" y="55"/>
                    <a:pt x="107" y="55"/>
                  </a:cubicBezTo>
                  <a:cubicBezTo>
                    <a:pt x="106" y="55"/>
                    <a:pt x="106" y="55"/>
                    <a:pt x="106" y="55"/>
                  </a:cubicBezTo>
                  <a:cubicBezTo>
                    <a:pt x="106" y="55"/>
                    <a:pt x="106" y="55"/>
                    <a:pt x="106" y="55"/>
                  </a:cubicBezTo>
                  <a:cubicBezTo>
                    <a:pt x="106" y="55"/>
                    <a:pt x="106" y="55"/>
                    <a:pt x="106" y="55"/>
                  </a:cubicBezTo>
                  <a:cubicBezTo>
                    <a:pt x="106" y="56"/>
                    <a:pt x="106" y="56"/>
                    <a:pt x="106" y="56"/>
                  </a:cubicBezTo>
                  <a:cubicBezTo>
                    <a:pt x="105" y="56"/>
                    <a:pt x="105" y="56"/>
                    <a:pt x="105" y="56"/>
                  </a:cubicBezTo>
                  <a:cubicBezTo>
                    <a:pt x="105" y="56"/>
                    <a:pt x="105" y="56"/>
                    <a:pt x="105" y="56"/>
                  </a:cubicBezTo>
                  <a:cubicBezTo>
                    <a:pt x="104" y="57"/>
                    <a:pt x="103" y="57"/>
                    <a:pt x="101" y="58"/>
                  </a:cubicBezTo>
                  <a:cubicBezTo>
                    <a:pt x="101" y="58"/>
                    <a:pt x="101" y="58"/>
                    <a:pt x="101" y="58"/>
                  </a:cubicBezTo>
                  <a:cubicBezTo>
                    <a:pt x="100" y="58"/>
                    <a:pt x="99" y="59"/>
                    <a:pt x="97" y="59"/>
                  </a:cubicBezTo>
                  <a:cubicBezTo>
                    <a:pt x="97" y="59"/>
                    <a:pt x="97" y="59"/>
                    <a:pt x="97" y="59"/>
                  </a:cubicBezTo>
                  <a:cubicBezTo>
                    <a:pt x="96" y="60"/>
                    <a:pt x="94" y="60"/>
                    <a:pt x="93" y="61"/>
                  </a:cubicBezTo>
                  <a:cubicBezTo>
                    <a:pt x="92" y="61"/>
                    <a:pt x="92" y="61"/>
                    <a:pt x="92" y="61"/>
                  </a:cubicBezTo>
                  <a:cubicBezTo>
                    <a:pt x="91" y="61"/>
                    <a:pt x="89" y="62"/>
                    <a:pt x="88" y="62"/>
                  </a:cubicBezTo>
                  <a:cubicBezTo>
                    <a:pt x="87" y="62"/>
                    <a:pt x="87" y="62"/>
                    <a:pt x="87" y="62"/>
                  </a:cubicBezTo>
                  <a:cubicBezTo>
                    <a:pt x="86" y="62"/>
                    <a:pt x="84" y="63"/>
                    <a:pt x="83" y="63"/>
                  </a:cubicBezTo>
                  <a:cubicBezTo>
                    <a:pt x="82" y="63"/>
                    <a:pt x="82" y="63"/>
                    <a:pt x="82" y="63"/>
                  </a:cubicBezTo>
                  <a:cubicBezTo>
                    <a:pt x="81" y="63"/>
                    <a:pt x="79" y="63"/>
                    <a:pt x="77" y="63"/>
                  </a:cubicBezTo>
                  <a:cubicBezTo>
                    <a:pt x="77" y="63"/>
                    <a:pt x="77" y="63"/>
                    <a:pt x="77" y="63"/>
                  </a:cubicBezTo>
                  <a:cubicBezTo>
                    <a:pt x="76" y="64"/>
                    <a:pt x="74" y="64"/>
                    <a:pt x="72" y="64"/>
                  </a:cubicBezTo>
                  <a:cubicBezTo>
                    <a:pt x="72" y="64"/>
                    <a:pt x="72" y="64"/>
                    <a:pt x="72" y="64"/>
                  </a:cubicBezTo>
                  <a:cubicBezTo>
                    <a:pt x="70" y="64"/>
                    <a:pt x="68" y="64"/>
                    <a:pt x="67" y="64"/>
                  </a:cubicBezTo>
                  <a:cubicBezTo>
                    <a:pt x="65" y="64"/>
                    <a:pt x="62" y="64"/>
                    <a:pt x="60" y="64"/>
                  </a:cubicBezTo>
                  <a:cubicBezTo>
                    <a:pt x="60" y="64"/>
                    <a:pt x="60" y="64"/>
                    <a:pt x="60" y="64"/>
                  </a:cubicBezTo>
                  <a:cubicBezTo>
                    <a:pt x="58" y="64"/>
                    <a:pt x="56" y="64"/>
                    <a:pt x="54" y="64"/>
                  </a:cubicBezTo>
                  <a:cubicBezTo>
                    <a:pt x="54" y="64"/>
                    <a:pt x="54" y="64"/>
                    <a:pt x="54" y="64"/>
                  </a:cubicBezTo>
                  <a:cubicBezTo>
                    <a:pt x="52" y="63"/>
                    <a:pt x="50" y="63"/>
                    <a:pt x="48" y="63"/>
                  </a:cubicBezTo>
                  <a:cubicBezTo>
                    <a:pt x="48" y="63"/>
                    <a:pt x="48" y="63"/>
                    <a:pt x="48" y="63"/>
                  </a:cubicBezTo>
                  <a:cubicBezTo>
                    <a:pt x="48" y="63"/>
                    <a:pt x="48" y="63"/>
                    <a:pt x="48" y="63"/>
                  </a:cubicBezTo>
                  <a:cubicBezTo>
                    <a:pt x="47" y="63"/>
                    <a:pt x="45" y="63"/>
                    <a:pt x="43" y="62"/>
                  </a:cubicBezTo>
                  <a:cubicBezTo>
                    <a:pt x="42" y="62"/>
                    <a:pt x="41" y="62"/>
                    <a:pt x="40" y="62"/>
                  </a:cubicBezTo>
                  <a:cubicBezTo>
                    <a:pt x="40" y="61"/>
                    <a:pt x="39" y="61"/>
                    <a:pt x="39" y="61"/>
                  </a:cubicBezTo>
                  <a:cubicBezTo>
                    <a:pt x="38" y="61"/>
                    <a:pt x="38" y="60"/>
                    <a:pt x="37" y="60"/>
                  </a:cubicBezTo>
                  <a:cubicBezTo>
                    <a:pt x="37" y="60"/>
                    <a:pt x="36" y="60"/>
                    <a:pt x="36" y="59"/>
                  </a:cubicBezTo>
                  <a:cubicBezTo>
                    <a:pt x="35" y="59"/>
                    <a:pt x="35" y="58"/>
                    <a:pt x="34" y="58"/>
                  </a:cubicBezTo>
                  <a:cubicBezTo>
                    <a:pt x="34" y="58"/>
                    <a:pt x="33" y="57"/>
                    <a:pt x="33" y="57"/>
                  </a:cubicBezTo>
                  <a:cubicBezTo>
                    <a:pt x="32" y="56"/>
                    <a:pt x="32" y="56"/>
                    <a:pt x="31" y="55"/>
                  </a:cubicBezTo>
                  <a:cubicBezTo>
                    <a:pt x="31" y="55"/>
                    <a:pt x="30" y="55"/>
                    <a:pt x="30" y="54"/>
                  </a:cubicBezTo>
                  <a:cubicBezTo>
                    <a:pt x="29" y="54"/>
                    <a:pt x="29" y="53"/>
                    <a:pt x="29" y="52"/>
                  </a:cubicBezTo>
                  <a:cubicBezTo>
                    <a:pt x="28" y="52"/>
                    <a:pt x="28" y="51"/>
                    <a:pt x="27" y="51"/>
                  </a:cubicBezTo>
                  <a:cubicBezTo>
                    <a:pt x="27" y="50"/>
                    <a:pt x="26" y="50"/>
                    <a:pt x="26" y="49"/>
                  </a:cubicBezTo>
                  <a:cubicBezTo>
                    <a:pt x="25" y="48"/>
                    <a:pt x="25" y="48"/>
                    <a:pt x="24" y="47"/>
                  </a:cubicBezTo>
                  <a:cubicBezTo>
                    <a:pt x="24" y="47"/>
                    <a:pt x="24" y="46"/>
                    <a:pt x="23" y="45"/>
                  </a:cubicBezTo>
                  <a:cubicBezTo>
                    <a:pt x="23" y="45"/>
                    <a:pt x="22" y="44"/>
                    <a:pt x="22" y="44"/>
                  </a:cubicBezTo>
                  <a:cubicBezTo>
                    <a:pt x="21" y="43"/>
                    <a:pt x="21" y="42"/>
                    <a:pt x="20" y="41"/>
                  </a:cubicBezTo>
                  <a:cubicBezTo>
                    <a:pt x="20" y="41"/>
                    <a:pt x="20" y="40"/>
                    <a:pt x="19" y="40"/>
                  </a:cubicBezTo>
                  <a:cubicBezTo>
                    <a:pt x="18" y="38"/>
                    <a:pt x="17" y="36"/>
                    <a:pt x="16" y="34"/>
                  </a:cubicBezTo>
                  <a:cubicBezTo>
                    <a:pt x="16" y="33"/>
                    <a:pt x="15" y="32"/>
                    <a:pt x="15" y="31"/>
                  </a:cubicBezTo>
                  <a:cubicBezTo>
                    <a:pt x="14" y="29"/>
                    <a:pt x="13" y="27"/>
                    <a:pt x="12" y="26"/>
                  </a:cubicBezTo>
                  <a:cubicBezTo>
                    <a:pt x="11" y="24"/>
                    <a:pt x="11" y="23"/>
                    <a:pt x="10" y="22"/>
                  </a:cubicBezTo>
                  <a:cubicBezTo>
                    <a:pt x="10" y="22"/>
                    <a:pt x="10" y="21"/>
                    <a:pt x="9" y="21"/>
                  </a:cubicBezTo>
                  <a:cubicBezTo>
                    <a:pt x="8" y="18"/>
                    <a:pt x="6" y="15"/>
                    <a:pt x="5" y="12"/>
                  </a:cubicBezTo>
                  <a:cubicBezTo>
                    <a:pt x="4" y="11"/>
                    <a:pt x="4" y="11"/>
                    <a:pt x="4" y="11"/>
                  </a:cubicBezTo>
                  <a:cubicBezTo>
                    <a:pt x="4" y="10"/>
                    <a:pt x="3" y="9"/>
                    <a:pt x="3" y="8"/>
                  </a:cubicBezTo>
                  <a:cubicBezTo>
                    <a:pt x="2" y="7"/>
                    <a:pt x="2" y="6"/>
                    <a:pt x="2" y="6"/>
                  </a:cubicBezTo>
                  <a:cubicBezTo>
                    <a:pt x="1" y="5"/>
                    <a:pt x="1" y="4"/>
                    <a:pt x="1" y="4"/>
                  </a:cubicBezTo>
                  <a:cubicBezTo>
                    <a:pt x="1" y="3"/>
                    <a:pt x="0" y="2"/>
                    <a:pt x="0" y="2"/>
                  </a:cubicBezTo>
                  <a:cubicBezTo>
                    <a:pt x="0" y="1"/>
                    <a:pt x="0" y="1"/>
                    <a:pt x="0" y="0"/>
                  </a:cubicBezTo>
                  <a:cubicBezTo>
                    <a:pt x="2" y="141"/>
                    <a:pt x="2" y="141"/>
                    <a:pt x="2" y="141"/>
                  </a:cubicBezTo>
                  <a:cubicBezTo>
                    <a:pt x="2" y="142"/>
                    <a:pt x="2" y="142"/>
                    <a:pt x="2" y="143"/>
                  </a:cubicBezTo>
                  <a:cubicBezTo>
                    <a:pt x="2" y="144"/>
                    <a:pt x="2" y="144"/>
                    <a:pt x="3" y="145"/>
                  </a:cubicBezTo>
                  <a:cubicBezTo>
                    <a:pt x="3" y="146"/>
                    <a:pt x="3" y="147"/>
                    <a:pt x="3" y="147"/>
                  </a:cubicBezTo>
                  <a:cubicBezTo>
                    <a:pt x="4" y="148"/>
                    <a:pt x="4" y="149"/>
                    <a:pt x="4" y="150"/>
                  </a:cubicBezTo>
                  <a:cubicBezTo>
                    <a:pt x="5" y="151"/>
                    <a:pt x="6" y="152"/>
                    <a:pt x="6" y="153"/>
                  </a:cubicBezTo>
                  <a:cubicBezTo>
                    <a:pt x="7" y="154"/>
                    <a:pt x="7" y="154"/>
                    <a:pt x="7" y="154"/>
                  </a:cubicBezTo>
                  <a:cubicBezTo>
                    <a:pt x="8" y="158"/>
                    <a:pt x="10" y="162"/>
                    <a:pt x="12" y="166"/>
                  </a:cubicBezTo>
                  <a:cubicBezTo>
                    <a:pt x="12" y="167"/>
                    <a:pt x="13" y="168"/>
                    <a:pt x="13" y="169"/>
                  </a:cubicBezTo>
                  <a:cubicBezTo>
                    <a:pt x="14" y="171"/>
                    <a:pt x="15" y="173"/>
                    <a:pt x="16" y="175"/>
                  </a:cubicBezTo>
                  <a:cubicBezTo>
                    <a:pt x="17" y="176"/>
                    <a:pt x="17" y="177"/>
                    <a:pt x="18" y="178"/>
                  </a:cubicBezTo>
                  <a:cubicBezTo>
                    <a:pt x="19" y="180"/>
                    <a:pt x="20" y="182"/>
                    <a:pt x="20" y="183"/>
                  </a:cubicBezTo>
                  <a:cubicBezTo>
                    <a:pt x="21" y="184"/>
                    <a:pt x="21" y="184"/>
                    <a:pt x="21" y="184"/>
                  </a:cubicBezTo>
                  <a:cubicBezTo>
                    <a:pt x="21" y="185"/>
                    <a:pt x="21" y="185"/>
                    <a:pt x="21" y="185"/>
                  </a:cubicBezTo>
                  <a:cubicBezTo>
                    <a:pt x="22" y="185"/>
                    <a:pt x="22" y="186"/>
                    <a:pt x="22" y="186"/>
                  </a:cubicBezTo>
                  <a:cubicBezTo>
                    <a:pt x="22" y="187"/>
                    <a:pt x="23" y="188"/>
                    <a:pt x="23" y="188"/>
                  </a:cubicBezTo>
                  <a:cubicBezTo>
                    <a:pt x="24" y="189"/>
                    <a:pt x="24" y="190"/>
                    <a:pt x="25" y="190"/>
                  </a:cubicBezTo>
                  <a:cubicBezTo>
                    <a:pt x="25" y="191"/>
                    <a:pt x="25" y="192"/>
                    <a:pt x="26" y="193"/>
                  </a:cubicBezTo>
                  <a:cubicBezTo>
                    <a:pt x="26" y="193"/>
                    <a:pt x="27" y="194"/>
                    <a:pt x="27" y="194"/>
                  </a:cubicBezTo>
                  <a:cubicBezTo>
                    <a:pt x="28" y="195"/>
                    <a:pt x="28" y="196"/>
                    <a:pt x="29" y="196"/>
                  </a:cubicBezTo>
                  <a:cubicBezTo>
                    <a:pt x="29" y="197"/>
                    <a:pt x="29" y="198"/>
                    <a:pt x="30" y="198"/>
                  </a:cubicBezTo>
                  <a:cubicBezTo>
                    <a:pt x="31" y="199"/>
                    <a:pt x="31" y="199"/>
                    <a:pt x="31" y="199"/>
                  </a:cubicBezTo>
                  <a:cubicBezTo>
                    <a:pt x="31" y="200"/>
                    <a:pt x="31" y="200"/>
                    <a:pt x="31" y="200"/>
                  </a:cubicBezTo>
                  <a:cubicBezTo>
                    <a:pt x="32" y="201"/>
                    <a:pt x="32" y="201"/>
                    <a:pt x="32" y="201"/>
                  </a:cubicBezTo>
                  <a:cubicBezTo>
                    <a:pt x="33" y="201"/>
                    <a:pt x="33" y="201"/>
                    <a:pt x="33" y="201"/>
                  </a:cubicBezTo>
                  <a:cubicBezTo>
                    <a:pt x="33" y="202"/>
                    <a:pt x="34" y="202"/>
                    <a:pt x="34" y="203"/>
                  </a:cubicBezTo>
                  <a:cubicBezTo>
                    <a:pt x="35" y="203"/>
                    <a:pt x="35" y="204"/>
                    <a:pt x="36" y="204"/>
                  </a:cubicBezTo>
                  <a:cubicBezTo>
                    <a:pt x="36" y="205"/>
                    <a:pt x="37" y="205"/>
                    <a:pt x="37" y="205"/>
                  </a:cubicBezTo>
                  <a:cubicBezTo>
                    <a:pt x="38" y="206"/>
                    <a:pt x="38" y="206"/>
                    <a:pt x="39" y="206"/>
                  </a:cubicBezTo>
                  <a:cubicBezTo>
                    <a:pt x="39" y="207"/>
                    <a:pt x="40" y="207"/>
                    <a:pt x="40" y="207"/>
                  </a:cubicBezTo>
                  <a:cubicBezTo>
                    <a:pt x="41" y="208"/>
                    <a:pt x="41" y="208"/>
                    <a:pt x="42" y="208"/>
                  </a:cubicBezTo>
                  <a:cubicBezTo>
                    <a:pt x="42" y="208"/>
                    <a:pt x="42" y="208"/>
                    <a:pt x="42" y="208"/>
                  </a:cubicBezTo>
                  <a:cubicBezTo>
                    <a:pt x="42" y="208"/>
                    <a:pt x="42" y="208"/>
                    <a:pt x="42" y="208"/>
                  </a:cubicBezTo>
                  <a:cubicBezTo>
                    <a:pt x="42" y="208"/>
                    <a:pt x="42" y="208"/>
                    <a:pt x="42" y="208"/>
                  </a:cubicBezTo>
                  <a:cubicBezTo>
                    <a:pt x="43" y="208"/>
                    <a:pt x="43" y="208"/>
                    <a:pt x="43" y="208"/>
                  </a:cubicBezTo>
                  <a:cubicBezTo>
                    <a:pt x="43" y="209"/>
                    <a:pt x="43" y="209"/>
                    <a:pt x="43" y="209"/>
                  </a:cubicBezTo>
                  <a:cubicBezTo>
                    <a:pt x="43" y="209"/>
                    <a:pt x="43" y="209"/>
                    <a:pt x="43" y="209"/>
                  </a:cubicBezTo>
                  <a:cubicBezTo>
                    <a:pt x="43" y="209"/>
                    <a:pt x="43" y="209"/>
                    <a:pt x="43"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5" y="209"/>
                    <a:pt x="45" y="209"/>
                    <a:pt x="45" y="209"/>
                  </a:cubicBezTo>
                  <a:cubicBezTo>
                    <a:pt x="45" y="209"/>
                    <a:pt x="45" y="209"/>
                    <a:pt x="45" y="209"/>
                  </a:cubicBezTo>
                  <a:cubicBezTo>
                    <a:pt x="46" y="209"/>
                    <a:pt x="46" y="209"/>
                    <a:pt x="46" y="209"/>
                  </a:cubicBezTo>
                  <a:cubicBezTo>
                    <a:pt x="46" y="209"/>
                    <a:pt x="46" y="209"/>
                    <a:pt x="46" y="209"/>
                  </a:cubicBezTo>
                  <a:cubicBezTo>
                    <a:pt x="47" y="209"/>
                    <a:pt x="47" y="209"/>
                    <a:pt x="47" y="209"/>
                  </a:cubicBezTo>
                  <a:cubicBezTo>
                    <a:pt x="48" y="209"/>
                    <a:pt x="48" y="209"/>
                    <a:pt x="48" y="209"/>
                  </a:cubicBezTo>
                  <a:cubicBezTo>
                    <a:pt x="49" y="210"/>
                    <a:pt x="49" y="210"/>
                    <a:pt x="49" y="210"/>
                  </a:cubicBezTo>
                  <a:cubicBezTo>
                    <a:pt x="50" y="210"/>
                    <a:pt x="50" y="210"/>
                    <a:pt x="50" y="210"/>
                  </a:cubicBezTo>
                  <a:cubicBezTo>
                    <a:pt x="50" y="210"/>
                    <a:pt x="50" y="210"/>
                    <a:pt x="50" y="210"/>
                  </a:cubicBezTo>
                  <a:cubicBezTo>
                    <a:pt x="51" y="210"/>
                    <a:pt x="51" y="210"/>
                    <a:pt x="51" y="210"/>
                  </a:cubicBezTo>
                  <a:cubicBezTo>
                    <a:pt x="52" y="210"/>
                    <a:pt x="52" y="210"/>
                    <a:pt x="52" y="210"/>
                  </a:cubicBezTo>
                  <a:cubicBezTo>
                    <a:pt x="53" y="210"/>
                    <a:pt x="53" y="210"/>
                    <a:pt x="53" y="210"/>
                  </a:cubicBezTo>
                  <a:cubicBezTo>
                    <a:pt x="53" y="210"/>
                    <a:pt x="53" y="210"/>
                    <a:pt x="53" y="210"/>
                  </a:cubicBezTo>
                  <a:cubicBezTo>
                    <a:pt x="54" y="210"/>
                    <a:pt x="54" y="210"/>
                    <a:pt x="54" y="210"/>
                  </a:cubicBezTo>
                  <a:cubicBezTo>
                    <a:pt x="55" y="210"/>
                    <a:pt x="55" y="210"/>
                    <a:pt x="55" y="210"/>
                  </a:cubicBezTo>
                  <a:cubicBezTo>
                    <a:pt x="55" y="210"/>
                    <a:pt x="55" y="210"/>
                    <a:pt x="55" y="210"/>
                  </a:cubicBezTo>
                  <a:cubicBezTo>
                    <a:pt x="55" y="210"/>
                    <a:pt x="55" y="210"/>
                    <a:pt x="55" y="210"/>
                  </a:cubicBezTo>
                  <a:cubicBezTo>
                    <a:pt x="55" y="210"/>
                    <a:pt x="55" y="210"/>
                    <a:pt x="55" y="210"/>
                  </a:cubicBezTo>
                  <a:cubicBezTo>
                    <a:pt x="56" y="210"/>
                    <a:pt x="56" y="210"/>
                    <a:pt x="56" y="210"/>
                  </a:cubicBezTo>
                  <a:cubicBezTo>
                    <a:pt x="57" y="210"/>
                    <a:pt x="57" y="210"/>
                    <a:pt x="57" y="210"/>
                  </a:cubicBezTo>
                  <a:cubicBezTo>
                    <a:pt x="58" y="210"/>
                    <a:pt x="58" y="210"/>
                    <a:pt x="58" y="210"/>
                  </a:cubicBezTo>
                  <a:cubicBezTo>
                    <a:pt x="58" y="210"/>
                    <a:pt x="58" y="210"/>
                    <a:pt x="58" y="210"/>
                  </a:cubicBezTo>
                  <a:cubicBezTo>
                    <a:pt x="59" y="210"/>
                    <a:pt x="59" y="210"/>
                    <a:pt x="59" y="210"/>
                  </a:cubicBezTo>
                  <a:cubicBezTo>
                    <a:pt x="60" y="211"/>
                    <a:pt x="60" y="211"/>
                    <a:pt x="60" y="211"/>
                  </a:cubicBezTo>
                  <a:cubicBezTo>
                    <a:pt x="61" y="211"/>
                    <a:pt x="61" y="211"/>
                    <a:pt x="61" y="211"/>
                  </a:cubicBezTo>
                  <a:cubicBezTo>
                    <a:pt x="61" y="211"/>
                    <a:pt x="61" y="211"/>
                    <a:pt x="61" y="211"/>
                  </a:cubicBezTo>
                  <a:cubicBezTo>
                    <a:pt x="62" y="211"/>
                    <a:pt x="62" y="211"/>
                    <a:pt x="62" y="211"/>
                  </a:cubicBezTo>
                  <a:cubicBezTo>
                    <a:pt x="62" y="211"/>
                    <a:pt x="62" y="211"/>
                    <a:pt x="62" y="211"/>
                  </a:cubicBezTo>
                  <a:cubicBezTo>
                    <a:pt x="63" y="211"/>
                    <a:pt x="63" y="211"/>
                    <a:pt x="63" y="211"/>
                  </a:cubicBezTo>
                  <a:cubicBezTo>
                    <a:pt x="64" y="211"/>
                    <a:pt x="64" y="211"/>
                    <a:pt x="64" y="211"/>
                  </a:cubicBezTo>
                  <a:cubicBezTo>
                    <a:pt x="65" y="211"/>
                    <a:pt x="65" y="211"/>
                    <a:pt x="65" y="211"/>
                  </a:cubicBezTo>
                  <a:cubicBezTo>
                    <a:pt x="66" y="211"/>
                    <a:pt x="66" y="211"/>
                    <a:pt x="66" y="211"/>
                  </a:cubicBezTo>
                  <a:cubicBezTo>
                    <a:pt x="66" y="211"/>
                    <a:pt x="66" y="211"/>
                    <a:pt x="66" y="211"/>
                  </a:cubicBezTo>
                  <a:lnTo>
                    <a:pt x="67" y="211"/>
                  </a:lnTo>
                  <a:close/>
                </a:path>
              </a:pathLst>
            </a:custGeom>
            <a:gradFill>
              <a:gsLst>
                <a:gs pos="53000">
                  <a:schemeClr val="bg1">
                    <a:lumMod val="85000"/>
                  </a:schemeClr>
                </a:gs>
                <a:gs pos="98000">
                  <a:schemeClr val="bg1">
                    <a:lumMod val="65000"/>
                  </a:schemeClr>
                </a:gs>
              </a:gsLst>
              <a:lin ang="1860000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2" name="Freeform 23"/>
            <p:cNvSpPr/>
            <p:nvPr/>
          </p:nvSpPr>
          <p:spPr bwMode="auto">
            <a:xfrm flipH="1">
              <a:off x="3889573" y="3195662"/>
              <a:ext cx="1222375" cy="388937"/>
            </a:xfrm>
            <a:custGeom>
              <a:gdLst>
                <a:gd fmla="*/ 97 w 826" name="T0"/>
                <a:gd fmla="*/ 86 h 262" name="T1"/>
                <a:gd fmla="*/ 113 w 826" name="T2"/>
                <a:gd fmla="*/ 80 h 262" name="T3"/>
                <a:gd fmla="*/ 140 w 826" name="T4"/>
                <a:gd fmla="*/ 75 h 262" name="T5"/>
                <a:gd fmla="*/ 174 w 826" name="T6"/>
                <a:gd fmla="*/ 75 h 262" name="T7"/>
                <a:gd fmla="*/ 206 w 826" name="T8"/>
                <a:gd fmla="*/ 81 h 262" name="T9"/>
                <a:gd fmla="*/ 230 w 826" name="T10"/>
                <a:gd fmla="*/ 100 h 262" name="T11"/>
                <a:gd fmla="*/ 224 w 826" name="T12"/>
                <a:gd fmla="*/ 128 h 262" name="T13"/>
                <a:gd fmla="*/ 165 w 826" name="T14"/>
                <a:gd fmla="*/ 139 h 262" name="T15"/>
                <a:gd fmla="*/ 104 w 826" name="T16"/>
                <a:gd fmla="*/ 145 h 262" name="T17"/>
                <a:gd fmla="*/ 86 w 826" name="T18"/>
                <a:gd fmla="*/ 163 h 262" name="T19"/>
                <a:gd fmla="*/ 100 w 826" name="T20"/>
                <a:gd fmla="*/ 191 h 262" name="T21"/>
                <a:gd fmla="*/ 122 w 826" name="T22"/>
                <a:gd fmla="*/ 213 h 262" name="T23"/>
                <a:gd fmla="*/ 136 w 826" name="T24"/>
                <a:gd fmla="*/ 225 h 262" name="T25"/>
                <a:gd fmla="*/ 170 w 826" name="T26"/>
                <a:gd fmla="*/ 220 h 262" name="T27"/>
                <a:gd fmla="*/ 305 w 826" name="T28"/>
                <a:gd fmla="*/ 198 h 262" name="T29"/>
                <a:gd fmla="*/ 356 w 826" name="T30"/>
                <a:gd fmla="*/ 193 h 262" name="T31"/>
                <a:gd fmla="*/ 358 w 826" name="T32"/>
                <a:gd fmla="*/ 193 h 262" name="T33"/>
                <a:gd fmla="*/ 381 w 826" name="T34"/>
                <a:gd fmla="*/ 196 h 262" name="T35"/>
                <a:gd fmla="*/ 409 w 826" name="T36"/>
                <a:gd fmla="*/ 207 h 262" name="T37"/>
                <a:gd fmla="*/ 404 w 826" name="T38"/>
                <a:gd fmla="*/ 223 h 262" name="T39"/>
                <a:gd fmla="*/ 402 w 826" name="T40"/>
                <a:gd fmla="*/ 247 h 262" name="T41"/>
                <a:gd fmla="*/ 438 w 826" name="T42"/>
                <a:gd fmla="*/ 259 h 262" name="T43"/>
                <a:gd fmla="*/ 470 w 826" name="T44"/>
                <a:gd fmla="*/ 262 h 262" name="T45"/>
                <a:gd fmla="*/ 518 w 826" name="T46"/>
                <a:gd fmla="*/ 260 h 262" name="T47"/>
                <a:gd fmla="*/ 567 w 826" name="T48"/>
                <a:gd fmla="*/ 250 h 262" name="T49"/>
                <a:gd fmla="*/ 577 w 826" name="T50"/>
                <a:gd fmla="*/ 228 h 262" name="T51"/>
                <a:gd fmla="*/ 567 w 826" name="T52"/>
                <a:gd fmla="*/ 210 h 262" name="T53"/>
                <a:gd fmla="*/ 548 w 826" name="T54"/>
                <a:gd fmla="*/ 195 h 262" name="T55"/>
                <a:gd fmla="*/ 551 w 826" name="T56"/>
                <a:gd fmla="*/ 181 h 262" name="T57"/>
                <a:gd fmla="*/ 582 w 826" name="T58"/>
                <a:gd fmla="*/ 177 h 262" name="T59"/>
                <a:gd fmla="*/ 613 w 826" name="T60"/>
                <a:gd fmla="*/ 177 h 262" name="T61"/>
                <a:gd fmla="*/ 648 w 826" name="T62"/>
                <a:gd fmla="*/ 176 h 262" name="T63"/>
                <a:gd fmla="*/ 680 w 826" name="T64"/>
                <a:gd fmla="*/ 176 h 262" name="T65"/>
                <a:gd fmla="*/ 713 w 826" name="T66"/>
                <a:gd fmla="*/ 176 h 262" name="T67"/>
                <a:gd fmla="*/ 743 w 826" name="T68"/>
                <a:gd fmla="*/ 176 h 262" name="T69"/>
                <a:gd fmla="*/ 779 w 826" name="T70"/>
                <a:gd fmla="*/ 175 h 262" name="T71"/>
                <a:gd fmla="*/ 810 w 826" name="T72"/>
                <a:gd fmla="*/ 174 h 262" name="T73"/>
                <a:gd fmla="*/ 824 w 826" name="T74"/>
                <a:gd fmla="*/ 172 h 262" name="T75"/>
                <a:gd fmla="*/ 824 w 826" name="T76"/>
                <a:gd fmla="*/ 165 h 262" name="T77"/>
                <a:gd fmla="*/ 817 w 826" name="T78"/>
                <a:gd fmla="*/ 156 h 262" name="T79"/>
                <a:gd fmla="*/ 704 w 826" name="T80"/>
                <a:gd fmla="*/ 7 h 262" name="T81"/>
                <a:gd fmla="*/ 676 w 826" name="T82"/>
                <a:gd fmla="*/ 1 h 262" name="T83"/>
                <a:gd fmla="*/ 638 w 826" name="T84"/>
                <a:gd fmla="*/ 1 h 262" name="T85"/>
                <a:gd fmla="*/ 631 w 826" name="T86"/>
                <a:gd fmla="*/ 1 h 262" name="T87"/>
                <a:gd fmla="*/ 508 w 826" name="T88"/>
                <a:gd fmla="*/ 4 h 262" name="T89"/>
                <a:gd fmla="*/ 129 w 826" name="T90"/>
                <a:gd fmla="*/ 14 h 262" name="T91"/>
                <a:gd fmla="*/ 19 w 826" name="T92"/>
                <a:gd fmla="*/ 17 h 262" name="T93"/>
                <a:gd fmla="*/ 1 w 826" name="T94"/>
                <a:gd fmla="*/ 25 h 262" name="T95"/>
                <a:gd fmla="*/ 10 w 826" name="T96"/>
                <a:gd fmla="*/ 50 h 262" name="T97"/>
                <a:gd fmla="*/ 31 w 826" name="T98"/>
                <a:gd fmla="*/ 82 h 262" name="T99"/>
                <a:gd fmla="*/ 48 w 826" name="T100"/>
                <a:gd fmla="*/ 90 h 262" name="T101"/>
                <a:gd fmla="*/ 60 w 826" name="T102"/>
                <a:gd fmla="*/ 91 h 262" name="T103"/>
                <a:gd fmla="*/ 77 w 826" name="T104"/>
                <a:gd fmla="*/ 90 h 2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62" w="825">
                  <a:moveTo>
                    <a:pt x="88" y="89"/>
                  </a:moveTo>
                  <a:cubicBezTo>
                    <a:pt x="91" y="88"/>
                    <a:pt x="94" y="88"/>
                    <a:pt x="97" y="86"/>
                  </a:cubicBezTo>
                  <a:cubicBezTo>
                    <a:pt x="100" y="85"/>
                    <a:pt x="103" y="84"/>
                    <a:pt x="105" y="83"/>
                  </a:cubicBezTo>
                  <a:cubicBezTo>
                    <a:pt x="107" y="82"/>
                    <a:pt x="110" y="81"/>
                    <a:pt x="113" y="80"/>
                  </a:cubicBezTo>
                  <a:cubicBezTo>
                    <a:pt x="116" y="79"/>
                    <a:pt x="120" y="78"/>
                    <a:pt x="125" y="77"/>
                  </a:cubicBezTo>
                  <a:cubicBezTo>
                    <a:pt x="129" y="76"/>
                    <a:pt x="134" y="76"/>
                    <a:pt x="140" y="75"/>
                  </a:cubicBezTo>
                  <a:cubicBezTo>
                    <a:pt x="145" y="75"/>
                    <a:pt x="150" y="75"/>
                    <a:pt x="156" y="75"/>
                  </a:cubicBezTo>
                  <a:cubicBezTo>
                    <a:pt x="162" y="75"/>
                    <a:pt x="168" y="75"/>
                    <a:pt x="174" y="75"/>
                  </a:cubicBezTo>
                  <a:cubicBezTo>
                    <a:pt x="180" y="76"/>
                    <a:pt x="185" y="76"/>
                    <a:pt x="191" y="77"/>
                  </a:cubicBezTo>
                  <a:cubicBezTo>
                    <a:pt x="196" y="78"/>
                    <a:pt x="201" y="79"/>
                    <a:pt x="206" y="81"/>
                  </a:cubicBezTo>
                  <a:cubicBezTo>
                    <a:pt x="210" y="82"/>
                    <a:pt x="214" y="84"/>
                    <a:pt x="217" y="86"/>
                  </a:cubicBezTo>
                  <a:cubicBezTo>
                    <a:pt x="223" y="91"/>
                    <a:pt x="227" y="96"/>
                    <a:pt x="230" y="100"/>
                  </a:cubicBezTo>
                  <a:cubicBezTo>
                    <a:pt x="233" y="105"/>
                    <a:pt x="234" y="110"/>
                    <a:pt x="233" y="115"/>
                  </a:cubicBezTo>
                  <a:cubicBezTo>
                    <a:pt x="232" y="120"/>
                    <a:pt x="229" y="124"/>
                    <a:pt x="224" y="128"/>
                  </a:cubicBezTo>
                  <a:cubicBezTo>
                    <a:pt x="218" y="131"/>
                    <a:pt x="210" y="134"/>
                    <a:pt x="199" y="135"/>
                  </a:cubicBezTo>
                  <a:cubicBezTo>
                    <a:pt x="188" y="137"/>
                    <a:pt x="177" y="138"/>
                    <a:pt x="165" y="139"/>
                  </a:cubicBezTo>
                  <a:cubicBezTo>
                    <a:pt x="153" y="140"/>
                    <a:pt x="142" y="141"/>
                    <a:pt x="131" y="142"/>
                  </a:cubicBezTo>
                  <a:cubicBezTo>
                    <a:pt x="121" y="143"/>
                    <a:pt x="111" y="144"/>
                    <a:pt x="104" y="145"/>
                  </a:cubicBezTo>
                  <a:cubicBezTo>
                    <a:pt x="96" y="147"/>
                    <a:pt x="91" y="149"/>
                    <a:pt x="89" y="152"/>
                  </a:cubicBezTo>
                  <a:cubicBezTo>
                    <a:pt x="86" y="155"/>
                    <a:pt x="85" y="159"/>
                    <a:pt x="86" y="163"/>
                  </a:cubicBezTo>
                  <a:cubicBezTo>
                    <a:pt x="86" y="167"/>
                    <a:pt x="88" y="172"/>
                    <a:pt x="91" y="177"/>
                  </a:cubicBezTo>
                  <a:cubicBezTo>
                    <a:pt x="93" y="182"/>
                    <a:pt x="97" y="187"/>
                    <a:pt x="100" y="191"/>
                  </a:cubicBezTo>
                  <a:cubicBezTo>
                    <a:pt x="104" y="196"/>
                    <a:pt x="108" y="200"/>
                    <a:pt x="112" y="204"/>
                  </a:cubicBezTo>
                  <a:cubicBezTo>
                    <a:pt x="115" y="207"/>
                    <a:pt x="119" y="211"/>
                    <a:pt x="122" y="213"/>
                  </a:cubicBezTo>
                  <a:cubicBezTo>
                    <a:pt x="125" y="216"/>
                    <a:pt x="128" y="218"/>
                    <a:pt x="130" y="220"/>
                  </a:cubicBezTo>
                  <a:cubicBezTo>
                    <a:pt x="133" y="222"/>
                    <a:pt x="135" y="224"/>
                    <a:pt x="136" y="225"/>
                  </a:cubicBezTo>
                  <a:cubicBezTo>
                    <a:pt x="137" y="226"/>
                    <a:pt x="138" y="226"/>
                    <a:pt x="138" y="226"/>
                  </a:cubicBezTo>
                  <a:cubicBezTo>
                    <a:pt x="140" y="226"/>
                    <a:pt x="153" y="224"/>
                    <a:pt x="170" y="220"/>
                  </a:cubicBezTo>
                  <a:cubicBezTo>
                    <a:pt x="188" y="217"/>
                    <a:pt x="211" y="213"/>
                    <a:pt x="235" y="209"/>
                  </a:cubicBezTo>
                  <a:cubicBezTo>
                    <a:pt x="259" y="205"/>
                    <a:pt x="284" y="201"/>
                    <a:pt x="305" y="198"/>
                  </a:cubicBezTo>
                  <a:cubicBezTo>
                    <a:pt x="327" y="196"/>
                    <a:pt x="345" y="194"/>
                    <a:pt x="355" y="193"/>
                  </a:cubicBezTo>
                  <a:cubicBezTo>
                    <a:pt x="355" y="193"/>
                    <a:pt x="356" y="193"/>
                    <a:pt x="356" y="193"/>
                  </a:cubicBezTo>
                  <a:cubicBezTo>
                    <a:pt x="357" y="193"/>
                    <a:pt x="357" y="193"/>
                    <a:pt x="357" y="193"/>
                  </a:cubicBezTo>
                  <a:cubicBezTo>
                    <a:pt x="358" y="193"/>
                    <a:pt x="358" y="193"/>
                    <a:pt x="358" y="193"/>
                  </a:cubicBezTo>
                  <a:cubicBezTo>
                    <a:pt x="359" y="193"/>
                    <a:pt x="359" y="193"/>
                    <a:pt x="359" y="193"/>
                  </a:cubicBezTo>
                  <a:cubicBezTo>
                    <a:pt x="367" y="194"/>
                    <a:pt x="375" y="195"/>
                    <a:pt x="381" y="196"/>
                  </a:cubicBezTo>
                  <a:cubicBezTo>
                    <a:pt x="388" y="197"/>
                    <a:pt x="394" y="199"/>
                    <a:pt x="399" y="201"/>
                  </a:cubicBezTo>
                  <a:cubicBezTo>
                    <a:pt x="404" y="203"/>
                    <a:pt x="407" y="205"/>
                    <a:pt x="409" y="207"/>
                  </a:cubicBezTo>
                  <a:cubicBezTo>
                    <a:pt x="411" y="209"/>
                    <a:pt x="412" y="212"/>
                    <a:pt x="411" y="214"/>
                  </a:cubicBezTo>
                  <a:cubicBezTo>
                    <a:pt x="410" y="216"/>
                    <a:pt x="407" y="220"/>
                    <a:pt x="404" y="223"/>
                  </a:cubicBezTo>
                  <a:cubicBezTo>
                    <a:pt x="402" y="227"/>
                    <a:pt x="399" y="231"/>
                    <a:pt x="398" y="235"/>
                  </a:cubicBezTo>
                  <a:cubicBezTo>
                    <a:pt x="398" y="239"/>
                    <a:pt x="398" y="243"/>
                    <a:pt x="402" y="247"/>
                  </a:cubicBezTo>
                  <a:cubicBezTo>
                    <a:pt x="406" y="250"/>
                    <a:pt x="413" y="254"/>
                    <a:pt x="425" y="257"/>
                  </a:cubicBezTo>
                  <a:cubicBezTo>
                    <a:pt x="429" y="257"/>
                    <a:pt x="434" y="258"/>
                    <a:pt x="438" y="259"/>
                  </a:cubicBezTo>
                  <a:cubicBezTo>
                    <a:pt x="443" y="260"/>
                    <a:pt x="448" y="260"/>
                    <a:pt x="454" y="261"/>
                  </a:cubicBezTo>
                  <a:cubicBezTo>
                    <a:pt x="459" y="261"/>
                    <a:pt x="464" y="261"/>
                    <a:pt x="470" y="262"/>
                  </a:cubicBezTo>
                  <a:cubicBezTo>
                    <a:pt x="475" y="262"/>
                    <a:pt x="481" y="262"/>
                    <a:pt x="487" y="262"/>
                  </a:cubicBezTo>
                  <a:cubicBezTo>
                    <a:pt x="497" y="262"/>
                    <a:pt x="508" y="261"/>
                    <a:pt x="518" y="260"/>
                  </a:cubicBezTo>
                  <a:cubicBezTo>
                    <a:pt x="528" y="259"/>
                    <a:pt x="538" y="258"/>
                    <a:pt x="546" y="256"/>
                  </a:cubicBezTo>
                  <a:cubicBezTo>
                    <a:pt x="554" y="254"/>
                    <a:pt x="561" y="252"/>
                    <a:pt x="567" y="250"/>
                  </a:cubicBezTo>
                  <a:cubicBezTo>
                    <a:pt x="572" y="247"/>
                    <a:pt x="575" y="244"/>
                    <a:pt x="576" y="241"/>
                  </a:cubicBezTo>
                  <a:cubicBezTo>
                    <a:pt x="577" y="236"/>
                    <a:pt x="577" y="232"/>
                    <a:pt x="577" y="228"/>
                  </a:cubicBezTo>
                  <a:cubicBezTo>
                    <a:pt x="576" y="224"/>
                    <a:pt x="575" y="221"/>
                    <a:pt x="573" y="218"/>
                  </a:cubicBezTo>
                  <a:cubicBezTo>
                    <a:pt x="572" y="215"/>
                    <a:pt x="569" y="212"/>
                    <a:pt x="567" y="210"/>
                  </a:cubicBezTo>
                  <a:cubicBezTo>
                    <a:pt x="564" y="207"/>
                    <a:pt x="561" y="205"/>
                    <a:pt x="557" y="202"/>
                  </a:cubicBezTo>
                  <a:cubicBezTo>
                    <a:pt x="553" y="200"/>
                    <a:pt x="550" y="197"/>
                    <a:pt x="548" y="195"/>
                  </a:cubicBezTo>
                  <a:cubicBezTo>
                    <a:pt x="545" y="192"/>
                    <a:pt x="544" y="189"/>
                    <a:pt x="544" y="187"/>
                  </a:cubicBezTo>
                  <a:cubicBezTo>
                    <a:pt x="545" y="185"/>
                    <a:pt x="547" y="183"/>
                    <a:pt x="551" y="181"/>
                  </a:cubicBezTo>
                  <a:cubicBezTo>
                    <a:pt x="555" y="179"/>
                    <a:pt x="562" y="178"/>
                    <a:pt x="572" y="178"/>
                  </a:cubicBezTo>
                  <a:cubicBezTo>
                    <a:pt x="575" y="178"/>
                    <a:pt x="578" y="178"/>
                    <a:pt x="582" y="177"/>
                  </a:cubicBezTo>
                  <a:cubicBezTo>
                    <a:pt x="586" y="177"/>
                    <a:pt x="591" y="177"/>
                    <a:pt x="596" y="177"/>
                  </a:cubicBezTo>
                  <a:cubicBezTo>
                    <a:pt x="601" y="177"/>
                    <a:pt x="607" y="177"/>
                    <a:pt x="613" y="177"/>
                  </a:cubicBezTo>
                  <a:cubicBezTo>
                    <a:pt x="619" y="177"/>
                    <a:pt x="626" y="177"/>
                    <a:pt x="632" y="177"/>
                  </a:cubicBezTo>
                  <a:cubicBezTo>
                    <a:pt x="637" y="177"/>
                    <a:pt x="643" y="177"/>
                    <a:pt x="648" y="176"/>
                  </a:cubicBezTo>
                  <a:cubicBezTo>
                    <a:pt x="653" y="176"/>
                    <a:pt x="658" y="176"/>
                    <a:pt x="664" y="176"/>
                  </a:cubicBezTo>
                  <a:cubicBezTo>
                    <a:pt x="669" y="176"/>
                    <a:pt x="675" y="176"/>
                    <a:pt x="680" y="176"/>
                  </a:cubicBezTo>
                  <a:cubicBezTo>
                    <a:pt x="686" y="176"/>
                    <a:pt x="691" y="176"/>
                    <a:pt x="697" y="176"/>
                  </a:cubicBezTo>
                  <a:cubicBezTo>
                    <a:pt x="702" y="176"/>
                    <a:pt x="707" y="176"/>
                    <a:pt x="713" y="176"/>
                  </a:cubicBezTo>
                  <a:cubicBezTo>
                    <a:pt x="718" y="176"/>
                    <a:pt x="723" y="176"/>
                    <a:pt x="728" y="176"/>
                  </a:cubicBezTo>
                  <a:cubicBezTo>
                    <a:pt x="733" y="176"/>
                    <a:pt x="739" y="176"/>
                    <a:pt x="743" y="176"/>
                  </a:cubicBezTo>
                  <a:cubicBezTo>
                    <a:pt x="748" y="175"/>
                    <a:pt x="753" y="175"/>
                    <a:pt x="758" y="175"/>
                  </a:cubicBezTo>
                  <a:cubicBezTo>
                    <a:pt x="765" y="175"/>
                    <a:pt x="773" y="175"/>
                    <a:pt x="779" y="175"/>
                  </a:cubicBezTo>
                  <a:cubicBezTo>
                    <a:pt x="786" y="175"/>
                    <a:pt x="792" y="175"/>
                    <a:pt x="797" y="175"/>
                  </a:cubicBezTo>
                  <a:cubicBezTo>
                    <a:pt x="802" y="175"/>
                    <a:pt x="806" y="175"/>
                    <a:pt x="810" y="174"/>
                  </a:cubicBezTo>
                  <a:cubicBezTo>
                    <a:pt x="813" y="174"/>
                    <a:pt x="815" y="174"/>
                    <a:pt x="817" y="174"/>
                  </a:cubicBezTo>
                  <a:cubicBezTo>
                    <a:pt x="821" y="174"/>
                    <a:pt x="823" y="173"/>
                    <a:pt x="824" y="172"/>
                  </a:cubicBezTo>
                  <a:cubicBezTo>
                    <a:pt x="826" y="171"/>
                    <a:pt x="826" y="169"/>
                    <a:pt x="826" y="168"/>
                  </a:cubicBezTo>
                  <a:cubicBezTo>
                    <a:pt x="826" y="167"/>
                    <a:pt x="825" y="166"/>
                    <a:pt x="824" y="165"/>
                  </a:cubicBezTo>
                  <a:cubicBezTo>
                    <a:pt x="824" y="164"/>
                    <a:pt x="823" y="163"/>
                    <a:pt x="823" y="163"/>
                  </a:cubicBezTo>
                  <a:cubicBezTo>
                    <a:pt x="817" y="156"/>
                    <a:pt x="817" y="156"/>
                    <a:pt x="817" y="156"/>
                  </a:cubicBezTo>
                  <a:cubicBezTo>
                    <a:pt x="706" y="8"/>
                    <a:pt x="706" y="8"/>
                    <a:pt x="706" y="8"/>
                  </a:cubicBezTo>
                  <a:cubicBezTo>
                    <a:pt x="706" y="8"/>
                    <a:pt x="705" y="7"/>
                    <a:pt x="704" y="7"/>
                  </a:cubicBezTo>
                  <a:cubicBezTo>
                    <a:pt x="702" y="6"/>
                    <a:pt x="700" y="5"/>
                    <a:pt x="696" y="4"/>
                  </a:cubicBezTo>
                  <a:cubicBezTo>
                    <a:pt x="691" y="3"/>
                    <a:pt x="685" y="2"/>
                    <a:pt x="676" y="1"/>
                  </a:cubicBezTo>
                  <a:cubicBezTo>
                    <a:pt x="667" y="1"/>
                    <a:pt x="656" y="0"/>
                    <a:pt x="641" y="1"/>
                  </a:cubicBezTo>
                  <a:cubicBezTo>
                    <a:pt x="640" y="1"/>
                    <a:pt x="639" y="1"/>
                    <a:pt x="638" y="1"/>
                  </a:cubicBezTo>
                  <a:cubicBezTo>
                    <a:pt x="637" y="1"/>
                    <a:pt x="636" y="1"/>
                    <a:pt x="635" y="1"/>
                  </a:cubicBezTo>
                  <a:cubicBezTo>
                    <a:pt x="633" y="1"/>
                    <a:pt x="632" y="1"/>
                    <a:pt x="631" y="1"/>
                  </a:cubicBezTo>
                  <a:cubicBezTo>
                    <a:pt x="630" y="1"/>
                    <a:pt x="629" y="1"/>
                    <a:pt x="628" y="1"/>
                  </a:cubicBezTo>
                  <a:cubicBezTo>
                    <a:pt x="610" y="1"/>
                    <a:pt x="565" y="3"/>
                    <a:pt x="508" y="4"/>
                  </a:cubicBezTo>
                  <a:cubicBezTo>
                    <a:pt x="451" y="6"/>
                    <a:pt x="382" y="7"/>
                    <a:pt x="314" y="9"/>
                  </a:cubicBezTo>
                  <a:cubicBezTo>
                    <a:pt x="247" y="11"/>
                    <a:pt x="180" y="13"/>
                    <a:pt x="129" y="14"/>
                  </a:cubicBezTo>
                  <a:cubicBezTo>
                    <a:pt x="78" y="15"/>
                    <a:pt x="43" y="16"/>
                    <a:pt x="36" y="16"/>
                  </a:cubicBezTo>
                  <a:cubicBezTo>
                    <a:pt x="30" y="16"/>
                    <a:pt x="24" y="17"/>
                    <a:pt x="19" y="17"/>
                  </a:cubicBezTo>
                  <a:cubicBezTo>
                    <a:pt x="14" y="17"/>
                    <a:pt x="10" y="18"/>
                    <a:pt x="7" y="19"/>
                  </a:cubicBezTo>
                  <a:cubicBezTo>
                    <a:pt x="3" y="21"/>
                    <a:pt x="1" y="22"/>
                    <a:pt x="1" y="25"/>
                  </a:cubicBezTo>
                  <a:cubicBezTo>
                    <a:pt x="0" y="27"/>
                    <a:pt x="0" y="30"/>
                    <a:pt x="3" y="35"/>
                  </a:cubicBezTo>
                  <a:cubicBezTo>
                    <a:pt x="5" y="39"/>
                    <a:pt x="8" y="44"/>
                    <a:pt x="10" y="50"/>
                  </a:cubicBezTo>
                  <a:cubicBezTo>
                    <a:pt x="13" y="56"/>
                    <a:pt x="16" y="62"/>
                    <a:pt x="20" y="67"/>
                  </a:cubicBezTo>
                  <a:cubicBezTo>
                    <a:pt x="23" y="73"/>
                    <a:pt x="27" y="78"/>
                    <a:pt x="31" y="82"/>
                  </a:cubicBezTo>
                  <a:cubicBezTo>
                    <a:pt x="35" y="86"/>
                    <a:pt x="39" y="89"/>
                    <a:pt x="43" y="89"/>
                  </a:cubicBezTo>
                  <a:cubicBezTo>
                    <a:pt x="45" y="90"/>
                    <a:pt x="47" y="90"/>
                    <a:pt x="48" y="90"/>
                  </a:cubicBezTo>
                  <a:cubicBezTo>
                    <a:pt x="50" y="90"/>
                    <a:pt x="52" y="90"/>
                    <a:pt x="54" y="91"/>
                  </a:cubicBezTo>
                  <a:cubicBezTo>
                    <a:pt x="56" y="91"/>
                    <a:pt x="58" y="91"/>
                    <a:pt x="60" y="91"/>
                  </a:cubicBezTo>
                  <a:cubicBezTo>
                    <a:pt x="62" y="91"/>
                    <a:pt x="65" y="91"/>
                    <a:pt x="67" y="91"/>
                  </a:cubicBezTo>
                  <a:cubicBezTo>
                    <a:pt x="70" y="91"/>
                    <a:pt x="74" y="91"/>
                    <a:pt x="77" y="90"/>
                  </a:cubicBezTo>
                  <a:cubicBezTo>
                    <a:pt x="81" y="90"/>
                    <a:pt x="84" y="90"/>
                    <a:pt x="88" y="89"/>
                  </a:cubicBezTo>
                  <a:close/>
                </a:path>
              </a:pathLst>
            </a:custGeom>
            <a:solidFill>
              <a:schemeClr val="accent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10" name="组合 12"/>
          <p:cNvGrpSpPr/>
          <p:nvPr/>
        </p:nvGrpSpPr>
        <p:grpSpPr>
          <a:xfrm>
            <a:off x="2469430" y="2603927"/>
            <a:ext cx="1567821" cy="785481"/>
            <a:chOff x="2181423" y="3449662"/>
            <a:chExt cx="1739900" cy="871537"/>
          </a:xfrm>
          <a:effectLst>
            <a:outerShdw blurRad="393700" dir="5400000" dist="228600" rotWithShape="0" sx="90000" sy="-19000">
              <a:prstClr val="black">
                <a:alpha val="59000"/>
              </a:prstClr>
            </a:outerShdw>
          </a:effectLst>
        </p:grpSpPr>
        <p:sp>
          <p:nvSpPr>
            <p:cNvPr id="14" name="Freeform 24"/>
            <p:cNvSpPr/>
            <p:nvPr/>
          </p:nvSpPr>
          <p:spPr bwMode="auto">
            <a:xfrm flipH="1">
              <a:off x="2973585" y="3487762"/>
              <a:ext cx="153988" cy="331787"/>
            </a:xfrm>
            <a:custGeom>
              <a:gdLst>
                <a:gd fmla="*/ 7 w 104" name="T0"/>
                <a:gd fmla="*/ 172 h 225" name="T1"/>
                <a:gd fmla="*/ 17 w 104" name="T2"/>
                <a:gd fmla="*/ 177 h 225" name="T3"/>
                <a:gd fmla="*/ 30 w 104" name="T4"/>
                <a:gd fmla="*/ 184 h 225" name="T5"/>
                <a:gd fmla="*/ 51 w 104" name="T6"/>
                <a:gd fmla="*/ 193 h 225" name="T7"/>
                <a:gd fmla="*/ 67 w 104" name="T8"/>
                <a:gd fmla="*/ 201 h 225" name="T9"/>
                <a:gd fmla="*/ 77 w 104" name="T10"/>
                <a:gd fmla="*/ 211 h 225" name="T11"/>
                <a:gd fmla="*/ 82 w 104" name="T12"/>
                <a:gd fmla="*/ 223 h 225" name="T13"/>
                <a:gd fmla="*/ 82 w 104" name="T14"/>
                <a:gd fmla="*/ 223 h 225" name="T15"/>
                <a:gd fmla="*/ 82 w 104" name="T16"/>
                <a:gd fmla="*/ 224 h 225" name="T17"/>
                <a:gd fmla="*/ 82 w 104" name="T18"/>
                <a:gd fmla="*/ 224 h 225" name="T19"/>
                <a:gd fmla="*/ 82 w 104" name="T20"/>
                <a:gd fmla="*/ 225 h 225" name="T21"/>
                <a:gd fmla="*/ 104 w 104" name="T22"/>
                <a:gd fmla="*/ 59 h 225" name="T23"/>
                <a:gd fmla="*/ 104 w 104" name="T24"/>
                <a:gd fmla="*/ 59 h 225" name="T25"/>
                <a:gd fmla="*/ 104 w 104" name="T26"/>
                <a:gd fmla="*/ 59 h 225" name="T27"/>
                <a:gd fmla="*/ 104 w 104" name="T28"/>
                <a:gd fmla="*/ 58 h 225" name="T29"/>
                <a:gd fmla="*/ 104 w 104" name="T30"/>
                <a:gd fmla="*/ 58 h 225" name="T31"/>
                <a:gd fmla="*/ 99 w 104" name="T32"/>
                <a:gd fmla="*/ 46 h 225" name="T33"/>
                <a:gd fmla="*/ 88 w 104" name="T34"/>
                <a:gd fmla="*/ 38 h 225" name="T35"/>
                <a:gd fmla="*/ 72 w 104" name="T36"/>
                <a:gd fmla="*/ 30 h 225" name="T37"/>
                <a:gd fmla="*/ 51 w 104" name="T38"/>
                <a:gd fmla="*/ 21 h 225" name="T39"/>
                <a:gd fmla="*/ 38 w 104" name="T40"/>
                <a:gd fmla="*/ 16 h 225" name="T41"/>
                <a:gd fmla="*/ 28 w 104" name="T42"/>
                <a:gd fmla="*/ 10 h 225" name="T43"/>
                <a:gd fmla="*/ 22 w 104" name="T44"/>
                <a:gd fmla="*/ 5 h 225" name="T45"/>
                <a:gd fmla="*/ 20 w 104" name="T46"/>
                <a:gd fmla="*/ 0 h 225" name="T47"/>
                <a:gd fmla="*/ 0 w 104" name="T48"/>
                <a:gd fmla="*/ 161 h 225" name="T49"/>
                <a:gd fmla="*/ 1 w 104" name="T50"/>
                <a:gd fmla="*/ 166 h 225" name="T51"/>
                <a:gd fmla="*/ 7 w 104" name="T52"/>
                <a:gd fmla="*/ 172 h 22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25" w="104">
                  <a:moveTo>
                    <a:pt x="7" y="172"/>
                  </a:moveTo>
                  <a:cubicBezTo>
                    <a:pt x="10" y="174"/>
                    <a:pt x="13" y="175"/>
                    <a:pt x="17" y="177"/>
                  </a:cubicBezTo>
                  <a:cubicBezTo>
                    <a:pt x="21" y="179"/>
                    <a:pt x="25" y="181"/>
                    <a:pt x="30" y="184"/>
                  </a:cubicBezTo>
                  <a:cubicBezTo>
                    <a:pt x="37" y="187"/>
                    <a:pt x="44" y="190"/>
                    <a:pt x="51" y="193"/>
                  </a:cubicBezTo>
                  <a:cubicBezTo>
                    <a:pt x="57" y="196"/>
                    <a:pt x="62" y="198"/>
                    <a:pt x="67" y="201"/>
                  </a:cubicBezTo>
                  <a:cubicBezTo>
                    <a:pt x="71" y="204"/>
                    <a:pt x="75" y="207"/>
                    <a:pt x="77" y="211"/>
                  </a:cubicBezTo>
                  <a:cubicBezTo>
                    <a:pt x="80" y="214"/>
                    <a:pt x="81" y="218"/>
                    <a:pt x="82" y="223"/>
                  </a:cubicBezTo>
                  <a:cubicBezTo>
                    <a:pt x="82" y="223"/>
                    <a:pt x="82" y="223"/>
                    <a:pt x="82" y="223"/>
                  </a:cubicBezTo>
                  <a:cubicBezTo>
                    <a:pt x="82" y="224"/>
                    <a:pt x="82" y="224"/>
                    <a:pt x="82" y="224"/>
                  </a:cubicBezTo>
                  <a:cubicBezTo>
                    <a:pt x="82" y="224"/>
                    <a:pt x="82" y="224"/>
                    <a:pt x="82" y="224"/>
                  </a:cubicBezTo>
                  <a:cubicBezTo>
                    <a:pt x="82" y="225"/>
                    <a:pt x="82" y="225"/>
                    <a:pt x="82" y="225"/>
                  </a:cubicBezTo>
                  <a:cubicBezTo>
                    <a:pt x="89" y="170"/>
                    <a:pt x="97" y="114"/>
                    <a:pt x="104" y="59"/>
                  </a:cubicBezTo>
                  <a:cubicBezTo>
                    <a:pt x="104" y="59"/>
                    <a:pt x="104" y="59"/>
                    <a:pt x="104" y="59"/>
                  </a:cubicBezTo>
                  <a:cubicBezTo>
                    <a:pt x="104" y="59"/>
                    <a:pt x="104" y="59"/>
                    <a:pt x="104" y="59"/>
                  </a:cubicBezTo>
                  <a:cubicBezTo>
                    <a:pt x="104" y="58"/>
                    <a:pt x="104" y="58"/>
                    <a:pt x="104" y="58"/>
                  </a:cubicBezTo>
                  <a:cubicBezTo>
                    <a:pt x="104" y="58"/>
                    <a:pt x="104" y="58"/>
                    <a:pt x="104" y="58"/>
                  </a:cubicBezTo>
                  <a:cubicBezTo>
                    <a:pt x="104" y="53"/>
                    <a:pt x="102" y="50"/>
                    <a:pt x="99" y="46"/>
                  </a:cubicBezTo>
                  <a:cubicBezTo>
                    <a:pt x="97" y="43"/>
                    <a:pt x="93" y="40"/>
                    <a:pt x="88" y="38"/>
                  </a:cubicBezTo>
                  <a:cubicBezTo>
                    <a:pt x="84" y="35"/>
                    <a:pt x="78" y="32"/>
                    <a:pt x="72" y="30"/>
                  </a:cubicBezTo>
                  <a:cubicBezTo>
                    <a:pt x="66" y="27"/>
                    <a:pt x="59" y="24"/>
                    <a:pt x="51" y="21"/>
                  </a:cubicBezTo>
                  <a:cubicBezTo>
                    <a:pt x="46" y="19"/>
                    <a:pt x="41" y="17"/>
                    <a:pt x="38" y="16"/>
                  </a:cubicBezTo>
                  <a:cubicBezTo>
                    <a:pt x="34" y="14"/>
                    <a:pt x="30" y="12"/>
                    <a:pt x="28" y="10"/>
                  </a:cubicBezTo>
                  <a:cubicBezTo>
                    <a:pt x="25" y="9"/>
                    <a:pt x="23" y="7"/>
                    <a:pt x="22" y="5"/>
                  </a:cubicBezTo>
                  <a:cubicBezTo>
                    <a:pt x="20" y="4"/>
                    <a:pt x="20" y="2"/>
                    <a:pt x="20" y="0"/>
                  </a:cubicBezTo>
                  <a:cubicBezTo>
                    <a:pt x="13" y="54"/>
                    <a:pt x="7" y="107"/>
                    <a:pt x="0" y="161"/>
                  </a:cubicBezTo>
                  <a:cubicBezTo>
                    <a:pt x="0" y="163"/>
                    <a:pt x="0" y="164"/>
                    <a:pt x="1" y="166"/>
                  </a:cubicBezTo>
                  <a:cubicBezTo>
                    <a:pt x="3" y="168"/>
                    <a:pt x="5" y="170"/>
                    <a:pt x="7" y="172"/>
                  </a:cubicBezTo>
                  <a:close/>
                </a:path>
              </a:pathLst>
            </a:custGeom>
            <a:gradFill flip="none" rotWithShape="1">
              <a:gsLst>
                <a:gs pos="0">
                  <a:schemeClr val="bg1">
                    <a:lumMod val="50000"/>
                    <a:shade val="30000"/>
                    <a:satMod val="115000"/>
                  </a:schemeClr>
                </a:gs>
                <a:gs pos="50000">
                  <a:schemeClr val="bg1">
                    <a:lumMod val="50000"/>
                  </a:schemeClr>
                </a:gs>
                <a:gs pos="98333">
                  <a:schemeClr val="bg1">
                    <a:lumMod val="65000"/>
                  </a:schemeClr>
                </a:gs>
              </a:gsLst>
              <a:lin ang="4800000" scaled="0"/>
            </a:gra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5" name="Freeform 25"/>
            <p:cNvSpPr/>
            <p:nvPr/>
          </p:nvSpPr>
          <p:spPr bwMode="auto">
            <a:xfrm flipH="1">
              <a:off x="2181423" y="3584599"/>
              <a:ext cx="1739900" cy="736600"/>
            </a:xfrm>
            <a:custGeom>
              <a:gdLst>
                <a:gd fmla="*/ 374 w 1175" name="T0"/>
                <a:gd fmla="*/ 445 h 499" name="T1"/>
                <a:gd fmla="*/ 394 w 1175" name="T2"/>
                <a:gd fmla="*/ 453 h 499" name="T3"/>
                <a:gd fmla="*/ 405 w 1175" name="T4"/>
                <a:gd fmla="*/ 455 h 499" name="T5"/>
                <a:gd fmla="*/ 417 w 1175" name="T6"/>
                <a:gd fmla="*/ 457 h 499" name="T7"/>
                <a:gd fmla="*/ 428 w 1175" name="T8"/>
                <a:gd fmla="*/ 457 h 499" name="T9"/>
                <a:gd fmla="*/ 438 w 1175" name="T10"/>
                <a:gd fmla="*/ 456 h 499" name="T11"/>
                <a:gd fmla="*/ 495 w 1175" name="T12"/>
                <a:gd fmla="*/ 454 h 499" name="T13"/>
                <a:gd fmla="*/ 666 w 1175" name="T14"/>
                <a:gd fmla="*/ 446 h 499" name="T15"/>
                <a:gd fmla="*/ 709 w 1175" name="T16"/>
                <a:gd fmla="*/ 443 h 499" name="T17"/>
                <a:gd fmla="*/ 724 w 1175" name="T18"/>
                <a:gd fmla="*/ 440 h 499" name="T19"/>
                <a:gd fmla="*/ 737 w 1175" name="T20"/>
                <a:gd fmla="*/ 435 h 499" name="T21"/>
                <a:gd fmla="*/ 740 w 1175" name="T22"/>
                <a:gd fmla="*/ 432 h 499" name="T23"/>
                <a:gd fmla="*/ 793 w 1175" name="T24"/>
                <a:gd fmla="*/ 322 h 499" name="T25"/>
                <a:gd fmla="*/ 863 w 1175" name="T26"/>
                <a:gd fmla="*/ 364 h 499" name="T27"/>
                <a:gd fmla="*/ 897 w 1175" name="T28"/>
                <a:gd fmla="*/ 395 h 499" name="T29"/>
                <a:gd fmla="*/ 926 w 1175" name="T30"/>
                <a:gd fmla="*/ 404 h 499" name="T31"/>
                <a:gd fmla="*/ 954 w 1175" name="T32"/>
                <a:gd fmla="*/ 409 h 499" name="T33"/>
                <a:gd fmla="*/ 969 w 1175" name="T34"/>
                <a:gd fmla="*/ 411 h 499" name="T35"/>
                <a:gd fmla="*/ 980 w 1175" name="T36"/>
                <a:gd fmla="*/ 411 h 499" name="T37"/>
                <a:gd fmla="*/ 1003 w 1175" name="T38"/>
                <a:gd fmla="*/ 410 h 499" name="T39"/>
                <a:gd fmla="*/ 1057 w 1175" name="T40"/>
                <a:gd fmla="*/ 399 h 499" name="T41"/>
                <a:gd fmla="*/ 1118 w 1175" name="T42"/>
                <a:gd fmla="*/ 381 h 499" name="T43"/>
                <a:gd fmla="*/ 1169 w 1175" name="T44"/>
                <a:gd fmla="*/ 194 h 499" name="T45"/>
                <a:gd fmla="*/ 1116 w 1175" name="T46"/>
                <a:gd fmla="*/ 210 h 499" name="T47"/>
                <a:gd fmla="*/ 1008 w 1175" name="T48"/>
                <a:gd fmla="*/ 228 h 499" name="T49"/>
                <a:gd fmla="*/ 939 w 1175" name="T50"/>
                <a:gd fmla="*/ 217 h 499" name="T51"/>
                <a:gd fmla="*/ 888 w 1175" name="T52"/>
                <a:gd fmla="*/ 180 h 499" name="T53"/>
                <a:gd fmla="*/ 845 w 1175" name="T54"/>
                <a:gd fmla="*/ 152 h 499" name="T55"/>
                <a:gd fmla="*/ 815 w 1175" name="T56"/>
                <a:gd fmla="*/ 144 h 499" name="T57"/>
                <a:gd fmla="*/ 798 w 1175" name="T58"/>
                <a:gd fmla="*/ 142 h 499" name="T59"/>
                <a:gd fmla="*/ 774 w 1175" name="T60"/>
                <a:gd fmla="*/ 140 h 499" name="T61"/>
                <a:gd fmla="*/ 762 w 1175" name="T62"/>
                <a:gd fmla="*/ 140 h 499" name="T63"/>
                <a:gd fmla="*/ 725 w 1175" name="T64"/>
                <a:gd fmla="*/ 144 h 499" name="T65"/>
                <a:gd fmla="*/ 684 w 1175" name="T66"/>
                <a:gd fmla="*/ 154 h 499" name="T67"/>
                <a:gd fmla="*/ 662 w 1175" name="T68"/>
                <a:gd fmla="*/ 165 h 499" name="T69"/>
                <a:gd fmla="*/ 655 w 1175" name="T70"/>
                <a:gd fmla="*/ 172 h 499" name="T71"/>
                <a:gd fmla="*/ 593 w 1175" name="T72"/>
                <a:gd fmla="*/ 266 h 499" name="T73"/>
                <a:gd fmla="*/ 461 w 1175" name="T74"/>
                <a:gd fmla="*/ 271 h 499" name="T75"/>
                <a:gd fmla="*/ 436 w 1175" name="T76"/>
                <a:gd fmla="*/ 271 h 499" name="T77"/>
                <a:gd fmla="*/ 393 w 1175" name="T78"/>
                <a:gd fmla="*/ 259 h 499" name="T79"/>
                <a:gd fmla="*/ 335 w 1175" name="T80"/>
                <a:gd fmla="*/ 203 h 499" name="T81"/>
                <a:gd fmla="*/ 298 w 1175" name="T82"/>
                <a:gd fmla="*/ 174 h 499" name="T83"/>
                <a:gd fmla="*/ 287 w 1175" name="T84"/>
                <a:gd fmla="*/ 171 h 499" name="T85"/>
                <a:gd fmla="*/ 269 w 1175" name="T86"/>
                <a:gd fmla="*/ 168 h 499" name="T87"/>
                <a:gd fmla="*/ 255 w 1175" name="T88"/>
                <a:gd fmla="*/ 168 h 499" name="T89"/>
                <a:gd fmla="*/ 248 w 1175" name="T90"/>
                <a:gd fmla="*/ 168 h 499" name="T91"/>
                <a:gd fmla="*/ 231 w 1175" name="T92"/>
                <a:gd fmla="*/ 173 h 499" name="T93"/>
                <a:gd fmla="*/ 219 w 1175" name="T94"/>
                <a:gd fmla="*/ 181 h 499" name="T95"/>
                <a:gd fmla="*/ 185 w 1175" name="T96"/>
                <a:gd fmla="*/ 197 h 499" name="T97"/>
                <a:gd fmla="*/ 90 w 1175" name="T98"/>
                <a:gd fmla="*/ 7 h 499" name="T99"/>
                <a:gd fmla="*/ 67 w 1175" name="T100"/>
                <a:gd fmla="*/ 186 h 499" name="T101"/>
                <a:gd fmla="*/ 14 w 1175" name="T102"/>
                <a:gd fmla="*/ 494 h 499" name="T103"/>
                <a:gd fmla="*/ 28 w 1175" name="T104"/>
                <a:gd fmla="*/ 352 h 499" name="T105"/>
                <a:gd fmla="*/ 77 w 1175" name="T106"/>
                <a:gd fmla="*/ 372 h 499" name="T107"/>
                <a:gd fmla="*/ 99 w 1175" name="T108"/>
                <a:gd fmla="*/ 377 h 499" name="T109"/>
                <a:gd fmla="*/ 117 w 1175" name="T110"/>
                <a:gd fmla="*/ 379 h 499" name="T111"/>
                <a:gd fmla="*/ 136 w 1175" name="T112"/>
                <a:gd fmla="*/ 380 h 499" name="T113"/>
                <a:gd fmla="*/ 157 w 1175" name="T114"/>
                <a:gd fmla="*/ 378 h 499" name="T115"/>
                <a:gd fmla="*/ 180 w 1175" name="T116"/>
                <a:gd fmla="*/ 373 h 499" name="T117"/>
                <a:gd fmla="*/ 198 w 1175" name="T118"/>
                <a:gd fmla="*/ 364 h 499" name="T119"/>
                <a:gd fmla="*/ 217 w 1175" name="T120"/>
                <a:gd fmla="*/ 348 h 499" name="T121"/>
                <a:gd fmla="*/ 280 w 1175" name="T122"/>
                <a:gd fmla="*/ 352 h 499" name="T123"/>
                <a:gd fmla="*/ 327 w 1175" name="T124"/>
                <a:gd fmla="*/ 396 h 49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99" w="1175">
                  <a:moveTo>
                    <a:pt x="333" y="403"/>
                  </a:moveTo>
                  <a:cubicBezTo>
                    <a:pt x="333" y="404"/>
                    <a:pt x="334" y="405"/>
                    <a:pt x="335" y="406"/>
                  </a:cubicBezTo>
                  <a:cubicBezTo>
                    <a:pt x="335" y="406"/>
                    <a:pt x="335" y="406"/>
                    <a:pt x="335" y="406"/>
                  </a:cubicBezTo>
                  <a:cubicBezTo>
                    <a:pt x="339" y="410"/>
                    <a:pt x="342" y="414"/>
                    <a:pt x="345" y="417"/>
                  </a:cubicBezTo>
                  <a:cubicBezTo>
                    <a:pt x="345" y="418"/>
                    <a:pt x="346" y="418"/>
                    <a:pt x="346" y="419"/>
                  </a:cubicBezTo>
                  <a:cubicBezTo>
                    <a:pt x="349" y="422"/>
                    <a:pt x="353" y="426"/>
                    <a:pt x="356" y="430"/>
                  </a:cubicBezTo>
                  <a:cubicBezTo>
                    <a:pt x="357" y="431"/>
                    <a:pt x="359" y="433"/>
                    <a:pt x="360" y="434"/>
                  </a:cubicBezTo>
                  <a:cubicBezTo>
                    <a:pt x="360" y="434"/>
                    <a:pt x="361" y="435"/>
                    <a:pt x="361" y="435"/>
                  </a:cubicBezTo>
                  <a:cubicBezTo>
                    <a:pt x="362" y="436"/>
                    <a:pt x="363" y="436"/>
                    <a:pt x="363" y="437"/>
                  </a:cubicBezTo>
                  <a:cubicBezTo>
                    <a:pt x="364" y="437"/>
                    <a:pt x="364" y="437"/>
                    <a:pt x="364" y="437"/>
                  </a:cubicBezTo>
                  <a:cubicBezTo>
                    <a:pt x="364" y="438"/>
                    <a:pt x="365" y="438"/>
                    <a:pt x="366" y="439"/>
                  </a:cubicBezTo>
                  <a:cubicBezTo>
                    <a:pt x="366" y="439"/>
                    <a:pt x="367" y="440"/>
                    <a:pt x="368" y="441"/>
                  </a:cubicBezTo>
                  <a:cubicBezTo>
                    <a:pt x="369" y="441"/>
                    <a:pt x="369" y="441"/>
                    <a:pt x="370" y="442"/>
                  </a:cubicBezTo>
                  <a:cubicBezTo>
                    <a:pt x="370" y="442"/>
                    <a:pt x="371" y="442"/>
                    <a:pt x="371" y="443"/>
                  </a:cubicBezTo>
                  <a:cubicBezTo>
                    <a:pt x="372" y="443"/>
                    <a:pt x="372" y="443"/>
                    <a:pt x="372" y="443"/>
                  </a:cubicBezTo>
                  <a:cubicBezTo>
                    <a:pt x="373" y="444"/>
                    <a:pt x="373" y="444"/>
                    <a:pt x="373" y="444"/>
                  </a:cubicBezTo>
                  <a:cubicBezTo>
                    <a:pt x="374" y="445"/>
                    <a:pt x="374" y="445"/>
                    <a:pt x="374" y="445"/>
                  </a:cubicBezTo>
                  <a:cubicBezTo>
                    <a:pt x="375" y="445"/>
                    <a:pt x="376" y="445"/>
                    <a:pt x="377" y="446"/>
                  </a:cubicBezTo>
                  <a:cubicBezTo>
                    <a:pt x="377" y="446"/>
                    <a:pt x="378" y="447"/>
                    <a:pt x="379" y="447"/>
                  </a:cubicBezTo>
                  <a:cubicBezTo>
                    <a:pt x="379" y="447"/>
                    <a:pt x="379" y="447"/>
                    <a:pt x="379" y="447"/>
                  </a:cubicBezTo>
                  <a:cubicBezTo>
                    <a:pt x="380" y="448"/>
                    <a:pt x="381" y="448"/>
                    <a:pt x="381" y="448"/>
                  </a:cubicBezTo>
                  <a:cubicBezTo>
                    <a:pt x="382" y="448"/>
                    <a:pt x="382" y="449"/>
                    <a:pt x="383" y="449"/>
                  </a:cubicBezTo>
                  <a:cubicBezTo>
                    <a:pt x="384" y="449"/>
                    <a:pt x="385" y="450"/>
                    <a:pt x="386" y="450"/>
                  </a:cubicBezTo>
                  <a:cubicBezTo>
                    <a:pt x="386" y="450"/>
                    <a:pt x="387" y="450"/>
                    <a:pt x="387" y="451"/>
                  </a:cubicBezTo>
                  <a:cubicBezTo>
                    <a:pt x="388" y="451"/>
                    <a:pt x="388" y="451"/>
                    <a:pt x="388" y="451"/>
                  </a:cubicBezTo>
                  <a:cubicBezTo>
                    <a:pt x="388" y="451"/>
                    <a:pt x="389" y="451"/>
                    <a:pt x="389" y="451"/>
                  </a:cubicBezTo>
                  <a:cubicBezTo>
                    <a:pt x="389" y="451"/>
                    <a:pt x="390" y="451"/>
                    <a:pt x="390" y="452"/>
                  </a:cubicBezTo>
                  <a:cubicBezTo>
                    <a:pt x="391" y="452"/>
                    <a:pt x="391" y="452"/>
                    <a:pt x="391" y="452"/>
                  </a:cubicBezTo>
                  <a:cubicBezTo>
                    <a:pt x="392" y="452"/>
                    <a:pt x="392" y="452"/>
                    <a:pt x="392" y="452"/>
                  </a:cubicBezTo>
                  <a:cubicBezTo>
                    <a:pt x="392" y="452"/>
                    <a:pt x="392" y="452"/>
                    <a:pt x="392" y="452"/>
                  </a:cubicBezTo>
                  <a:cubicBezTo>
                    <a:pt x="392" y="452"/>
                    <a:pt x="392" y="452"/>
                    <a:pt x="392" y="452"/>
                  </a:cubicBezTo>
                  <a:cubicBezTo>
                    <a:pt x="392" y="452"/>
                    <a:pt x="392" y="452"/>
                    <a:pt x="392" y="452"/>
                  </a:cubicBezTo>
                  <a:cubicBezTo>
                    <a:pt x="393" y="453"/>
                    <a:pt x="393" y="453"/>
                    <a:pt x="393" y="453"/>
                  </a:cubicBezTo>
                  <a:cubicBezTo>
                    <a:pt x="394" y="453"/>
                    <a:pt x="394" y="453"/>
                    <a:pt x="394" y="453"/>
                  </a:cubicBezTo>
                  <a:cubicBezTo>
                    <a:pt x="395" y="453"/>
                    <a:pt x="395" y="453"/>
                    <a:pt x="395" y="453"/>
                  </a:cubicBezTo>
                  <a:cubicBezTo>
                    <a:pt x="396" y="453"/>
                    <a:pt x="396" y="453"/>
                    <a:pt x="396" y="453"/>
                  </a:cubicBezTo>
                  <a:cubicBezTo>
                    <a:pt x="396" y="453"/>
                    <a:pt x="396" y="453"/>
                    <a:pt x="396" y="453"/>
                  </a:cubicBezTo>
                  <a:cubicBezTo>
                    <a:pt x="397" y="454"/>
                    <a:pt x="397" y="454"/>
                    <a:pt x="397" y="454"/>
                  </a:cubicBezTo>
                  <a:cubicBezTo>
                    <a:pt x="398" y="454"/>
                    <a:pt x="398" y="454"/>
                    <a:pt x="398" y="454"/>
                  </a:cubicBezTo>
                  <a:cubicBezTo>
                    <a:pt x="399" y="454"/>
                    <a:pt x="399" y="454"/>
                    <a:pt x="399" y="454"/>
                  </a:cubicBezTo>
                  <a:cubicBezTo>
                    <a:pt x="400" y="454"/>
                    <a:pt x="400" y="454"/>
                    <a:pt x="400" y="454"/>
                  </a:cubicBezTo>
                  <a:cubicBezTo>
                    <a:pt x="401" y="454"/>
                    <a:pt x="401" y="454"/>
                    <a:pt x="401" y="454"/>
                  </a:cubicBezTo>
                  <a:cubicBezTo>
                    <a:pt x="401" y="454"/>
                    <a:pt x="401" y="454"/>
                    <a:pt x="401" y="454"/>
                  </a:cubicBezTo>
                  <a:cubicBezTo>
                    <a:pt x="401" y="454"/>
                    <a:pt x="401" y="454"/>
                    <a:pt x="401" y="454"/>
                  </a:cubicBezTo>
                  <a:cubicBezTo>
                    <a:pt x="401" y="455"/>
                    <a:pt x="401" y="455"/>
                    <a:pt x="401" y="455"/>
                  </a:cubicBezTo>
                  <a:cubicBezTo>
                    <a:pt x="402" y="455"/>
                    <a:pt x="402" y="455"/>
                    <a:pt x="402" y="455"/>
                  </a:cubicBezTo>
                  <a:cubicBezTo>
                    <a:pt x="403" y="455"/>
                    <a:pt x="403" y="455"/>
                    <a:pt x="403" y="455"/>
                  </a:cubicBezTo>
                  <a:cubicBezTo>
                    <a:pt x="404" y="455"/>
                    <a:pt x="404" y="455"/>
                    <a:pt x="404" y="455"/>
                  </a:cubicBezTo>
                  <a:cubicBezTo>
                    <a:pt x="405" y="455"/>
                    <a:pt x="405" y="455"/>
                    <a:pt x="405" y="455"/>
                  </a:cubicBezTo>
                  <a:cubicBezTo>
                    <a:pt x="405" y="455"/>
                    <a:pt x="405" y="455"/>
                    <a:pt x="405" y="455"/>
                  </a:cubicBezTo>
                  <a:cubicBezTo>
                    <a:pt x="405" y="455"/>
                    <a:pt x="405" y="455"/>
                    <a:pt x="405" y="455"/>
                  </a:cubicBezTo>
                  <a:cubicBezTo>
                    <a:pt x="406" y="455"/>
                    <a:pt x="406" y="455"/>
                    <a:pt x="406" y="455"/>
                  </a:cubicBezTo>
                  <a:cubicBezTo>
                    <a:pt x="407" y="455"/>
                    <a:pt x="407" y="455"/>
                    <a:pt x="407" y="455"/>
                  </a:cubicBezTo>
                  <a:cubicBezTo>
                    <a:pt x="408" y="456"/>
                    <a:pt x="408" y="456"/>
                    <a:pt x="408" y="456"/>
                  </a:cubicBezTo>
                  <a:cubicBezTo>
                    <a:pt x="408" y="456"/>
                    <a:pt x="408" y="456"/>
                    <a:pt x="408" y="456"/>
                  </a:cubicBezTo>
                  <a:cubicBezTo>
                    <a:pt x="409" y="456"/>
                    <a:pt x="409" y="456"/>
                    <a:pt x="409" y="456"/>
                  </a:cubicBezTo>
                  <a:cubicBezTo>
                    <a:pt x="410" y="456"/>
                    <a:pt x="410" y="456"/>
                    <a:pt x="410" y="456"/>
                  </a:cubicBezTo>
                  <a:cubicBezTo>
                    <a:pt x="411" y="456"/>
                    <a:pt x="411" y="456"/>
                    <a:pt x="411" y="456"/>
                  </a:cubicBezTo>
                  <a:cubicBezTo>
                    <a:pt x="412" y="456"/>
                    <a:pt x="412" y="456"/>
                    <a:pt x="412" y="456"/>
                  </a:cubicBezTo>
                  <a:cubicBezTo>
                    <a:pt x="412" y="456"/>
                    <a:pt x="412" y="456"/>
                    <a:pt x="412" y="456"/>
                  </a:cubicBezTo>
                  <a:cubicBezTo>
                    <a:pt x="413" y="456"/>
                    <a:pt x="413" y="456"/>
                    <a:pt x="413" y="456"/>
                  </a:cubicBezTo>
                  <a:cubicBezTo>
                    <a:pt x="414" y="456"/>
                    <a:pt x="414" y="456"/>
                    <a:pt x="414" y="456"/>
                  </a:cubicBezTo>
                  <a:cubicBezTo>
                    <a:pt x="414" y="456"/>
                    <a:pt x="414" y="456"/>
                    <a:pt x="414" y="456"/>
                  </a:cubicBezTo>
                  <a:cubicBezTo>
                    <a:pt x="414" y="456"/>
                    <a:pt x="414" y="456"/>
                    <a:pt x="414" y="456"/>
                  </a:cubicBezTo>
                  <a:cubicBezTo>
                    <a:pt x="415" y="456"/>
                    <a:pt x="415" y="456"/>
                    <a:pt x="415" y="456"/>
                  </a:cubicBezTo>
                  <a:cubicBezTo>
                    <a:pt x="416" y="456"/>
                    <a:pt x="416" y="456"/>
                    <a:pt x="416" y="456"/>
                  </a:cubicBezTo>
                  <a:cubicBezTo>
                    <a:pt x="417" y="457"/>
                    <a:pt x="417" y="457"/>
                    <a:pt x="417" y="457"/>
                  </a:cubicBezTo>
                  <a:cubicBezTo>
                    <a:pt x="417" y="457"/>
                    <a:pt x="417" y="457"/>
                    <a:pt x="417" y="457"/>
                  </a:cubicBezTo>
                  <a:cubicBezTo>
                    <a:pt x="418" y="457"/>
                    <a:pt x="418" y="457"/>
                    <a:pt x="418" y="457"/>
                  </a:cubicBezTo>
                  <a:cubicBezTo>
                    <a:pt x="419" y="457"/>
                    <a:pt x="419" y="457"/>
                    <a:pt x="419" y="457"/>
                  </a:cubicBezTo>
                  <a:cubicBezTo>
                    <a:pt x="420" y="457"/>
                    <a:pt x="420" y="457"/>
                    <a:pt x="420" y="457"/>
                  </a:cubicBezTo>
                  <a:cubicBezTo>
                    <a:pt x="421" y="457"/>
                    <a:pt x="421" y="457"/>
                    <a:pt x="421" y="457"/>
                  </a:cubicBezTo>
                  <a:cubicBezTo>
                    <a:pt x="422" y="457"/>
                    <a:pt x="422" y="457"/>
                    <a:pt x="422" y="457"/>
                  </a:cubicBezTo>
                  <a:cubicBezTo>
                    <a:pt x="422" y="457"/>
                    <a:pt x="422" y="457"/>
                    <a:pt x="422" y="457"/>
                  </a:cubicBezTo>
                  <a:cubicBezTo>
                    <a:pt x="423" y="457"/>
                    <a:pt x="423" y="457"/>
                    <a:pt x="423" y="457"/>
                  </a:cubicBezTo>
                  <a:cubicBezTo>
                    <a:pt x="423" y="457"/>
                    <a:pt x="423" y="457"/>
                    <a:pt x="423" y="457"/>
                  </a:cubicBezTo>
                  <a:cubicBezTo>
                    <a:pt x="424" y="457"/>
                    <a:pt x="424" y="457"/>
                    <a:pt x="424" y="457"/>
                  </a:cubicBezTo>
                  <a:cubicBezTo>
                    <a:pt x="425" y="457"/>
                    <a:pt x="425" y="457"/>
                    <a:pt x="425" y="457"/>
                  </a:cubicBezTo>
                  <a:cubicBezTo>
                    <a:pt x="425" y="457"/>
                    <a:pt x="425" y="457"/>
                    <a:pt x="425" y="457"/>
                  </a:cubicBezTo>
                  <a:cubicBezTo>
                    <a:pt x="425" y="457"/>
                    <a:pt x="425" y="457"/>
                    <a:pt x="425" y="457"/>
                  </a:cubicBezTo>
                  <a:cubicBezTo>
                    <a:pt x="426" y="457"/>
                    <a:pt x="426" y="457"/>
                    <a:pt x="426" y="457"/>
                  </a:cubicBezTo>
                  <a:cubicBezTo>
                    <a:pt x="426" y="457"/>
                    <a:pt x="426" y="457"/>
                    <a:pt x="426" y="457"/>
                  </a:cubicBezTo>
                  <a:cubicBezTo>
                    <a:pt x="427" y="457"/>
                    <a:pt x="427" y="457"/>
                    <a:pt x="427" y="457"/>
                  </a:cubicBezTo>
                  <a:cubicBezTo>
                    <a:pt x="427" y="457"/>
                    <a:pt x="428" y="457"/>
                    <a:pt x="428" y="457"/>
                  </a:cubicBezTo>
                  <a:cubicBezTo>
                    <a:pt x="428" y="457"/>
                    <a:pt x="428" y="457"/>
                    <a:pt x="428" y="457"/>
                  </a:cubicBezTo>
                  <a:cubicBezTo>
                    <a:pt x="428" y="457"/>
                    <a:pt x="428" y="457"/>
                    <a:pt x="428" y="457"/>
                  </a:cubicBezTo>
                  <a:cubicBezTo>
                    <a:pt x="429" y="457"/>
                    <a:pt x="429" y="457"/>
                    <a:pt x="429" y="457"/>
                  </a:cubicBezTo>
                  <a:cubicBezTo>
                    <a:pt x="430" y="457"/>
                    <a:pt x="430" y="457"/>
                    <a:pt x="430" y="457"/>
                  </a:cubicBezTo>
                  <a:cubicBezTo>
                    <a:pt x="431" y="457"/>
                    <a:pt x="431" y="457"/>
                    <a:pt x="431" y="457"/>
                  </a:cubicBezTo>
                  <a:cubicBezTo>
                    <a:pt x="431" y="457"/>
                    <a:pt x="432" y="457"/>
                    <a:pt x="432" y="457"/>
                  </a:cubicBezTo>
                  <a:cubicBezTo>
                    <a:pt x="432" y="456"/>
                    <a:pt x="433" y="456"/>
                    <a:pt x="433" y="456"/>
                  </a:cubicBezTo>
                  <a:cubicBezTo>
                    <a:pt x="434" y="456"/>
                    <a:pt x="434" y="456"/>
                    <a:pt x="434" y="456"/>
                  </a:cubicBezTo>
                  <a:cubicBezTo>
                    <a:pt x="434" y="456"/>
                    <a:pt x="434" y="456"/>
                    <a:pt x="434" y="456"/>
                  </a:cubicBezTo>
                  <a:cubicBezTo>
                    <a:pt x="434" y="456"/>
                    <a:pt x="434" y="456"/>
                    <a:pt x="434" y="456"/>
                  </a:cubicBezTo>
                  <a:cubicBezTo>
                    <a:pt x="435" y="456"/>
                    <a:pt x="435" y="456"/>
                    <a:pt x="435" y="456"/>
                  </a:cubicBezTo>
                  <a:cubicBezTo>
                    <a:pt x="436" y="456"/>
                    <a:pt x="436" y="456"/>
                    <a:pt x="436" y="456"/>
                  </a:cubicBezTo>
                  <a:cubicBezTo>
                    <a:pt x="436" y="456"/>
                    <a:pt x="436" y="456"/>
                    <a:pt x="436" y="456"/>
                  </a:cubicBezTo>
                  <a:cubicBezTo>
                    <a:pt x="436" y="456"/>
                    <a:pt x="436" y="456"/>
                    <a:pt x="436" y="456"/>
                  </a:cubicBezTo>
                  <a:cubicBezTo>
                    <a:pt x="436" y="456"/>
                    <a:pt x="436" y="456"/>
                    <a:pt x="436" y="456"/>
                  </a:cubicBezTo>
                  <a:cubicBezTo>
                    <a:pt x="437" y="456"/>
                    <a:pt x="437" y="456"/>
                    <a:pt x="437" y="456"/>
                  </a:cubicBezTo>
                  <a:cubicBezTo>
                    <a:pt x="438" y="456"/>
                    <a:pt x="438" y="456"/>
                    <a:pt x="438" y="456"/>
                  </a:cubicBezTo>
                  <a:cubicBezTo>
                    <a:pt x="438" y="456"/>
                    <a:pt x="438" y="456"/>
                    <a:pt x="438" y="456"/>
                  </a:cubicBezTo>
                  <a:cubicBezTo>
                    <a:pt x="438" y="456"/>
                    <a:pt x="438" y="456"/>
                    <a:pt x="438" y="456"/>
                  </a:cubicBezTo>
                  <a:cubicBezTo>
                    <a:pt x="439" y="456"/>
                    <a:pt x="439" y="456"/>
                    <a:pt x="439" y="456"/>
                  </a:cubicBezTo>
                  <a:cubicBezTo>
                    <a:pt x="439" y="456"/>
                    <a:pt x="439" y="456"/>
                    <a:pt x="439" y="456"/>
                  </a:cubicBezTo>
                  <a:cubicBezTo>
                    <a:pt x="439" y="456"/>
                    <a:pt x="439" y="456"/>
                    <a:pt x="439" y="456"/>
                  </a:cubicBezTo>
                  <a:cubicBezTo>
                    <a:pt x="439" y="456"/>
                    <a:pt x="439" y="456"/>
                    <a:pt x="439" y="456"/>
                  </a:cubicBezTo>
                  <a:cubicBezTo>
                    <a:pt x="439" y="456"/>
                    <a:pt x="439" y="456"/>
                    <a:pt x="439" y="456"/>
                  </a:cubicBezTo>
                  <a:cubicBezTo>
                    <a:pt x="440" y="456"/>
                    <a:pt x="440" y="456"/>
                    <a:pt x="440" y="456"/>
                  </a:cubicBezTo>
                  <a:cubicBezTo>
                    <a:pt x="440" y="456"/>
                    <a:pt x="441" y="456"/>
                    <a:pt x="441" y="456"/>
                  </a:cubicBezTo>
                  <a:cubicBezTo>
                    <a:pt x="442" y="456"/>
                    <a:pt x="442" y="456"/>
                    <a:pt x="442" y="456"/>
                  </a:cubicBezTo>
                  <a:cubicBezTo>
                    <a:pt x="444" y="455"/>
                    <a:pt x="449" y="455"/>
                    <a:pt x="455" y="455"/>
                  </a:cubicBezTo>
                  <a:cubicBezTo>
                    <a:pt x="460" y="455"/>
                    <a:pt x="466" y="455"/>
                    <a:pt x="473" y="455"/>
                  </a:cubicBezTo>
                  <a:cubicBezTo>
                    <a:pt x="474" y="455"/>
                    <a:pt x="475" y="454"/>
                    <a:pt x="476" y="454"/>
                  </a:cubicBezTo>
                  <a:cubicBezTo>
                    <a:pt x="477" y="454"/>
                    <a:pt x="479" y="454"/>
                    <a:pt x="480" y="454"/>
                  </a:cubicBezTo>
                  <a:cubicBezTo>
                    <a:pt x="481" y="454"/>
                    <a:pt x="481" y="454"/>
                    <a:pt x="481" y="454"/>
                  </a:cubicBezTo>
                  <a:cubicBezTo>
                    <a:pt x="483" y="454"/>
                    <a:pt x="486" y="454"/>
                    <a:pt x="488" y="454"/>
                  </a:cubicBezTo>
                  <a:cubicBezTo>
                    <a:pt x="488" y="454"/>
                    <a:pt x="488" y="454"/>
                    <a:pt x="488" y="454"/>
                  </a:cubicBezTo>
                  <a:cubicBezTo>
                    <a:pt x="490" y="454"/>
                    <a:pt x="492" y="454"/>
                    <a:pt x="495" y="454"/>
                  </a:cubicBezTo>
                  <a:cubicBezTo>
                    <a:pt x="495" y="454"/>
                    <a:pt x="496" y="454"/>
                    <a:pt x="497" y="454"/>
                  </a:cubicBezTo>
                  <a:cubicBezTo>
                    <a:pt x="498" y="454"/>
                    <a:pt x="498" y="454"/>
                    <a:pt x="498" y="454"/>
                  </a:cubicBezTo>
                  <a:cubicBezTo>
                    <a:pt x="512" y="453"/>
                    <a:pt x="527" y="453"/>
                    <a:pt x="543" y="452"/>
                  </a:cubicBezTo>
                  <a:cubicBezTo>
                    <a:pt x="544" y="452"/>
                    <a:pt x="545" y="452"/>
                    <a:pt x="545" y="452"/>
                  </a:cubicBezTo>
                  <a:cubicBezTo>
                    <a:pt x="551" y="452"/>
                    <a:pt x="557" y="451"/>
                    <a:pt x="562" y="451"/>
                  </a:cubicBezTo>
                  <a:cubicBezTo>
                    <a:pt x="563" y="451"/>
                    <a:pt x="564" y="451"/>
                    <a:pt x="565" y="451"/>
                  </a:cubicBezTo>
                  <a:cubicBezTo>
                    <a:pt x="569" y="451"/>
                    <a:pt x="572" y="451"/>
                    <a:pt x="575" y="451"/>
                  </a:cubicBezTo>
                  <a:cubicBezTo>
                    <a:pt x="577" y="451"/>
                    <a:pt x="579" y="450"/>
                    <a:pt x="580" y="450"/>
                  </a:cubicBezTo>
                  <a:cubicBezTo>
                    <a:pt x="583" y="450"/>
                    <a:pt x="586" y="450"/>
                    <a:pt x="589" y="450"/>
                  </a:cubicBezTo>
                  <a:cubicBezTo>
                    <a:pt x="593" y="450"/>
                    <a:pt x="597" y="450"/>
                    <a:pt x="602" y="449"/>
                  </a:cubicBezTo>
                  <a:cubicBezTo>
                    <a:pt x="604" y="449"/>
                    <a:pt x="606" y="449"/>
                    <a:pt x="608" y="449"/>
                  </a:cubicBezTo>
                  <a:cubicBezTo>
                    <a:pt x="614" y="449"/>
                    <a:pt x="621" y="449"/>
                    <a:pt x="627" y="448"/>
                  </a:cubicBezTo>
                  <a:cubicBezTo>
                    <a:pt x="627" y="448"/>
                    <a:pt x="628" y="448"/>
                    <a:pt x="628" y="448"/>
                  </a:cubicBezTo>
                  <a:cubicBezTo>
                    <a:pt x="632" y="448"/>
                    <a:pt x="637" y="448"/>
                    <a:pt x="641" y="447"/>
                  </a:cubicBezTo>
                  <a:cubicBezTo>
                    <a:pt x="642" y="447"/>
                    <a:pt x="642" y="447"/>
                    <a:pt x="643" y="447"/>
                  </a:cubicBezTo>
                  <a:cubicBezTo>
                    <a:pt x="643" y="447"/>
                    <a:pt x="644" y="447"/>
                    <a:pt x="644" y="447"/>
                  </a:cubicBezTo>
                  <a:cubicBezTo>
                    <a:pt x="652" y="447"/>
                    <a:pt x="659" y="446"/>
                    <a:pt x="666" y="446"/>
                  </a:cubicBezTo>
                  <a:cubicBezTo>
                    <a:pt x="666" y="446"/>
                    <a:pt x="667" y="446"/>
                    <a:pt x="668" y="446"/>
                  </a:cubicBezTo>
                  <a:cubicBezTo>
                    <a:pt x="669" y="446"/>
                    <a:pt x="670" y="446"/>
                    <a:pt x="671" y="446"/>
                  </a:cubicBezTo>
                  <a:cubicBezTo>
                    <a:pt x="673" y="446"/>
                    <a:pt x="674" y="445"/>
                    <a:pt x="675" y="445"/>
                  </a:cubicBezTo>
                  <a:cubicBezTo>
                    <a:pt x="676" y="445"/>
                    <a:pt x="676" y="445"/>
                    <a:pt x="677" y="445"/>
                  </a:cubicBezTo>
                  <a:cubicBezTo>
                    <a:pt x="678" y="445"/>
                    <a:pt x="679" y="445"/>
                    <a:pt x="680" y="445"/>
                  </a:cubicBezTo>
                  <a:cubicBezTo>
                    <a:pt x="682" y="445"/>
                    <a:pt x="684" y="445"/>
                    <a:pt x="685" y="445"/>
                  </a:cubicBezTo>
                  <a:cubicBezTo>
                    <a:pt x="686" y="445"/>
                    <a:pt x="687" y="445"/>
                    <a:pt x="689" y="444"/>
                  </a:cubicBezTo>
                  <a:cubicBezTo>
                    <a:pt x="689" y="444"/>
                    <a:pt x="690" y="444"/>
                    <a:pt x="690" y="444"/>
                  </a:cubicBezTo>
                  <a:cubicBezTo>
                    <a:pt x="691" y="444"/>
                    <a:pt x="692" y="444"/>
                    <a:pt x="694" y="444"/>
                  </a:cubicBezTo>
                  <a:cubicBezTo>
                    <a:pt x="695" y="444"/>
                    <a:pt x="696" y="444"/>
                    <a:pt x="697" y="444"/>
                  </a:cubicBezTo>
                  <a:cubicBezTo>
                    <a:pt x="699" y="444"/>
                    <a:pt x="702" y="443"/>
                    <a:pt x="704" y="443"/>
                  </a:cubicBezTo>
                  <a:cubicBezTo>
                    <a:pt x="705" y="443"/>
                    <a:pt x="705" y="443"/>
                    <a:pt x="705" y="443"/>
                  </a:cubicBezTo>
                  <a:cubicBezTo>
                    <a:pt x="706" y="443"/>
                    <a:pt x="706" y="443"/>
                    <a:pt x="706" y="443"/>
                  </a:cubicBezTo>
                  <a:cubicBezTo>
                    <a:pt x="706" y="443"/>
                    <a:pt x="706" y="443"/>
                    <a:pt x="706" y="443"/>
                  </a:cubicBezTo>
                  <a:cubicBezTo>
                    <a:pt x="707" y="443"/>
                    <a:pt x="707" y="443"/>
                    <a:pt x="707" y="443"/>
                  </a:cubicBezTo>
                  <a:cubicBezTo>
                    <a:pt x="708" y="443"/>
                    <a:pt x="708" y="443"/>
                    <a:pt x="708" y="443"/>
                  </a:cubicBezTo>
                  <a:cubicBezTo>
                    <a:pt x="709" y="443"/>
                    <a:pt x="709" y="443"/>
                    <a:pt x="709" y="443"/>
                  </a:cubicBezTo>
                  <a:cubicBezTo>
                    <a:pt x="709" y="443"/>
                    <a:pt x="709" y="443"/>
                    <a:pt x="709" y="443"/>
                  </a:cubicBezTo>
                  <a:cubicBezTo>
                    <a:pt x="710" y="443"/>
                    <a:pt x="711" y="443"/>
                    <a:pt x="711" y="443"/>
                  </a:cubicBezTo>
                  <a:cubicBezTo>
                    <a:pt x="712" y="442"/>
                    <a:pt x="712" y="442"/>
                    <a:pt x="713" y="442"/>
                  </a:cubicBezTo>
                  <a:cubicBezTo>
                    <a:pt x="713" y="442"/>
                    <a:pt x="713" y="442"/>
                    <a:pt x="713" y="442"/>
                  </a:cubicBezTo>
                  <a:cubicBezTo>
                    <a:pt x="713" y="442"/>
                    <a:pt x="713" y="442"/>
                    <a:pt x="713" y="442"/>
                  </a:cubicBezTo>
                  <a:cubicBezTo>
                    <a:pt x="714" y="442"/>
                    <a:pt x="715" y="442"/>
                    <a:pt x="715" y="442"/>
                  </a:cubicBezTo>
                  <a:cubicBezTo>
                    <a:pt x="716" y="442"/>
                    <a:pt x="716" y="442"/>
                    <a:pt x="716" y="442"/>
                  </a:cubicBezTo>
                  <a:cubicBezTo>
                    <a:pt x="717" y="442"/>
                    <a:pt x="717" y="442"/>
                    <a:pt x="717" y="442"/>
                  </a:cubicBezTo>
                  <a:cubicBezTo>
                    <a:pt x="718" y="442"/>
                    <a:pt x="718" y="442"/>
                    <a:pt x="718" y="442"/>
                  </a:cubicBezTo>
                  <a:cubicBezTo>
                    <a:pt x="719" y="442"/>
                    <a:pt x="719" y="441"/>
                    <a:pt x="720" y="441"/>
                  </a:cubicBezTo>
                  <a:cubicBezTo>
                    <a:pt x="720" y="441"/>
                    <a:pt x="720" y="441"/>
                    <a:pt x="720" y="441"/>
                  </a:cubicBezTo>
                  <a:cubicBezTo>
                    <a:pt x="720" y="441"/>
                    <a:pt x="720" y="441"/>
                    <a:pt x="720" y="441"/>
                  </a:cubicBezTo>
                  <a:cubicBezTo>
                    <a:pt x="721" y="441"/>
                    <a:pt x="721" y="441"/>
                    <a:pt x="721" y="441"/>
                  </a:cubicBezTo>
                  <a:cubicBezTo>
                    <a:pt x="721" y="441"/>
                    <a:pt x="722" y="441"/>
                    <a:pt x="722" y="441"/>
                  </a:cubicBezTo>
                  <a:cubicBezTo>
                    <a:pt x="723" y="441"/>
                    <a:pt x="723" y="441"/>
                    <a:pt x="723" y="441"/>
                  </a:cubicBezTo>
                  <a:cubicBezTo>
                    <a:pt x="724" y="440"/>
                    <a:pt x="724" y="440"/>
                    <a:pt x="724" y="440"/>
                  </a:cubicBezTo>
                  <a:cubicBezTo>
                    <a:pt x="724" y="440"/>
                    <a:pt x="724" y="440"/>
                    <a:pt x="724" y="440"/>
                  </a:cubicBezTo>
                  <a:cubicBezTo>
                    <a:pt x="725" y="440"/>
                    <a:pt x="725" y="440"/>
                    <a:pt x="725" y="440"/>
                  </a:cubicBezTo>
                  <a:cubicBezTo>
                    <a:pt x="726" y="440"/>
                    <a:pt x="726" y="440"/>
                    <a:pt x="727" y="440"/>
                  </a:cubicBezTo>
                  <a:cubicBezTo>
                    <a:pt x="727" y="440"/>
                    <a:pt x="727" y="440"/>
                    <a:pt x="727" y="440"/>
                  </a:cubicBezTo>
                  <a:cubicBezTo>
                    <a:pt x="728" y="439"/>
                    <a:pt x="728" y="439"/>
                    <a:pt x="728" y="439"/>
                  </a:cubicBezTo>
                  <a:cubicBezTo>
                    <a:pt x="729" y="439"/>
                    <a:pt x="729" y="439"/>
                    <a:pt x="730" y="439"/>
                  </a:cubicBezTo>
                  <a:cubicBezTo>
                    <a:pt x="730" y="439"/>
                    <a:pt x="730" y="439"/>
                    <a:pt x="730" y="439"/>
                  </a:cubicBezTo>
                  <a:cubicBezTo>
                    <a:pt x="731" y="438"/>
                    <a:pt x="731" y="438"/>
                    <a:pt x="731" y="438"/>
                  </a:cubicBezTo>
                  <a:cubicBezTo>
                    <a:pt x="731" y="438"/>
                    <a:pt x="731" y="438"/>
                    <a:pt x="731" y="438"/>
                  </a:cubicBezTo>
                  <a:cubicBezTo>
                    <a:pt x="732" y="438"/>
                    <a:pt x="732" y="438"/>
                    <a:pt x="732" y="438"/>
                  </a:cubicBezTo>
                  <a:cubicBezTo>
                    <a:pt x="733" y="438"/>
                    <a:pt x="733" y="438"/>
                    <a:pt x="733" y="438"/>
                  </a:cubicBezTo>
                  <a:cubicBezTo>
                    <a:pt x="733" y="437"/>
                    <a:pt x="733" y="437"/>
                    <a:pt x="733" y="437"/>
                  </a:cubicBezTo>
                  <a:cubicBezTo>
                    <a:pt x="734" y="437"/>
                    <a:pt x="734" y="437"/>
                    <a:pt x="734" y="437"/>
                  </a:cubicBezTo>
                  <a:cubicBezTo>
                    <a:pt x="735" y="436"/>
                    <a:pt x="735" y="436"/>
                    <a:pt x="735" y="436"/>
                  </a:cubicBezTo>
                  <a:cubicBezTo>
                    <a:pt x="735" y="436"/>
                    <a:pt x="735" y="436"/>
                    <a:pt x="735" y="436"/>
                  </a:cubicBezTo>
                  <a:cubicBezTo>
                    <a:pt x="735" y="436"/>
                    <a:pt x="735" y="436"/>
                    <a:pt x="735" y="436"/>
                  </a:cubicBezTo>
                  <a:cubicBezTo>
                    <a:pt x="736" y="436"/>
                    <a:pt x="736" y="436"/>
                    <a:pt x="736" y="436"/>
                  </a:cubicBezTo>
                  <a:cubicBezTo>
                    <a:pt x="737" y="435"/>
                    <a:pt x="737" y="435"/>
                    <a:pt x="737" y="435"/>
                  </a:cubicBezTo>
                  <a:cubicBezTo>
                    <a:pt x="737" y="435"/>
                    <a:pt x="737" y="435"/>
                    <a:pt x="737" y="435"/>
                  </a:cubicBezTo>
                  <a:cubicBezTo>
                    <a:pt x="737" y="435"/>
                    <a:pt x="737" y="435"/>
                    <a:pt x="737" y="435"/>
                  </a:cubicBezTo>
                  <a:cubicBezTo>
                    <a:pt x="737" y="435"/>
                    <a:pt x="737" y="435"/>
                    <a:pt x="737" y="435"/>
                  </a:cubicBezTo>
                  <a:cubicBezTo>
                    <a:pt x="738" y="434"/>
                    <a:pt x="738" y="434"/>
                    <a:pt x="738" y="434"/>
                  </a:cubicBezTo>
                  <a:cubicBezTo>
                    <a:pt x="738" y="434"/>
                    <a:pt x="738" y="434"/>
                    <a:pt x="738" y="434"/>
                  </a:cubicBezTo>
                  <a:cubicBezTo>
                    <a:pt x="738" y="434"/>
                    <a:pt x="738" y="434"/>
                    <a:pt x="738" y="434"/>
                  </a:cubicBezTo>
                  <a:cubicBezTo>
                    <a:pt x="738" y="434"/>
                    <a:pt x="738" y="434"/>
                    <a:pt x="738" y="434"/>
                  </a:cubicBezTo>
                  <a:cubicBezTo>
                    <a:pt x="738" y="434"/>
                    <a:pt x="738" y="434"/>
                    <a:pt x="738" y="434"/>
                  </a:cubicBezTo>
                  <a:cubicBezTo>
                    <a:pt x="739" y="433"/>
                    <a:pt x="739" y="433"/>
                    <a:pt x="739" y="433"/>
                  </a:cubicBezTo>
                  <a:cubicBezTo>
                    <a:pt x="739" y="433"/>
                    <a:pt x="739" y="433"/>
                    <a:pt x="739" y="433"/>
                  </a:cubicBezTo>
                  <a:cubicBezTo>
                    <a:pt x="739" y="433"/>
                    <a:pt x="739" y="433"/>
                    <a:pt x="739" y="433"/>
                  </a:cubicBezTo>
                  <a:cubicBezTo>
                    <a:pt x="739" y="433"/>
                    <a:pt x="739" y="433"/>
                    <a:pt x="739" y="433"/>
                  </a:cubicBezTo>
                  <a:cubicBezTo>
                    <a:pt x="739" y="433"/>
                    <a:pt x="739" y="433"/>
                    <a:pt x="739" y="433"/>
                  </a:cubicBezTo>
                  <a:cubicBezTo>
                    <a:pt x="739" y="433"/>
                    <a:pt x="739" y="433"/>
                    <a:pt x="739" y="433"/>
                  </a:cubicBezTo>
                  <a:cubicBezTo>
                    <a:pt x="740" y="432"/>
                    <a:pt x="740" y="432"/>
                    <a:pt x="740" y="432"/>
                  </a:cubicBezTo>
                  <a:cubicBezTo>
                    <a:pt x="740" y="432"/>
                    <a:pt x="740" y="432"/>
                    <a:pt x="740" y="432"/>
                  </a:cubicBezTo>
                  <a:cubicBezTo>
                    <a:pt x="740" y="432"/>
                    <a:pt x="740" y="432"/>
                    <a:pt x="740" y="432"/>
                  </a:cubicBezTo>
                  <a:cubicBezTo>
                    <a:pt x="740" y="432"/>
                    <a:pt x="740" y="432"/>
                    <a:pt x="740" y="432"/>
                  </a:cubicBezTo>
                  <a:cubicBezTo>
                    <a:pt x="740" y="432"/>
                    <a:pt x="740" y="432"/>
                    <a:pt x="740" y="432"/>
                  </a:cubicBezTo>
                  <a:cubicBezTo>
                    <a:pt x="740" y="431"/>
                    <a:pt x="740" y="431"/>
                    <a:pt x="740" y="431"/>
                  </a:cubicBezTo>
                  <a:cubicBezTo>
                    <a:pt x="740" y="431"/>
                    <a:pt x="740" y="431"/>
                    <a:pt x="740" y="431"/>
                  </a:cubicBezTo>
                  <a:cubicBezTo>
                    <a:pt x="740" y="431"/>
                    <a:pt x="740" y="431"/>
                    <a:pt x="740" y="431"/>
                  </a:cubicBezTo>
                  <a:cubicBezTo>
                    <a:pt x="740" y="431"/>
                    <a:pt x="740" y="431"/>
                    <a:pt x="740" y="431"/>
                  </a:cubicBezTo>
                  <a:cubicBezTo>
                    <a:pt x="741" y="430"/>
                    <a:pt x="741" y="430"/>
                    <a:pt x="741" y="430"/>
                  </a:cubicBezTo>
                  <a:cubicBezTo>
                    <a:pt x="741" y="430"/>
                    <a:pt x="741" y="430"/>
                    <a:pt x="741" y="430"/>
                  </a:cubicBezTo>
                  <a:cubicBezTo>
                    <a:pt x="741" y="430"/>
                    <a:pt x="741" y="430"/>
                    <a:pt x="741" y="430"/>
                  </a:cubicBezTo>
                  <a:cubicBezTo>
                    <a:pt x="741" y="430"/>
                    <a:pt x="741" y="430"/>
                    <a:pt x="741" y="430"/>
                  </a:cubicBezTo>
                  <a:cubicBezTo>
                    <a:pt x="741" y="430"/>
                    <a:pt x="741" y="430"/>
                    <a:pt x="741" y="430"/>
                  </a:cubicBezTo>
                  <a:cubicBezTo>
                    <a:pt x="746" y="392"/>
                    <a:pt x="752" y="355"/>
                    <a:pt x="758" y="317"/>
                  </a:cubicBezTo>
                  <a:cubicBezTo>
                    <a:pt x="763" y="317"/>
                    <a:pt x="768" y="318"/>
                    <a:pt x="773" y="318"/>
                  </a:cubicBezTo>
                  <a:cubicBezTo>
                    <a:pt x="773" y="318"/>
                    <a:pt x="773" y="318"/>
                    <a:pt x="773" y="318"/>
                  </a:cubicBezTo>
                  <a:cubicBezTo>
                    <a:pt x="776" y="319"/>
                    <a:pt x="780" y="319"/>
                    <a:pt x="783" y="320"/>
                  </a:cubicBezTo>
                  <a:cubicBezTo>
                    <a:pt x="786" y="321"/>
                    <a:pt x="790" y="321"/>
                    <a:pt x="793" y="322"/>
                  </a:cubicBezTo>
                  <a:cubicBezTo>
                    <a:pt x="793" y="322"/>
                    <a:pt x="793" y="322"/>
                    <a:pt x="793" y="322"/>
                  </a:cubicBezTo>
                  <a:cubicBezTo>
                    <a:pt x="796" y="323"/>
                    <a:pt x="799" y="324"/>
                    <a:pt x="802" y="324"/>
                  </a:cubicBezTo>
                  <a:cubicBezTo>
                    <a:pt x="802" y="324"/>
                    <a:pt x="802" y="324"/>
                    <a:pt x="802" y="324"/>
                  </a:cubicBezTo>
                  <a:cubicBezTo>
                    <a:pt x="804" y="325"/>
                    <a:pt x="806" y="326"/>
                    <a:pt x="808" y="326"/>
                  </a:cubicBezTo>
                  <a:cubicBezTo>
                    <a:pt x="810" y="327"/>
                    <a:pt x="812" y="328"/>
                    <a:pt x="814" y="328"/>
                  </a:cubicBezTo>
                  <a:cubicBezTo>
                    <a:pt x="815" y="329"/>
                    <a:pt x="816" y="329"/>
                    <a:pt x="817" y="330"/>
                  </a:cubicBezTo>
                  <a:cubicBezTo>
                    <a:pt x="819" y="330"/>
                    <a:pt x="821" y="331"/>
                    <a:pt x="823" y="332"/>
                  </a:cubicBezTo>
                  <a:cubicBezTo>
                    <a:pt x="824" y="333"/>
                    <a:pt x="825" y="333"/>
                    <a:pt x="826" y="333"/>
                  </a:cubicBezTo>
                  <a:cubicBezTo>
                    <a:pt x="829" y="335"/>
                    <a:pt x="831" y="336"/>
                    <a:pt x="834" y="337"/>
                  </a:cubicBezTo>
                  <a:cubicBezTo>
                    <a:pt x="834" y="338"/>
                    <a:pt x="834" y="338"/>
                    <a:pt x="834" y="338"/>
                  </a:cubicBezTo>
                  <a:cubicBezTo>
                    <a:pt x="837" y="339"/>
                    <a:pt x="839" y="341"/>
                    <a:pt x="841" y="342"/>
                  </a:cubicBezTo>
                  <a:cubicBezTo>
                    <a:pt x="843" y="343"/>
                    <a:pt x="844" y="344"/>
                    <a:pt x="846" y="345"/>
                  </a:cubicBezTo>
                  <a:cubicBezTo>
                    <a:pt x="846" y="346"/>
                    <a:pt x="846" y="346"/>
                    <a:pt x="846" y="346"/>
                  </a:cubicBezTo>
                  <a:cubicBezTo>
                    <a:pt x="850" y="349"/>
                    <a:pt x="853" y="351"/>
                    <a:pt x="855" y="354"/>
                  </a:cubicBezTo>
                  <a:cubicBezTo>
                    <a:pt x="856" y="355"/>
                    <a:pt x="856" y="355"/>
                    <a:pt x="856" y="355"/>
                  </a:cubicBezTo>
                  <a:cubicBezTo>
                    <a:pt x="857" y="356"/>
                    <a:pt x="859" y="358"/>
                    <a:pt x="860" y="359"/>
                  </a:cubicBezTo>
                  <a:cubicBezTo>
                    <a:pt x="860" y="360"/>
                    <a:pt x="860" y="360"/>
                    <a:pt x="860" y="360"/>
                  </a:cubicBezTo>
                  <a:cubicBezTo>
                    <a:pt x="861" y="361"/>
                    <a:pt x="862" y="363"/>
                    <a:pt x="863" y="364"/>
                  </a:cubicBezTo>
                  <a:cubicBezTo>
                    <a:pt x="864" y="366"/>
                    <a:pt x="865" y="368"/>
                    <a:pt x="867" y="370"/>
                  </a:cubicBezTo>
                  <a:cubicBezTo>
                    <a:pt x="867" y="370"/>
                    <a:pt x="867" y="371"/>
                    <a:pt x="868" y="371"/>
                  </a:cubicBezTo>
                  <a:cubicBezTo>
                    <a:pt x="869" y="373"/>
                    <a:pt x="870" y="374"/>
                    <a:pt x="870" y="375"/>
                  </a:cubicBezTo>
                  <a:cubicBezTo>
                    <a:pt x="871" y="376"/>
                    <a:pt x="871" y="376"/>
                    <a:pt x="871" y="376"/>
                  </a:cubicBezTo>
                  <a:cubicBezTo>
                    <a:pt x="872" y="377"/>
                    <a:pt x="872" y="377"/>
                    <a:pt x="872" y="377"/>
                  </a:cubicBezTo>
                  <a:cubicBezTo>
                    <a:pt x="873" y="378"/>
                    <a:pt x="874" y="379"/>
                    <a:pt x="875" y="380"/>
                  </a:cubicBezTo>
                  <a:cubicBezTo>
                    <a:pt x="876" y="380"/>
                    <a:pt x="876" y="381"/>
                    <a:pt x="876" y="381"/>
                  </a:cubicBezTo>
                  <a:cubicBezTo>
                    <a:pt x="877" y="382"/>
                    <a:pt x="877" y="382"/>
                    <a:pt x="877" y="382"/>
                  </a:cubicBezTo>
                  <a:cubicBezTo>
                    <a:pt x="878" y="383"/>
                    <a:pt x="880" y="384"/>
                    <a:pt x="881" y="385"/>
                  </a:cubicBezTo>
                  <a:cubicBezTo>
                    <a:pt x="881" y="385"/>
                    <a:pt x="881" y="385"/>
                    <a:pt x="881" y="385"/>
                  </a:cubicBezTo>
                  <a:cubicBezTo>
                    <a:pt x="881" y="385"/>
                    <a:pt x="881" y="385"/>
                    <a:pt x="881" y="385"/>
                  </a:cubicBezTo>
                  <a:cubicBezTo>
                    <a:pt x="883" y="387"/>
                    <a:pt x="885" y="388"/>
                    <a:pt x="887" y="389"/>
                  </a:cubicBezTo>
                  <a:cubicBezTo>
                    <a:pt x="888" y="389"/>
                    <a:pt x="888" y="390"/>
                    <a:pt x="889" y="390"/>
                  </a:cubicBezTo>
                  <a:cubicBezTo>
                    <a:pt x="890" y="391"/>
                    <a:pt x="892" y="392"/>
                    <a:pt x="893" y="393"/>
                  </a:cubicBezTo>
                  <a:cubicBezTo>
                    <a:pt x="894" y="393"/>
                    <a:pt x="894" y="393"/>
                    <a:pt x="894" y="393"/>
                  </a:cubicBezTo>
                  <a:cubicBezTo>
                    <a:pt x="895" y="393"/>
                    <a:pt x="895" y="393"/>
                    <a:pt x="895" y="394"/>
                  </a:cubicBezTo>
                  <a:cubicBezTo>
                    <a:pt x="896" y="394"/>
                    <a:pt x="897" y="394"/>
                    <a:pt x="897" y="395"/>
                  </a:cubicBezTo>
                  <a:cubicBezTo>
                    <a:pt x="898" y="395"/>
                    <a:pt x="899" y="395"/>
                    <a:pt x="900" y="396"/>
                  </a:cubicBezTo>
                  <a:cubicBezTo>
                    <a:pt x="901" y="396"/>
                    <a:pt x="902" y="396"/>
                    <a:pt x="903" y="397"/>
                  </a:cubicBezTo>
                  <a:cubicBezTo>
                    <a:pt x="905" y="398"/>
                    <a:pt x="907" y="398"/>
                    <a:pt x="909" y="399"/>
                  </a:cubicBezTo>
                  <a:cubicBezTo>
                    <a:pt x="909" y="399"/>
                    <a:pt x="910" y="399"/>
                    <a:pt x="910" y="399"/>
                  </a:cubicBezTo>
                  <a:cubicBezTo>
                    <a:pt x="910" y="400"/>
                    <a:pt x="910" y="400"/>
                    <a:pt x="910" y="400"/>
                  </a:cubicBezTo>
                  <a:cubicBezTo>
                    <a:pt x="911" y="400"/>
                    <a:pt x="911" y="400"/>
                    <a:pt x="911" y="400"/>
                  </a:cubicBezTo>
                  <a:cubicBezTo>
                    <a:pt x="911" y="400"/>
                    <a:pt x="911" y="400"/>
                    <a:pt x="912" y="400"/>
                  </a:cubicBezTo>
                  <a:cubicBezTo>
                    <a:pt x="913" y="400"/>
                    <a:pt x="913" y="400"/>
                    <a:pt x="914" y="401"/>
                  </a:cubicBezTo>
                  <a:cubicBezTo>
                    <a:pt x="914" y="401"/>
                    <a:pt x="915" y="401"/>
                    <a:pt x="916" y="401"/>
                  </a:cubicBezTo>
                  <a:cubicBezTo>
                    <a:pt x="916" y="401"/>
                    <a:pt x="917" y="401"/>
                    <a:pt x="918" y="402"/>
                  </a:cubicBezTo>
                  <a:cubicBezTo>
                    <a:pt x="918" y="402"/>
                    <a:pt x="918" y="402"/>
                    <a:pt x="918" y="402"/>
                  </a:cubicBezTo>
                  <a:cubicBezTo>
                    <a:pt x="918" y="402"/>
                    <a:pt x="918" y="402"/>
                    <a:pt x="918" y="402"/>
                  </a:cubicBezTo>
                  <a:cubicBezTo>
                    <a:pt x="918" y="402"/>
                    <a:pt x="919" y="402"/>
                    <a:pt x="919" y="402"/>
                  </a:cubicBezTo>
                  <a:cubicBezTo>
                    <a:pt x="920" y="402"/>
                    <a:pt x="921" y="402"/>
                    <a:pt x="921" y="403"/>
                  </a:cubicBezTo>
                  <a:cubicBezTo>
                    <a:pt x="922" y="403"/>
                    <a:pt x="922" y="403"/>
                    <a:pt x="923" y="403"/>
                  </a:cubicBezTo>
                  <a:cubicBezTo>
                    <a:pt x="924" y="403"/>
                    <a:pt x="924" y="403"/>
                    <a:pt x="925" y="403"/>
                  </a:cubicBezTo>
                  <a:cubicBezTo>
                    <a:pt x="926" y="404"/>
                    <a:pt x="926" y="404"/>
                    <a:pt x="926" y="404"/>
                  </a:cubicBezTo>
                  <a:cubicBezTo>
                    <a:pt x="926" y="404"/>
                    <a:pt x="926" y="404"/>
                    <a:pt x="926" y="404"/>
                  </a:cubicBezTo>
                  <a:cubicBezTo>
                    <a:pt x="926" y="404"/>
                    <a:pt x="926" y="404"/>
                    <a:pt x="926" y="404"/>
                  </a:cubicBezTo>
                  <a:cubicBezTo>
                    <a:pt x="927" y="404"/>
                    <a:pt x="927" y="404"/>
                    <a:pt x="927" y="404"/>
                  </a:cubicBezTo>
                  <a:cubicBezTo>
                    <a:pt x="927" y="404"/>
                    <a:pt x="928" y="404"/>
                    <a:pt x="929" y="404"/>
                  </a:cubicBezTo>
                  <a:cubicBezTo>
                    <a:pt x="929" y="404"/>
                    <a:pt x="930" y="405"/>
                    <a:pt x="931" y="405"/>
                  </a:cubicBezTo>
                  <a:cubicBezTo>
                    <a:pt x="931" y="405"/>
                    <a:pt x="932" y="405"/>
                    <a:pt x="933" y="405"/>
                  </a:cubicBezTo>
                  <a:cubicBezTo>
                    <a:pt x="933" y="405"/>
                    <a:pt x="934" y="405"/>
                    <a:pt x="935" y="406"/>
                  </a:cubicBezTo>
                  <a:cubicBezTo>
                    <a:pt x="935" y="406"/>
                    <a:pt x="935" y="406"/>
                    <a:pt x="935" y="406"/>
                  </a:cubicBezTo>
                  <a:cubicBezTo>
                    <a:pt x="935" y="406"/>
                    <a:pt x="935" y="406"/>
                    <a:pt x="935" y="406"/>
                  </a:cubicBezTo>
                  <a:cubicBezTo>
                    <a:pt x="936" y="406"/>
                    <a:pt x="936" y="406"/>
                    <a:pt x="937" y="406"/>
                  </a:cubicBezTo>
                  <a:cubicBezTo>
                    <a:pt x="938" y="406"/>
                    <a:pt x="939" y="406"/>
                    <a:pt x="940" y="406"/>
                  </a:cubicBezTo>
                  <a:cubicBezTo>
                    <a:pt x="940" y="407"/>
                    <a:pt x="941" y="407"/>
                    <a:pt x="942" y="407"/>
                  </a:cubicBezTo>
                  <a:cubicBezTo>
                    <a:pt x="943" y="407"/>
                    <a:pt x="944" y="407"/>
                    <a:pt x="945" y="407"/>
                  </a:cubicBezTo>
                  <a:cubicBezTo>
                    <a:pt x="946" y="408"/>
                    <a:pt x="947" y="408"/>
                    <a:pt x="948" y="408"/>
                  </a:cubicBezTo>
                  <a:cubicBezTo>
                    <a:pt x="949" y="408"/>
                    <a:pt x="950" y="408"/>
                    <a:pt x="951" y="408"/>
                  </a:cubicBezTo>
                  <a:cubicBezTo>
                    <a:pt x="952" y="408"/>
                    <a:pt x="953" y="409"/>
                    <a:pt x="954" y="409"/>
                  </a:cubicBezTo>
                  <a:cubicBezTo>
                    <a:pt x="954" y="409"/>
                    <a:pt x="954" y="409"/>
                    <a:pt x="954" y="409"/>
                  </a:cubicBezTo>
                  <a:cubicBezTo>
                    <a:pt x="954" y="409"/>
                    <a:pt x="954" y="409"/>
                    <a:pt x="954" y="409"/>
                  </a:cubicBezTo>
                  <a:cubicBezTo>
                    <a:pt x="955" y="409"/>
                    <a:pt x="956" y="409"/>
                    <a:pt x="957" y="409"/>
                  </a:cubicBezTo>
                  <a:cubicBezTo>
                    <a:pt x="957" y="409"/>
                    <a:pt x="958" y="409"/>
                    <a:pt x="959" y="410"/>
                  </a:cubicBezTo>
                  <a:cubicBezTo>
                    <a:pt x="960" y="410"/>
                    <a:pt x="961" y="410"/>
                    <a:pt x="962" y="410"/>
                  </a:cubicBezTo>
                  <a:cubicBezTo>
                    <a:pt x="963" y="410"/>
                    <a:pt x="964" y="410"/>
                    <a:pt x="965" y="410"/>
                  </a:cubicBezTo>
                  <a:cubicBezTo>
                    <a:pt x="965" y="410"/>
                    <a:pt x="965" y="410"/>
                    <a:pt x="965" y="410"/>
                  </a:cubicBezTo>
                  <a:cubicBezTo>
                    <a:pt x="965" y="410"/>
                    <a:pt x="965" y="410"/>
                    <a:pt x="965" y="410"/>
                  </a:cubicBezTo>
                  <a:cubicBezTo>
                    <a:pt x="966" y="410"/>
                    <a:pt x="966" y="410"/>
                    <a:pt x="966" y="410"/>
                  </a:cubicBezTo>
                  <a:cubicBezTo>
                    <a:pt x="966" y="410"/>
                    <a:pt x="966" y="410"/>
                    <a:pt x="966" y="410"/>
                  </a:cubicBezTo>
                  <a:cubicBezTo>
                    <a:pt x="966" y="410"/>
                    <a:pt x="966" y="410"/>
                    <a:pt x="966" y="410"/>
                  </a:cubicBezTo>
                  <a:cubicBezTo>
                    <a:pt x="967" y="410"/>
                    <a:pt x="967" y="410"/>
                    <a:pt x="967" y="410"/>
                  </a:cubicBezTo>
                  <a:cubicBezTo>
                    <a:pt x="968" y="411"/>
                    <a:pt x="968" y="411"/>
                    <a:pt x="968" y="411"/>
                  </a:cubicBezTo>
                  <a:cubicBezTo>
                    <a:pt x="968" y="411"/>
                    <a:pt x="968" y="411"/>
                    <a:pt x="968" y="411"/>
                  </a:cubicBezTo>
                  <a:cubicBezTo>
                    <a:pt x="969" y="411"/>
                    <a:pt x="969" y="411"/>
                    <a:pt x="969" y="411"/>
                  </a:cubicBezTo>
                  <a:cubicBezTo>
                    <a:pt x="969" y="411"/>
                    <a:pt x="969" y="411"/>
                    <a:pt x="969" y="411"/>
                  </a:cubicBezTo>
                  <a:cubicBezTo>
                    <a:pt x="969" y="411"/>
                    <a:pt x="969" y="411"/>
                    <a:pt x="969" y="411"/>
                  </a:cubicBezTo>
                  <a:cubicBezTo>
                    <a:pt x="969" y="411"/>
                    <a:pt x="969" y="411"/>
                    <a:pt x="969" y="411"/>
                  </a:cubicBezTo>
                  <a:cubicBezTo>
                    <a:pt x="970" y="411"/>
                    <a:pt x="970" y="411"/>
                    <a:pt x="970" y="411"/>
                  </a:cubicBezTo>
                  <a:cubicBezTo>
                    <a:pt x="970" y="411"/>
                    <a:pt x="970" y="411"/>
                    <a:pt x="970" y="411"/>
                  </a:cubicBezTo>
                  <a:cubicBezTo>
                    <a:pt x="971" y="411"/>
                    <a:pt x="971" y="411"/>
                    <a:pt x="971" y="411"/>
                  </a:cubicBezTo>
                  <a:cubicBezTo>
                    <a:pt x="972" y="411"/>
                    <a:pt x="972" y="411"/>
                    <a:pt x="972" y="411"/>
                  </a:cubicBezTo>
                  <a:cubicBezTo>
                    <a:pt x="973" y="411"/>
                    <a:pt x="973" y="411"/>
                    <a:pt x="973" y="411"/>
                  </a:cubicBezTo>
                  <a:cubicBezTo>
                    <a:pt x="973" y="411"/>
                    <a:pt x="973" y="411"/>
                    <a:pt x="973" y="411"/>
                  </a:cubicBezTo>
                  <a:cubicBezTo>
                    <a:pt x="973" y="411"/>
                    <a:pt x="973" y="411"/>
                    <a:pt x="973" y="411"/>
                  </a:cubicBezTo>
                  <a:cubicBezTo>
                    <a:pt x="974" y="411"/>
                    <a:pt x="974" y="411"/>
                    <a:pt x="974" y="411"/>
                  </a:cubicBezTo>
                  <a:cubicBezTo>
                    <a:pt x="974" y="411"/>
                    <a:pt x="974" y="411"/>
                    <a:pt x="974" y="411"/>
                  </a:cubicBezTo>
                  <a:cubicBezTo>
                    <a:pt x="975" y="411"/>
                    <a:pt x="975" y="411"/>
                    <a:pt x="975" y="411"/>
                  </a:cubicBezTo>
                  <a:cubicBezTo>
                    <a:pt x="976" y="411"/>
                    <a:pt x="976" y="411"/>
                    <a:pt x="976" y="411"/>
                  </a:cubicBezTo>
                  <a:cubicBezTo>
                    <a:pt x="977" y="411"/>
                    <a:pt x="977" y="411"/>
                    <a:pt x="977" y="411"/>
                  </a:cubicBezTo>
                  <a:cubicBezTo>
                    <a:pt x="977" y="411"/>
                    <a:pt x="977" y="411"/>
                    <a:pt x="977" y="411"/>
                  </a:cubicBezTo>
                  <a:cubicBezTo>
                    <a:pt x="977" y="411"/>
                    <a:pt x="977" y="411"/>
                    <a:pt x="977" y="411"/>
                  </a:cubicBezTo>
                  <a:cubicBezTo>
                    <a:pt x="978" y="411"/>
                    <a:pt x="978" y="411"/>
                    <a:pt x="978" y="411"/>
                  </a:cubicBezTo>
                  <a:cubicBezTo>
                    <a:pt x="979" y="411"/>
                    <a:pt x="979" y="411"/>
                    <a:pt x="979" y="411"/>
                  </a:cubicBezTo>
                  <a:cubicBezTo>
                    <a:pt x="980" y="411"/>
                    <a:pt x="980" y="411"/>
                    <a:pt x="980" y="411"/>
                  </a:cubicBezTo>
                  <a:cubicBezTo>
                    <a:pt x="980" y="411"/>
                    <a:pt x="980" y="411"/>
                    <a:pt x="980" y="411"/>
                  </a:cubicBezTo>
                  <a:cubicBezTo>
                    <a:pt x="981" y="411"/>
                    <a:pt x="981" y="411"/>
                    <a:pt x="981" y="411"/>
                  </a:cubicBezTo>
                  <a:cubicBezTo>
                    <a:pt x="982" y="411"/>
                    <a:pt x="982" y="411"/>
                    <a:pt x="982" y="411"/>
                  </a:cubicBezTo>
                  <a:cubicBezTo>
                    <a:pt x="982" y="411"/>
                    <a:pt x="982" y="411"/>
                    <a:pt x="982" y="411"/>
                  </a:cubicBezTo>
                  <a:cubicBezTo>
                    <a:pt x="983" y="411"/>
                    <a:pt x="983" y="411"/>
                    <a:pt x="983" y="411"/>
                  </a:cubicBezTo>
                  <a:cubicBezTo>
                    <a:pt x="984" y="411"/>
                    <a:pt x="984" y="411"/>
                    <a:pt x="984" y="411"/>
                  </a:cubicBezTo>
                  <a:cubicBezTo>
                    <a:pt x="984" y="411"/>
                    <a:pt x="985" y="411"/>
                    <a:pt x="985" y="411"/>
                  </a:cubicBezTo>
                  <a:cubicBezTo>
                    <a:pt x="986" y="411"/>
                    <a:pt x="986" y="411"/>
                    <a:pt x="987" y="411"/>
                  </a:cubicBezTo>
                  <a:cubicBezTo>
                    <a:pt x="987" y="411"/>
                    <a:pt x="988" y="411"/>
                    <a:pt x="988" y="411"/>
                  </a:cubicBezTo>
                  <a:cubicBezTo>
                    <a:pt x="989" y="411"/>
                    <a:pt x="990" y="411"/>
                    <a:pt x="990" y="411"/>
                  </a:cubicBezTo>
                  <a:cubicBezTo>
                    <a:pt x="991" y="411"/>
                    <a:pt x="992" y="411"/>
                    <a:pt x="992" y="411"/>
                  </a:cubicBezTo>
                  <a:cubicBezTo>
                    <a:pt x="993" y="411"/>
                    <a:pt x="993" y="411"/>
                    <a:pt x="993" y="411"/>
                  </a:cubicBezTo>
                  <a:cubicBezTo>
                    <a:pt x="993" y="411"/>
                    <a:pt x="993" y="411"/>
                    <a:pt x="993" y="411"/>
                  </a:cubicBezTo>
                  <a:cubicBezTo>
                    <a:pt x="994" y="411"/>
                    <a:pt x="994" y="411"/>
                    <a:pt x="995" y="411"/>
                  </a:cubicBezTo>
                  <a:cubicBezTo>
                    <a:pt x="995" y="410"/>
                    <a:pt x="996" y="410"/>
                    <a:pt x="997" y="410"/>
                  </a:cubicBezTo>
                  <a:cubicBezTo>
                    <a:pt x="998" y="410"/>
                    <a:pt x="999" y="410"/>
                    <a:pt x="999" y="410"/>
                  </a:cubicBezTo>
                  <a:cubicBezTo>
                    <a:pt x="1001" y="410"/>
                    <a:pt x="1002" y="410"/>
                    <a:pt x="1003" y="410"/>
                  </a:cubicBezTo>
                  <a:cubicBezTo>
                    <a:pt x="1004" y="410"/>
                    <a:pt x="1005" y="410"/>
                    <a:pt x="1006" y="409"/>
                  </a:cubicBezTo>
                  <a:cubicBezTo>
                    <a:pt x="1006" y="409"/>
                    <a:pt x="1006" y="409"/>
                    <a:pt x="1006" y="409"/>
                  </a:cubicBezTo>
                  <a:cubicBezTo>
                    <a:pt x="1007" y="409"/>
                    <a:pt x="1007" y="409"/>
                    <a:pt x="1007" y="409"/>
                  </a:cubicBezTo>
                  <a:cubicBezTo>
                    <a:pt x="1008" y="409"/>
                    <a:pt x="1009" y="409"/>
                    <a:pt x="1010" y="409"/>
                  </a:cubicBezTo>
                  <a:cubicBezTo>
                    <a:pt x="1012" y="409"/>
                    <a:pt x="1013" y="408"/>
                    <a:pt x="1014" y="408"/>
                  </a:cubicBezTo>
                  <a:cubicBezTo>
                    <a:pt x="1015" y="408"/>
                    <a:pt x="1016" y="408"/>
                    <a:pt x="1017" y="408"/>
                  </a:cubicBezTo>
                  <a:cubicBezTo>
                    <a:pt x="1018" y="408"/>
                    <a:pt x="1020" y="407"/>
                    <a:pt x="1021" y="407"/>
                  </a:cubicBezTo>
                  <a:cubicBezTo>
                    <a:pt x="1022" y="407"/>
                    <a:pt x="1022" y="407"/>
                    <a:pt x="1023" y="407"/>
                  </a:cubicBezTo>
                  <a:cubicBezTo>
                    <a:pt x="1026" y="406"/>
                    <a:pt x="1029" y="406"/>
                    <a:pt x="1031" y="405"/>
                  </a:cubicBezTo>
                  <a:cubicBezTo>
                    <a:pt x="1032" y="405"/>
                    <a:pt x="1032" y="405"/>
                    <a:pt x="1032" y="405"/>
                  </a:cubicBezTo>
                  <a:cubicBezTo>
                    <a:pt x="1032" y="405"/>
                    <a:pt x="1032" y="405"/>
                    <a:pt x="1032" y="405"/>
                  </a:cubicBezTo>
                  <a:cubicBezTo>
                    <a:pt x="1032" y="405"/>
                    <a:pt x="1032" y="405"/>
                    <a:pt x="1032" y="405"/>
                  </a:cubicBezTo>
                  <a:cubicBezTo>
                    <a:pt x="1035" y="405"/>
                    <a:pt x="1038" y="404"/>
                    <a:pt x="1041" y="403"/>
                  </a:cubicBezTo>
                  <a:cubicBezTo>
                    <a:pt x="1042" y="403"/>
                    <a:pt x="1043" y="403"/>
                    <a:pt x="1044" y="403"/>
                  </a:cubicBezTo>
                  <a:cubicBezTo>
                    <a:pt x="1045" y="402"/>
                    <a:pt x="1046" y="402"/>
                    <a:pt x="1047" y="402"/>
                  </a:cubicBezTo>
                  <a:cubicBezTo>
                    <a:pt x="1048" y="402"/>
                    <a:pt x="1049" y="401"/>
                    <a:pt x="1051" y="401"/>
                  </a:cubicBezTo>
                  <a:cubicBezTo>
                    <a:pt x="1053" y="401"/>
                    <a:pt x="1055" y="400"/>
                    <a:pt x="1057" y="399"/>
                  </a:cubicBezTo>
                  <a:cubicBezTo>
                    <a:pt x="1058" y="399"/>
                    <a:pt x="1058" y="399"/>
                    <a:pt x="1059" y="399"/>
                  </a:cubicBezTo>
                  <a:cubicBezTo>
                    <a:pt x="1062" y="398"/>
                    <a:pt x="1066" y="397"/>
                    <a:pt x="1070" y="396"/>
                  </a:cubicBezTo>
                  <a:cubicBezTo>
                    <a:pt x="1071" y="396"/>
                    <a:pt x="1072" y="396"/>
                    <a:pt x="1072" y="395"/>
                  </a:cubicBezTo>
                  <a:cubicBezTo>
                    <a:pt x="1076" y="395"/>
                    <a:pt x="1079" y="394"/>
                    <a:pt x="1082" y="393"/>
                  </a:cubicBezTo>
                  <a:cubicBezTo>
                    <a:pt x="1083" y="392"/>
                    <a:pt x="1083" y="392"/>
                    <a:pt x="1083" y="392"/>
                  </a:cubicBezTo>
                  <a:cubicBezTo>
                    <a:pt x="1083" y="392"/>
                    <a:pt x="1083" y="392"/>
                    <a:pt x="1083" y="392"/>
                  </a:cubicBezTo>
                  <a:cubicBezTo>
                    <a:pt x="1084" y="392"/>
                    <a:pt x="1084" y="392"/>
                    <a:pt x="1084" y="392"/>
                  </a:cubicBezTo>
                  <a:cubicBezTo>
                    <a:pt x="1085" y="392"/>
                    <a:pt x="1085" y="392"/>
                    <a:pt x="1085" y="392"/>
                  </a:cubicBezTo>
                  <a:cubicBezTo>
                    <a:pt x="1087" y="391"/>
                    <a:pt x="1089" y="391"/>
                    <a:pt x="1090" y="390"/>
                  </a:cubicBezTo>
                  <a:cubicBezTo>
                    <a:pt x="1091" y="390"/>
                    <a:pt x="1092" y="390"/>
                    <a:pt x="1092" y="390"/>
                  </a:cubicBezTo>
                  <a:cubicBezTo>
                    <a:pt x="1094" y="389"/>
                    <a:pt x="1096" y="389"/>
                    <a:pt x="1098" y="388"/>
                  </a:cubicBezTo>
                  <a:cubicBezTo>
                    <a:pt x="1098" y="388"/>
                    <a:pt x="1099" y="388"/>
                    <a:pt x="1099" y="388"/>
                  </a:cubicBezTo>
                  <a:cubicBezTo>
                    <a:pt x="1103" y="386"/>
                    <a:pt x="1107" y="385"/>
                    <a:pt x="1111" y="384"/>
                  </a:cubicBezTo>
                  <a:cubicBezTo>
                    <a:pt x="1112" y="383"/>
                    <a:pt x="1112" y="383"/>
                    <a:pt x="1112" y="383"/>
                  </a:cubicBezTo>
                  <a:cubicBezTo>
                    <a:pt x="1112" y="383"/>
                    <a:pt x="1112" y="383"/>
                    <a:pt x="1112" y="383"/>
                  </a:cubicBezTo>
                  <a:cubicBezTo>
                    <a:pt x="1114" y="383"/>
                    <a:pt x="1116" y="382"/>
                    <a:pt x="1117" y="382"/>
                  </a:cubicBezTo>
                  <a:cubicBezTo>
                    <a:pt x="1118" y="381"/>
                    <a:pt x="1118" y="381"/>
                    <a:pt x="1118" y="381"/>
                  </a:cubicBezTo>
                  <a:cubicBezTo>
                    <a:pt x="1120" y="381"/>
                    <a:pt x="1121" y="380"/>
                    <a:pt x="1123" y="380"/>
                  </a:cubicBezTo>
                  <a:cubicBezTo>
                    <a:pt x="1123" y="380"/>
                    <a:pt x="1123" y="380"/>
                    <a:pt x="1123" y="380"/>
                  </a:cubicBezTo>
                  <a:cubicBezTo>
                    <a:pt x="1123" y="379"/>
                    <a:pt x="1123" y="379"/>
                    <a:pt x="1123" y="379"/>
                  </a:cubicBezTo>
                  <a:cubicBezTo>
                    <a:pt x="1125" y="379"/>
                    <a:pt x="1126" y="378"/>
                    <a:pt x="1128" y="378"/>
                  </a:cubicBezTo>
                  <a:cubicBezTo>
                    <a:pt x="1128" y="378"/>
                    <a:pt x="1128" y="378"/>
                    <a:pt x="1128" y="378"/>
                  </a:cubicBezTo>
                  <a:cubicBezTo>
                    <a:pt x="1132" y="376"/>
                    <a:pt x="1135" y="375"/>
                    <a:pt x="1138" y="374"/>
                  </a:cubicBezTo>
                  <a:cubicBezTo>
                    <a:pt x="1138" y="374"/>
                    <a:pt x="1138" y="374"/>
                    <a:pt x="1138" y="374"/>
                  </a:cubicBezTo>
                  <a:cubicBezTo>
                    <a:pt x="1139" y="374"/>
                    <a:pt x="1139" y="374"/>
                    <a:pt x="1139" y="374"/>
                  </a:cubicBezTo>
                  <a:cubicBezTo>
                    <a:pt x="1140" y="373"/>
                    <a:pt x="1140" y="373"/>
                    <a:pt x="1140" y="373"/>
                  </a:cubicBezTo>
                  <a:cubicBezTo>
                    <a:pt x="1141" y="373"/>
                    <a:pt x="1141" y="373"/>
                    <a:pt x="1141" y="373"/>
                  </a:cubicBezTo>
                  <a:cubicBezTo>
                    <a:pt x="1175" y="192"/>
                    <a:pt x="1175" y="192"/>
                    <a:pt x="1175" y="192"/>
                  </a:cubicBezTo>
                  <a:cubicBezTo>
                    <a:pt x="1175" y="192"/>
                    <a:pt x="1174" y="192"/>
                    <a:pt x="1174" y="192"/>
                  </a:cubicBezTo>
                  <a:cubicBezTo>
                    <a:pt x="1174" y="192"/>
                    <a:pt x="1174" y="192"/>
                    <a:pt x="1174" y="192"/>
                  </a:cubicBezTo>
                  <a:cubicBezTo>
                    <a:pt x="1173" y="192"/>
                    <a:pt x="1173" y="193"/>
                    <a:pt x="1172" y="193"/>
                  </a:cubicBezTo>
                  <a:cubicBezTo>
                    <a:pt x="1172" y="193"/>
                    <a:pt x="1172" y="193"/>
                    <a:pt x="1172" y="193"/>
                  </a:cubicBezTo>
                  <a:cubicBezTo>
                    <a:pt x="1171" y="193"/>
                    <a:pt x="1170" y="193"/>
                    <a:pt x="1170" y="194"/>
                  </a:cubicBezTo>
                  <a:cubicBezTo>
                    <a:pt x="1169" y="194"/>
                    <a:pt x="1169" y="194"/>
                    <a:pt x="1169" y="194"/>
                  </a:cubicBezTo>
                  <a:cubicBezTo>
                    <a:pt x="1168" y="194"/>
                    <a:pt x="1167" y="195"/>
                    <a:pt x="1166" y="195"/>
                  </a:cubicBezTo>
                  <a:cubicBezTo>
                    <a:pt x="1166" y="195"/>
                    <a:pt x="1166" y="195"/>
                    <a:pt x="1166" y="195"/>
                  </a:cubicBezTo>
                  <a:cubicBezTo>
                    <a:pt x="1164" y="195"/>
                    <a:pt x="1163" y="196"/>
                    <a:pt x="1162" y="196"/>
                  </a:cubicBezTo>
                  <a:cubicBezTo>
                    <a:pt x="1162" y="196"/>
                    <a:pt x="1162" y="196"/>
                    <a:pt x="1162" y="196"/>
                  </a:cubicBezTo>
                  <a:cubicBezTo>
                    <a:pt x="1159" y="197"/>
                    <a:pt x="1155" y="198"/>
                    <a:pt x="1152" y="200"/>
                  </a:cubicBezTo>
                  <a:cubicBezTo>
                    <a:pt x="1151" y="200"/>
                    <a:pt x="1151" y="200"/>
                    <a:pt x="1151" y="200"/>
                  </a:cubicBezTo>
                  <a:cubicBezTo>
                    <a:pt x="1149" y="200"/>
                    <a:pt x="1148" y="201"/>
                    <a:pt x="1146" y="202"/>
                  </a:cubicBezTo>
                  <a:cubicBezTo>
                    <a:pt x="1145" y="202"/>
                    <a:pt x="1145" y="202"/>
                    <a:pt x="1145" y="202"/>
                  </a:cubicBezTo>
                  <a:cubicBezTo>
                    <a:pt x="1143" y="202"/>
                    <a:pt x="1141" y="203"/>
                    <a:pt x="1139" y="203"/>
                  </a:cubicBezTo>
                  <a:cubicBezTo>
                    <a:pt x="1139" y="204"/>
                    <a:pt x="1139" y="204"/>
                    <a:pt x="1139" y="204"/>
                  </a:cubicBezTo>
                  <a:cubicBezTo>
                    <a:pt x="1137" y="204"/>
                    <a:pt x="1135" y="205"/>
                    <a:pt x="1133" y="206"/>
                  </a:cubicBezTo>
                  <a:cubicBezTo>
                    <a:pt x="1132" y="206"/>
                    <a:pt x="1132" y="206"/>
                    <a:pt x="1131" y="206"/>
                  </a:cubicBezTo>
                  <a:cubicBezTo>
                    <a:pt x="1129" y="206"/>
                    <a:pt x="1128" y="207"/>
                    <a:pt x="1126" y="207"/>
                  </a:cubicBezTo>
                  <a:cubicBezTo>
                    <a:pt x="1125" y="208"/>
                    <a:pt x="1125" y="208"/>
                    <a:pt x="1124" y="208"/>
                  </a:cubicBezTo>
                  <a:cubicBezTo>
                    <a:pt x="1122" y="209"/>
                    <a:pt x="1120" y="209"/>
                    <a:pt x="1118" y="210"/>
                  </a:cubicBezTo>
                  <a:cubicBezTo>
                    <a:pt x="1118" y="210"/>
                    <a:pt x="1117" y="210"/>
                    <a:pt x="1117" y="210"/>
                  </a:cubicBezTo>
                  <a:cubicBezTo>
                    <a:pt x="1116" y="210"/>
                    <a:pt x="1116" y="210"/>
                    <a:pt x="1116" y="210"/>
                  </a:cubicBezTo>
                  <a:cubicBezTo>
                    <a:pt x="1113" y="211"/>
                    <a:pt x="1109" y="212"/>
                    <a:pt x="1106" y="213"/>
                  </a:cubicBezTo>
                  <a:cubicBezTo>
                    <a:pt x="1105" y="213"/>
                    <a:pt x="1104" y="213"/>
                    <a:pt x="1103" y="214"/>
                  </a:cubicBezTo>
                  <a:cubicBezTo>
                    <a:pt x="1099" y="215"/>
                    <a:pt x="1096" y="215"/>
                    <a:pt x="1092" y="216"/>
                  </a:cubicBezTo>
                  <a:cubicBezTo>
                    <a:pt x="1091" y="217"/>
                    <a:pt x="1091" y="217"/>
                    <a:pt x="1090" y="217"/>
                  </a:cubicBezTo>
                  <a:cubicBezTo>
                    <a:pt x="1087" y="218"/>
                    <a:pt x="1083" y="218"/>
                    <a:pt x="1080" y="219"/>
                  </a:cubicBezTo>
                  <a:cubicBezTo>
                    <a:pt x="1079" y="219"/>
                    <a:pt x="1078" y="219"/>
                    <a:pt x="1077" y="220"/>
                  </a:cubicBezTo>
                  <a:cubicBezTo>
                    <a:pt x="1073" y="221"/>
                    <a:pt x="1069" y="221"/>
                    <a:pt x="1065" y="222"/>
                  </a:cubicBezTo>
                  <a:cubicBezTo>
                    <a:pt x="1065" y="222"/>
                    <a:pt x="1064" y="222"/>
                    <a:pt x="1064" y="222"/>
                  </a:cubicBezTo>
                  <a:cubicBezTo>
                    <a:pt x="1060" y="223"/>
                    <a:pt x="1057" y="223"/>
                    <a:pt x="1053" y="224"/>
                  </a:cubicBezTo>
                  <a:cubicBezTo>
                    <a:pt x="1052" y="224"/>
                    <a:pt x="1051" y="224"/>
                    <a:pt x="1050" y="225"/>
                  </a:cubicBezTo>
                  <a:cubicBezTo>
                    <a:pt x="1046" y="225"/>
                    <a:pt x="1042" y="226"/>
                    <a:pt x="1038" y="226"/>
                  </a:cubicBezTo>
                  <a:cubicBezTo>
                    <a:pt x="1038" y="226"/>
                    <a:pt x="1038" y="226"/>
                    <a:pt x="1038" y="226"/>
                  </a:cubicBezTo>
                  <a:cubicBezTo>
                    <a:pt x="1034" y="227"/>
                    <a:pt x="1029" y="227"/>
                    <a:pt x="1025" y="227"/>
                  </a:cubicBezTo>
                  <a:cubicBezTo>
                    <a:pt x="1025" y="227"/>
                    <a:pt x="1025" y="227"/>
                    <a:pt x="1025" y="227"/>
                  </a:cubicBezTo>
                  <a:cubicBezTo>
                    <a:pt x="1021" y="228"/>
                    <a:pt x="1017" y="228"/>
                    <a:pt x="1013" y="228"/>
                  </a:cubicBezTo>
                  <a:cubicBezTo>
                    <a:pt x="1011" y="228"/>
                    <a:pt x="1010" y="228"/>
                    <a:pt x="1009" y="228"/>
                  </a:cubicBezTo>
                  <a:cubicBezTo>
                    <a:pt x="1008" y="228"/>
                    <a:pt x="1008" y="228"/>
                    <a:pt x="1008" y="228"/>
                  </a:cubicBezTo>
                  <a:cubicBezTo>
                    <a:pt x="1007" y="228"/>
                    <a:pt x="1006" y="228"/>
                    <a:pt x="1004" y="228"/>
                  </a:cubicBezTo>
                  <a:cubicBezTo>
                    <a:pt x="1003" y="228"/>
                    <a:pt x="1002" y="227"/>
                    <a:pt x="1000" y="227"/>
                  </a:cubicBezTo>
                  <a:cubicBezTo>
                    <a:pt x="1000" y="227"/>
                    <a:pt x="1000" y="227"/>
                    <a:pt x="1000" y="227"/>
                  </a:cubicBezTo>
                  <a:cubicBezTo>
                    <a:pt x="999" y="227"/>
                    <a:pt x="998" y="227"/>
                    <a:pt x="997" y="227"/>
                  </a:cubicBezTo>
                  <a:cubicBezTo>
                    <a:pt x="993" y="227"/>
                    <a:pt x="989" y="226"/>
                    <a:pt x="986" y="226"/>
                  </a:cubicBezTo>
                  <a:cubicBezTo>
                    <a:pt x="985" y="226"/>
                    <a:pt x="985" y="226"/>
                    <a:pt x="985" y="226"/>
                  </a:cubicBezTo>
                  <a:cubicBezTo>
                    <a:pt x="982" y="225"/>
                    <a:pt x="979" y="225"/>
                    <a:pt x="975" y="224"/>
                  </a:cubicBezTo>
                  <a:cubicBezTo>
                    <a:pt x="975" y="224"/>
                    <a:pt x="975" y="224"/>
                    <a:pt x="975" y="224"/>
                  </a:cubicBezTo>
                  <a:cubicBezTo>
                    <a:pt x="972" y="224"/>
                    <a:pt x="969" y="223"/>
                    <a:pt x="966" y="223"/>
                  </a:cubicBezTo>
                  <a:cubicBezTo>
                    <a:pt x="965" y="223"/>
                    <a:pt x="965" y="223"/>
                    <a:pt x="965" y="223"/>
                  </a:cubicBezTo>
                  <a:cubicBezTo>
                    <a:pt x="962" y="222"/>
                    <a:pt x="959" y="222"/>
                    <a:pt x="957" y="221"/>
                  </a:cubicBezTo>
                  <a:cubicBezTo>
                    <a:pt x="957" y="221"/>
                    <a:pt x="957" y="221"/>
                    <a:pt x="957" y="221"/>
                  </a:cubicBezTo>
                  <a:cubicBezTo>
                    <a:pt x="954" y="220"/>
                    <a:pt x="951" y="220"/>
                    <a:pt x="949" y="219"/>
                  </a:cubicBezTo>
                  <a:cubicBezTo>
                    <a:pt x="948" y="219"/>
                    <a:pt x="948" y="219"/>
                    <a:pt x="948" y="219"/>
                  </a:cubicBezTo>
                  <a:cubicBezTo>
                    <a:pt x="946" y="218"/>
                    <a:pt x="943" y="218"/>
                    <a:pt x="941" y="217"/>
                  </a:cubicBezTo>
                  <a:cubicBezTo>
                    <a:pt x="941" y="217"/>
                    <a:pt x="941" y="217"/>
                    <a:pt x="941" y="217"/>
                  </a:cubicBezTo>
                  <a:cubicBezTo>
                    <a:pt x="940" y="217"/>
                    <a:pt x="940" y="217"/>
                    <a:pt x="939" y="217"/>
                  </a:cubicBezTo>
                  <a:cubicBezTo>
                    <a:pt x="937" y="216"/>
                    <a:pt x="935" y="215"/>
                    <a:pt x="933" y="214"/>
                  </a:cubicBezTo>
                  <a:cubicBezTo>
                    <a:pt x="932" y="214"/>
                    <a:pt x="931" y="214"/>
                    <a:pt x="930" y="214"/>
                  </a:cubicBezTo>
                  <a:cubicBezTo>
                    <a:pt x="929" y="213"/>
                    <a:pt x="927" y="212"/>
                    <a:pt x="925" y="212"/>
                  </a:cubicBezTo>
                  <a:cubicBezTo>
                    <a:pt x="925" y="211"/>
                    <a:pt x="924" y="211"/>
                    <a:pt x="923" y="211"/>
                  </a:cubicBezTo>
                  <a:cubicBezTo>
                    <a:pt x="922" y="210"/>
                    <a:pt x="920" y="209"/>
                    <a:pt x="919" y="208"/>
                  </a:cubicBezTo>
                  <a:cubicBezTo>
                    <a:pt x="918" y="208"/>
                    <a:pt x="917" y="208"/>
                    <a:pt x="917" y="207"/>
                  </a:cubicBezTo>
                  <a:cubicBezTo>
                    <a:pt x="915" y="206"/>
                    <a:pt x="913" y="205"/>
                    <a:pt x="911" y="204"/>
                  </a:cubicBezTo>
                  <a:cubicBezTo>
                    <a:pt x="911" y="204"/>
                    <a:pt x="911" y="204"/>
                    <a:pt x="911" y="204"/>
                  </a:cubicBezTo>
                  <a:cubicBezTo>
                    <a:pt x="909" y="202"/>
                    <a:pt x="907" y="201"/>
                    <a:pt x="906" y="200"/>
                  </a:cubicBezTo>
                  <a:cubicBezTo>
                    <a:pt x="905" y="200"/>
                    <a:pt x="905" y="199"/>
                    <a:pt x="904" y="199"/>
                  </a:cubicBezTo>
                  <a:cubicBezTo>
                    <a:pt x="903" y="198"/>
                    <a:pt x="902" y="197"/>
                    <a:pt x="901" y="196"/>
                  </a:cubicBezTo>
                  <a:cubicBezTo>
                    <a:pt x="901" y="195"/>
                    <a:pt x="900" y="195"/>
                    <a:pt x="900" y="194"/>
                  </a:cubicBezTo>
                  <a:cubicBezTo>
                    <a:pt x="899" y="193"/>
                    <a:pt x="898" y="192"/>
                    <a:pt x="897" y="191"/>
                  </a:cubicBezTo>
                  <a:cubicBezTo>
                    <a:pt x="897" y="190"/>
                    <a:pt x="896" y="190"/>
                    <a:pt x="896" y="189"/>
                  </a:cubicBezTo>
                  <a:cubicBezTo>
                    <a:pt x="894" y="188"/>
                    <a:pt x="893" y="186"/>
                    <a:pt x="892" y="184"/>
                  </a:cubicBezTo>
                  <a:cubicBezTo>
                    <a:pt x="891" y="183"/>
                    <a:pt x="890" y="182"/>
                    <a:pt x="889" y="180"/>
                  </a:cubicBezTo>
                  <a:cubicBezTo>
                    <a:pt x="888" y="180"/>
                    <a:pt x="888" y="180"/>
                    <a:pt x="888" y="180"/>
                  </a:cubicBezTo>
                  <a:cubicBezTo>
                    <a:pt x="887" y="178"/>
                    <a:pt x="886" y="177"/>
                    <a:pt x="885" y="176"/>
                  </a:cubicBezTo>
                  <a:cubicBezTo>
                    <a:pt x="884" y="175"/>
                    <a:pt x="884" y="175"/>
                    <a:pt x="884" y="175"/>
                  </a:cubicBezTo>
                  <a:cubicBezTo>
                    <a:pt x="884" y="175"/>
                    <a:pt x="883" y="174"/>
                    <a:pt x="883" y="174"/>
                  </a:cubicBezTo>
                  <a:cubicBezTo>
                    <a:pt x="882" y="173"/>
                    <a:pt x="881" y="172"/>
                    <a:pt x="880" y="171"/>
                  </a:cubicBezTo>
                  <a:cubicBezTo>
                    <a:pt x="880" y="171"/>
                    <a:pt x="880" y="171"/>
                    <a:pt x="880" y="171"/>
                  </a:cubicBezTo>
                  <a:cubicBezTo>
                    <a:pt x="878" y="170"/>
                    <a:pt x="877" y="169"/>
                    <a:pt x="875" y="167"/>
                  </a:cubicBezTo>
                  <a:cubicBezTo>
                    <a:pt x="874" y="167"/>
                    <a:pt x="874" y="167"/>
                    <a:pt x="874" y="167"/>
                  </a:cubicBezTo>
                  <a:cubicBezTo>
                    <a:pt x="874" y="167"/>
                    <a:pt x="874" y="167"/>
                    <a:pt x="874" y="167"/>
                  </a:cubicBezTo>
                  <a:cubicBezTo>
                    <a:pt x="873" y="166"/>
                    <a:pt x="871" y="165"/>
                    <a:pt x="870" y="164"/>
                  </a:cubicBezTo>
                  <a:cubicBezTo>
                    <a:pt x="869" y="164"/>
                    <a:pt x="869" y="164"/>
                    <a:pt x="869" y="164"/>
                  </a:cubicBezTo>
                  <a:cubicBezTo>
                    <a:pt x="867" y="162"/>
                    <a:pt x="865" y="161"/>
                    <a:pt x="862" y="160"/>
                  </a:cubicBezTo>
                  <a:cubicBezTo>
                    <a:pt x="862" y="159"/>
                    <a:pt x="862" y="159"/>
                    <a:pt x="862" y="159"/>
                  </a:cubicBezTo>
                  <a:cubicBezTo>
                    <a:pt x="859" y="158"/>
                    <a:pt x="857" y="157"/>
                    <a:pt x="854" y="156"/>
                  </a:cubicBezTo>
                  <a:cubicBezTo>
                    <a:pt x="853" y="155"/>
                    <a:pt x="853" y="155"/>
                    <a:pt x="853" y="155"/>
                  </a:cubicBezTo>
                  <a:cubicBezTo>
                    <a:pt x="853" y="155"/>
                    <a:pt x="852" y="155"/>
                    <a:pt x="851" y="155"/>
                  </a:cubicBezTo>
                  <a:cubicBezTo>
                    <a:pt x="850" y="154"/>
                    <a:pt x="848" y="153"/>
                    <a:pt x="847" y="153"/>
                  </a:cubicBezTo>
                  <a:cubicBezTo>
                    <a:pt x="846" y="153"/>
                    <a:pt x="846" y="152"/>
                    <a:pt x="845" y="152"/>
                  </a:cubicBezTo>
                  <a:cubicBezTo>
                    <a:pt x="844" y="152"/>
                    <a:pt x="843" y="151"/>
                    <a:pt x="842" y="151"/>
                  </a:cubicBezTo>
                  <a:cubicBezTo>
                    <a:pt x="840" y="150"/>
                    <a:pt x="838" y="150"/>
                    <a:pt x="835" y="149"/>
                  </a:cubicBezTo>
                  <a:cubicBezTo>
                    <a:pt x="835" y="149"/>
                    <a:pt x="834" y="149"/>
                    <a:pt x="833" y="148"/>
                  </a:cubicBezTo>
                  <a:cubicBezTo>
                    <a:pt x="833" y="148"/>
                    <a:pt x="832" y="148"/>
                    <a:pt x="831" y="148"/>
                  </a:cubicBezTo>
                  <a:cubicBezTo>
                    <a:pt x="831" y="148"/>
                    <a:pt x="830" y="148"/>
                    <a:pt x="830" y="147"/>
                  </a:cubicBezTo>
                  <a:cubicBezTo>
                    <a:pt x="829" y="147"/>
                    <a:pt x="829" y="147"/>
                    <a:pt x="829" y="147"/>
                  </a:cubicBezTo>
                  <a:cubicBezTo>
                    <a:pt x="829" y="147"/>
                    <a:pt x="828" y="147"/>
                    <a:pt x="828" y="147"/>
                  </a:cubicBezTo>
                  <a:cubicBezTo>
                    <a:pt x="827" y="147"/>
                    <a:pt x="826" y="147"/>
                    <a:pt x="826" y="146"/>
                  </a:cubicBezTo>
                  <a:cubicBezTo>
                    <a:pt x="825" y="146"/>
                    <a:pt x="825" y="146"/>
                    <a:pt x="824" y="146"/>
                  </a:cubicBezTo>
                  <a:cubicBezTo>
                    <a:pt x="823" y="146"/>
                    <a:pt x="823" y="146"/>
                    <a:pt x="822" y="146"/>
                  </a:cubicBezTo>
                  <a:cubicBezTo>
                    <a:pt x="822" y="145"/>
                    <a:pt x="821" y="145"/>
                    <a:pt x="821" y="145"/>
                  </a:cubicBezTo>
                  <a:cubicBezTo>
                    <a:pt x="820" y="145"/>
                    <a:pt x="820" y="145"/>
                    <a:pt x="820" y="145"/>
                  </a:cubicBezTo>
                  <a:cubicBezTo>
                    <a:pt x="820" y="145"/>
                    <a:pt x="820" y="145"/>
                    <a:pt x="820" y="145"/>
                  </a:cubicBezTo>
                  <a:cubicBezTo>
                    <a:pt x="819" y="145"/>
                    <a:pt x="819" y="145"/>
                    <a:pt x="819" y="145"/>
                  </a:cubicBezTo>
                  <a:cubicBezTo>
                    <a:pt x="819" y="145"/>
                    <a:pt x="818" y="145"/>
                    <a:pt x="818" y="145"/>
                  </a:cubicBezTo>
                  <a:cubicBezTo>
                    <a:pt x="817" y="145"/>
                    <a:pt x="817" y="144"/>
                    <a:pt x="816" y="144"/>
                  </a:cubicBezTo>
                  <a:cubicBezTo>
                    <a:pt x="816" y="144"/>
                    <a:pt x="815" y="144"/>
                    <a:pt x="815" y="144"/>
                  </a:cubicBezTo>
                  <a:cubicBezTo>
                    <a:pt x="814" y="144"/>
                    <a:pt x="814" y="144"/>
                    <a:pt x="813" y="144"/>
                  </a:cubicBezTo>
                  <a:cubicBezTo>
                    <a:pt x="813" y="144"/>
                    <a:pt x="812" y="144"/>
                    <a:pt x="812" y="144"/>
                  </a:cubicBezTo>
                  <a:cubicBezTo>
                    <a:pt x="811" y="143"/>
                    <a:pt x="811" y="143"/>
                    <a:pt x="810" y="143"/>
                  </a:cubicBezTo>
                  <a:cubicBezTo>
                    <a:pt x="810" y="143"/>
                    <a:pt x="810" y="143"/>
                    <a:pt x="810" y="143"/>
                  </a:cubicBezTo>
                  <a:cubicBezTo>
                    <a:pt x="810" y="143"/>
                    <a:pt x="810" y="143"/>
                    <a:pt x="810" y="143"/>
                  </a:cubicBezTo>
                  <a:cubicBezTo>
                    <a:pt x="810" y="143"/>
                    <a:pt x="810" y="143"/>
                    <a:pt x="810" y="143"/>
                  </a:cubicBezTo>
                  <a:cubicBezTo>
                    <a:pt x="809" y="143"/>
                    <a:pt x="809" y="143"/>
                    <a:pt x="809" y="143"/>
                  </a:cubicBezTo>
                  <a:cubicBezTo>
                    <a:pt x="809" y="143"/>
                    <a:pt x="808" y="143"/>
                    <a:pt x="808" y="143"/>
                  </a:cubicBezTo>
                  <a:cubicBezTo>
                    <a:pt x="807" y="143"/>
                    <a:pt x="807" y="143"/>
                    <a:pt x="806" y="143"/>
                  </a:cubicBezTo>
                  <a:cubicBezTo>
                    <a:pt x="806" y="143"/>
                    <a:pt x="805" y="143"/>
                    <a:pt x="805" y="142"/>
                  </a:cubicBezTo>
                  <a:cubicBezTo>
                    <a:pt x="804" y="142"/>
                    <a:pt x="804" y="142"/>
                    <a:pt x="803" y="142"/>
                  </a:cubicBezTo>
                  <a:cubicBezTo>
                    <a:pt x="803" y="142"/>
                    <a:pt x="802" y="142"/>
                    <a:pt x="802" y="142"/>
                  </a:cubicBezTo>
                  <a:cubicBezTo>
                    <a:pt x="801" y="142"/>
                    <a:pt x="801" y="142"/>
                    <a:pt x="801" y="142"/>
                  </a:cubicBezTo>
                  <a:cubicBezTo>
                    <a:pt x="800" y="142"/>
                    <a:pt x="800" y="142"/>
                    <a:pt x="800" y="142"/>
                  </a:cubicBezTo>
                  <a:cubicBezTo>
                    <a:pt x="800" y="142"/>
                    <a:pt x="800" y="142"/>
                    <a:pt x="800" y="142"/>
                  </a:cubicBezTo>
                  <a:cubicBezTo>
                    <a:pt x="799" y="142"/>
                    <a:pt x="799" y="142"/>
                    <a:pt x="799" y="142"/>
                  </a:cubicBezTo>
                  <a:cubicBezTo>
                    <a:pt x="799" y="142"/>
                    <a:pt x="798" y="142"/>
                    <a:pt x="798" y="142"/>
                  </a:cubicBezTo>
                  <a:cubicBezTo>
                    <a:pt x="797" y="142"/>
                    <a:pt x="797" y="141"/>
                    <a:pt x="796" y="141"/>
                  </a:cubicBezTo>
                  <a:cubicBezTo>
                    <a:pt x="796" y="141"/>
                    <a:pt x="795" y="141"/>
                    <a:pt x="795" y="141"/>
                  </a:cubicBezTo>
                  <a:cubicBezTo>
                    <a:pt x="794" y="141"/>
                    <a:pt x="794" y="141"/>
                    <a:pt x="793" y="141"/>
                  </a:cubicBezTo>
                  <a:cubicBezTo>
                    <a:pt x="793" y="141"/>
                    <a:pt x="792" y="141"/>
                    <a:pt x="792" y="141"/>
                  </a:cubicBezTo>
                  <a:cubicBezTo>
                    <a:pt x="791" y="141"/>
                    <a:pt x="791" y="141"/>
                    <a:pt x="790" y="141"/>
                  </a:cubicBezTo>
                  <a:cubicBezTo>
                    <a:pt x="790" y="141"/>
                    <a:pt x="789" y="141"/>
                    <a:pt x="789" y="141"/>
                  </a:cubicBezTo>
                  <a:cubicBezTo>
                    <a:pt x="789" y="141"/>
                    <a:pt x="789" y="141"/>
                    <a:pt x="789" y="141"/>
                  </a:cubicBezTo>
                  <a:cubicBezTo>
                    <a:pt x="788" y="141"/>
                    <a:pt x="788" y="141"/>
                    <a:pt x="787" y="141"/>
                  </a:cubicBezTo>
                  <a:cubicBezTo>
                    <a:pt x="787" y="141"/>
                    <a:pt x="786" y="141"/>
                    <a:pt x="786" y="141"/>
                  </a:cubicBezTo>
                  <a:cubicBezTo>
                    <a:pt x="785" y="141"/>
                    <a:pt x="785" y="141"/>
                    <a:pt x="784" y="140"/>
                  </a:cubicBezTo>
                  <a:cubicBezTo>
                    <a:pt x="784" y="140"/>
                    <a:pt x="783" y="140"/>
                    <a:pt x="782" y="140"/>
                  </a:cubicBezTo>
                  <a:cubicBezTo>
                    <a:pt x="782" y="140"/>
                    <a:pt x="781" y="140"/>
                    <a:pt x="781" y="140"/>
                  </a:cubicBezTo>
                  <a:cubicBezTo>
                    <a:pt x="780" y="140"/>
                    <a:pt x="780" y="140"/>
                    <a:pt x="779" y="140"/>
                  </a:cubicBezTo>
                  <a:cubicBezTo>
                    <a:pt x="779" y="140"/>
                    <a:pt x="778" y="140"/>
                    <a:pt x="777" y="140"/>
                  </a:cubicBezTo>
                  <a:cubicBezTo>
                    <a:pt x="777" y="140"/>
                    <a:pt x="777" y="140"/>
                    <a:pt x="777" y="140"/>
                  </a:cubicBezTo>
                  <a:cubicBezTo>
                    <a:pt x="777" y="140"/>
                    <a:pt x="776" y="140"/>
                    <a:pt x="776" y="140"/>
                  </a:cubicBezTo>
                  <a:cubicBezTo>
                    <a:pt x="775" y="140"/>
                    <a:pt x="774" y="140"/>
                    <a:pt x="774" y="140"/>
                  </a:cubicBezTo>
                  <a:cubicBezTo>
                    <a:pt x="773" y="140"/>
                    <a:pt x="773" y="140"/>
                    <a:pt x="772" y="140"/>
                  </a:cubicBezTo>
                  <a:cubicBezTo>
                    <a:pt x="771" y="140"/>
                    <a:pt x="771" y="140"/>
                    <a:pt x="770" y="140"/>
                  </a:cubicBezTo>
                  <a:cubicBezTo>
                    <a:pt x="770" y="140"/>
                    <a:pt x="769" y="140"/>
                    <a:pt x="769" y="140"/>
                  </a:cubicBezTo>
                  <a:cubicBezTo>
                    <a:pt x="769" y="140"/>
                    <a:pt x="768" y="140"/>
                    <a:pt x="768" y="140"/>
                  </a:cubicBezTo>
                  <a:cubicBezTo>
                    <a:pt x="768" y="140"/>
                    <a:pt x="767" y="140"/>
                    <a:pt x="767" y="140"/>
                  </a:cubicBezTo>
                  <a:cubicBezTo>
                    <a:pt x="766" y="140"/>
                    <a:pt x="766" y="140"/>
                    <a:pt x="766" y="140"/>
                  </a:cubicBezTo>
                  <a:cubicBezTo>
                    <a:pt x="765" y="140"/>
                    <a:pt x="765" y="140"/>
                    <a:pt x="765" y="140"/>
                  </a:cubicBezTo>
                  <a:cubicBezTo>
                    <a:pt x="765" y="140"/>
                    <a:pt x="765" y="140"/>
                    <a:pt x="765" y="140"/>
                  </a:cubicBezTo>
                  <a:cubicBezTo>
                    <a:pt x="764" y="140"/>
                    <a:pt x="764" y="140"/>
                    <a:pt x="764" y="140"/>
                  </a:cubicBezTo>
                  <a:cubicBezTo>
                    <a:pt x="764" y="140"/>
                    <a:pt x="764" y="140"/>
                    <a:pt x="764" y="140"/>
                  </a:cubicBezTo>
                  <a:cubicBezTo>
                    <a:pt x="763" y="140"/>
                    <a:pt x="763" y="140"/>
                    <a:pt x="763" y="140"/>
                  </a:cubicBezTo>
                  <a:cubicBezTo>
                    <a:pt x="763" y="140"/>
                    <a:pt x="763" y="140"/>
                    <a:pt x="763" y="140"/>
                  </a:cubicBezTo>
                  <a:cubicBezTo>
                    <a:pt x="763" y="140"/>
                    <a:pt x="763" y="140"/>
                    <a:pt x="763" y="140"/>
                  </a:cubicBezTo>
                  <a:cubicBezTo>
                    <a:pt x="763" y="140"/>
                    <a:pt x="763" y="140"/>
                    <a:pt x="763" y="140"/>
                  </a:cubicBezTo>
                  <a:cubicBezTo>
                    <a:pt x="762" y="140"/>
                    <a:pt x="762" y="140"/>
                    <a:pt x="762" y="140"/>
                  </a:cubicBezTo>
                  <a:cubicBezTo>
                    <a:pt x="762" y="140"/>
                    <a:pt x="762" y="140"/>
                    <a:pt x="762" y="140"/>
                  </a:cubicBezTo>
                  <a:cubicBezTo>
                    <a:pt x="762" y="140"/>
                    <a:pt x="762" y="140"/>
                    <a:pt x="762" y="140"/>
                  </a:cubicBezTo>
                  <a:cubicBezTo>
                    <a:pt x="762" y="140"/>
                    <a:pt x="762" y="140"/>
                    <a:pt x="762" y="140"/>
                  </a:cubicBezTo>
                  <a:cubicBezTo>
                    <a:pt x="762" y="140"/>
                    <a:pt x="761" y="140"/>
                    <a:pt x="760" y="140"/>
                  </a:cubicBezTo>
                  <a:cubicBezTo>
                    <a:pt x="760" y="140"/>
                    <a:pt x="759" y="140"/>
                    <a:pt x="759" y="140"/>
                  </a:cubicBezTo>
                  <a:cubicBezTo>
                    <a:pt x="758" y="140"/>
                    <a:pt x="757" y="140"/>
                    <a:pt x="757" y="140"/>
                  </a:cubicBezTo>
                  <a:cubicBezTo>
                    <a:pt x="756" y="140"/>
                    <a:pt x="756" y="140"/>
                    <a:pt x="755" y="140"/>
                  </a:cubicBezTo>
                  <a:cubicBezTo>
                    <a:pt x="754" y="140"/>
                    <a:pt x="753" y="140"/>
                    <a:pt x="753" y="141"/>
                  </a:cubicBezTo>
                  <a:cubicBezTo>
                    <a:pt x="752" y="141"/>
                    <a:pt x="751" y="141"/>
                    <a:pt x="751" y="141"/>
                  </a:cubicBezTo>
                  <a:cubicBezTo>
                    <a:pt x="750" y="141"/>
                    <a:pt x="749" y="141"/>
                    <a:pt x="748" y="141"/>
                  </a:cubicBezTo>
                  <a:cubicBezTo>
                    <a:pt x="748" y="141"/>
                    <a:pt x="747" y="141"/>
                    <a:pt x="746" y="141"/>
                  </a:cubicBezTo>
                  <a:cubicBezTo>
                    <a:pt x="745" y="141"/>
                    <a:pt x="744" y="141"/>
                    <a:pt x="743" y="141"/>
                  </a:cubicBezTo>
                  <a:cubicBezTo>
                    <a:pt x="742" y="141"/>
                    <a:pt x="741" y="141"/>
                    <a:pt x="740" y="142"/>
                  </a:cubicBezTo>
                  <a:cubicBezTo>
                    <a:pt x="739" y="142"/>
                    <a:pt x="738" y="142"/>
                    <a:pt x="737" y="142"/>
                  </a:cubicBezTo>
                  <a:cubicBezTo>
                    <a:pt x="736" y="142"/>
                    <a:pt x="735" y="142"/>
                    <a:pt x="734" y="142"/>
                  </a:cubicBezTo>
                  <a:cubicBezTo>
                    <a:pt x="733" y="143"/>
                    <a:pt x="731" y="143"/>
                    <a:pt x="729" y="143"/>
                  </a:cubicBezTo>
                  <a:cubicBezTo>
                    <a:pt x="728" y="143"/>
                    <a:pt x="727" y="143"/>
                    <a:pt x="726" y="144"/>
                  </a:cubicBezTo>
                  <a:cubicBezTo>
                    <a:pt x="725" y="144"/>
                    <a:pt x="725" y="144"/>
                    <a:pt x="725" y="144"/>
                  </a:cubicBezTo>
                  <a:cubicBezTo>
                    <a:pt x="725" y="144"/>
                    <a:pt x="725" y="144"/>
                    <a:pt x="725" y="144"/>
                  </a:cubicBezTo>
                  <a:cubicBezTo>
                    <a:pt x="724" y="144"/>
                    <a:pt x="724" y="144"/>
                    <a:pt x="724" y="144"/>
                  </a:cubicBezTo>
                  <a:cubicBezTo>
                    <a:pt x="723" y="144"/>
                    <a:pt x="721" y="144"/>
                    <a:pt x="720" y="145"/>
                  </a:cubicBezTo>
                  <a:cubicBezTo>
                    <a:pt x="719" y="145"/>
                    <a:pt x="718" y="145"/>
                    <a:pt x="717" y="145"/>
                  </a:cubicBezTo>
                  <a:cubicBezTo>
                    <a:pt x="716" y="145"/>
                    <a:pt x="716" y="145"/>
                    <a:pt x="716" y="145"/>
                  </a:cubicBezTo>
                  <a:cubicBezTo>
                    <a:pt x="715" y="145"/>
                    <a:pt x="715" y="146"/>
                    <a:pt x="715" y="146"/>
                  </a:cubicBezTo>
                  <a:cubicBezTo>
                    <a:pt x="712" y="146"/>
                    <a:pt x="710" y="147"/>
                    <a:pt x="708" y="147"/>
                  </a:cubicBezTo>
                  <a:cubicBezTo>
                    <a:pt x="707" y="147"/>
                    <a:pt x="707" y="147"/>
                    <a:pt x="706" y="148"/>
                  </a:cubicBezTo>
                  <a:cubicBezTo>
                    <a:pt x="705" y="148"/>
                    <a:pt x="703" y="148"/>
                    <a:pt x="702" y="149"/>
                  </a:cubicBezTo>
                  <a:cubicBezTo>
                    <a:pt x="701" y="149"/>
                    <a:pt x="701" y="149"/>
                    <a:pt x="700" y="149"/>
                  </a:cubicBezTo>
                  <a:cubicBezTo>
                    <a:pt x="699" y="149"/>
                    <a:pt x="699" y="150"/>
                    <a:pt x="698" y="150"/>
                  </a:cubicBezTo>
                  <a:cubicBezTo>
                    <a:pt x="696" y="150"/>
                    <a:pt x="694" y="151"/>
                    <a:pt x="692" y="151"/>
                  </a:cubicBezTo>
                  <a:cubicBezTo>
                    <a:pt x="692" y="152"/>
                    <a:pt x="691" y="152"/>
                    <a:pt x="691" y="152"/>
                  </a:cubicBezTo>
                  <a:cubicBezTo>
                    <a:pt x="690" y="152"/>
                    <a:pt x="690" y="152"/>
                    <a:pt x="690" y="152"/>
                  </a:cubicBezTo>
                  <a:cubicBezTo>
                    <a:pt x="690" y="152"/>
                    <a:pt x="690" y="152"/>
                    <a:pt x="690" y="152"/>
                  </a:cubicBezTo>
                  <a:cubicBezTo>
                    <a:pt x="689" y="152"/>
                    <a:pt x="689" y="152"/>
                    <a:pt x="689" y="152"/>
                  </a:cubicBezTo>
                  <a:cubicBezTo>
                    <a:pt x="688" y="153"/>
                    <a:pt x="686" y="153"/>
                    <a:pt x="685" y="154"/>
                  </a:cubicBezTo>
                  <a:cubicBezTo>
                    <a:pt x="684" y="154"/>
                    <a:pt x="684" y="154"/>
                    <a:pt x="684" y="154"/>
                  </a:cubicBezTo>
                  <a:cubicBezTo>
                    <a:pt x="682" y="155"/>
                    <a:pt x="681" y="155"/>
                    <a:pt x="679" y="156"/>
                  </a:cubicBezTo>
                  <a:cubicBezTo>
                    <a:pt x="679" y="156"/>
                    <a:pt x="679" y="156"/>
                    <a:pt x="679" y="156"/>
                  </a:cubicBezTo>
                  <a:cubicBezTo>
                    <a:pt x="679" y="156"/>
                    <a:pt x="679" y="156"/>
                    <a:pt x="679" y="156"/>
                  </a:cubicBezTo>
                  <a:cubicBezTo>
                    <a:pt x="677" y="157"/>
                    <a:pt x="676" y="157"/>
                    <a:pt x="675" y="158"/>
                  </a:cubicBezTo>
                  <a:cubicBezTo>
                    <a:pt x="674" y="158"/>
                    <a:pt x="674" y="158"/>
                    <a:pt x="674" y="158"/>
                  </a:cubicBezTo>
                  <a:cubicBezTo>
                    <a:pt x="673" y="159"/>
                    <a:pt x="671" y="160"/>
                    <a:pt x="670" y="160"/>
                  </a:cubicBezTo>
                  <a:cubicBezTo>
                    <a:pt x="670" y="160"/>
                    <a:pt x="670" y="160"/>
                    <a:pt x="670" y="160"/>
                  </a:cubicBezTo>
                  <a:cubicBezTo>
                    <a:pt x="669" y="161"/>
                    <a:pt x="669" y="161"/>
                    <a:pt x="669" y="161"/>
                  </a:cubicBezTo>
                  <a:cubicBezTo>
                    <a:pt x="669" y="161"/>
                    <a:pt x="668" y="161"/>
                    <a:pt x="668" y="162"/>
                  </a:cubicBezTo>
                  <a:cubicBezTo>
                    <a:pt x="667" y="162"/>
                    <a:pt x="667" y="162"/>
                    <a:pt x="667" y="162"/>
                  </a:cubicBezTo>
                  <a:cubicBezTo>
                    <a:pt x="666" y="162"/>
                    <a:pt x="666" y="162"/>
                    <a:pt x="666" y="162"/>
                  </a:cubicBezTo>
                  <a:cubicBezTo>
                    <a:pt x="665" y="163"/>
                    <a:pt x="665" y="163"/>
                    <a:pt x="665" y="163"/>
                  </a:cubicBezTo>
                  <a:cubicBezTo>
                    <a:pt x="665" y="163"/>
                    <a:pt x="665" y="163"/>
                    <a:pt x="665" y="163"/>
                  </a:cubicBezTo>
                  <a:cubicBezTo>
                    <a:pt x="665" y="163"/>
                    <a:pt x="665" y="163"/>
                    <a:pt x="665" y="163"/>
                  </a:cubicBezTo>
                  <a:cubicBezTo>
                    <a:pt x="664" y="164"/>
                    <a:pt x="664" y="164"/>
                    <a:pt x="664" y="164"/>
                  </a:cubicBezTo>
                  <a:cubicBezTo>
                    <a:pt x="664" y="164"/>
                    <a:pt x="663" y="164"/>
                    <a:pt x="663" y="165"/>
                  </a:cubicBezTo>
                  <a:cubicBezTo>
                    <a:pt x="662" y="165"/>
                    <a:pt x="662" y="165"/>
                    <a:pt x="662" y="165"/>
                  </a:cubicBezTo>
                  <a:cubicBezTo>
                    <a:pt x="662" y="165"/>
                    <a:pt x="662" y="165"/>
                    <a:pt x="662" y="165"/>
                  </a:cubicBezTo>
                  <a:cubicBezTo>
                    <a:pt x="661" y="166"/>
                    <a:pt x="661" y="166"/>
                    <a:pt x="661" y="166"/>
                  </a:cubicBezTo>
                  <a:cubicBezTo>
                    <a:pt x="660" y="167"/>
                    <a:pt x="660" y="167"/>
                    <a:pt x="660" y="167"/>
                  </a:cubicBezTo>
                  <a:cubicBezTo>
                    <a:pt x="660" y="167"/>
                    <a:pt x="660" y="167"/>
                    <a:pt x="660" y="167"/>
                  </a:cubicBezTo>
                  <a:cubicBezTo>
                    <a:pt x="659" y="168"/>
                    <a:pt x="659" y="168"/>
                    <a:pt x="659" y="168"/>
                  </a:cubicBezTo>
                  <a:cubicBezTo>
                    <a:pt x="659" y="168"/>
                    <a:pt x="659" y="168"/>
                    <a:pt x="659" y="168"/>
                  </a:cubicBezTo>
                  <a:cubicBezTo>
                    <a:pt x="659" y="168"/>
                    <a:pt x="659" y="168"/>
                    <a:pt x="659" y="168"/>
                  </a:cubicBezTo>
                  <a:cubicBezTo>
                    <a:pt x="658" y="169"/>
                    <a:pt x="658" y="169"/>
                    <a:pt x="658" y="169"/>
                  </a:cubicBezTo>
                  <a:cubicBezTo>
                    <a:pt x="658" y="169"/>
                    <a:pt x="658" y="169"/>
                    <a:pt x="658" y="169"/>
                  </a:cubicBezTo>
                  <a:cubicBezTo>
                    <a:pt x="658" y="169"/>
                    <a:pt x="658" y="169"/>
                    <a:pt x="658" y="169"/>
                  </a:cubicBezTo>
                  <a:cubicBezTo>
                    <a:pt x="657" y="170"/>
                    <a:pt x="657" y="170"/>
                    <a:pt x="657" y="170"/>
                  </a:cubicBezTo>
                  <a:cubicBezTo>
                    <a:pt x="657" y="170"/>
                    <a:pt x="657" y="170"/>
                    <a:pt x="657" y="170"/>
                  </a:cubicBezTo>
                  <a:cubicBezTo>
                    <a:pt x="656" y="171"/>
                    <a:pt x="656" y="171"/>
                    <a:pt x="656" y="171"/>
                  </a:cubicBezTo>
                  <a:cubicBezTo>
                    <a:pt x="656" y="171"/>
                    <a:pt x="656" y="171"/>
                    <a:pt x="656" y="171"/>
                  </a:cubicBezTo>
                  <a:cubicBezTo>
                    <a:pt x="656" y="171"/>
                    <a:pt x="656" y="171"/>
                    <a:pt x="656" y="171"/>
                  </a:cubicBezTo>
                  <a:cubicBezTo>
                    <a:pt x="656" y="172"/>
                    <a:pt x="656" y="172"/>
                    <a:pt x="656" y="172"/>
                  </a:cubicBezTo>
                  <a:cubicBezTo>
                    <a:pt x="655" y="172"/>
                    <a:pt x="655" y="172"/>
                    <a:pt x="655" y="172"/>
                  </a:cubicBezTo>
                  <a:cubicBezTo>
                    <a:pt x="655" y="172"/>
                    <a:pt x="655" y="172"/>
                    <a:pt x="655" y="172"/>
                  </a:cubicBezTo>
                  <a:cubicBezTo>
                    <a:pt x="655" y="172"/>
                    <a:pt x="655" y="172"/>
                    <a:pt x="655" y="172"/>
                  </a:cubicBezTo>
                  <a:cubicBezTo>
                    <a:pt x="655" y="173"/>
                    <a:pt x="655" y="173"/>
                    <a:pt x="655" y="173"/>
                  </a:cubicBezTo>
                  <a:cubicBezTo>
                    <a:pt x="655" y="173"/>
                    <a:pt x="655" y="173"/>
                    <a:pt x="655" y="173"/>
                  </a:cubicBezTo>
                  <a:cubicBezTo>
                    <a:pt x="655" y="174"/>
                    <a:pt x="655" y="174"/>
                    <a:pt x="655" y="174"/>
                  </a:cubicBezTo>
                  <a:cubicBezTo>
                    <a:pt x="655" y="174"/>
                    <a:pt x="655" y="174"/>
                    <a:pt x="655" y="174"/>
                  </a:cubicBezTo>
                  <a:cubicBezTo>
                    <a:pt x="655" y="174"/>
                    <a:pt x="655" y="174"/>
                    <a:pt x="655" y="174"/>
                  </a:cubicBezTo>
                  <a:cubicBezTo>
                    <a:pt x="654" y="175"/>
                    <a:pt x="654" y="175"/>
                    <a:pt x="654" y="175"/>
                  </a:cubicBezTo>
                  <a:cubicBezTo>
                    <a:pt x="654" y="175"/>
                    <a:pt x="654" y="175"/>
                    <a:pt x="654" y="175"/>
                  </a:cubicBezTo>
                  <a:cubicBezTo>
                    <a:pt x="654" y="176"/>
                    <a:pt x="654" y="176"/>
                    <a:pt x="654" y="176"/>
                  </a:cubicBezTo>
                  <a:cubicBezTo>
                    <a:pt x="650" y="205"/>
                    <a:pt x="646" y="234"/>
                    <a:pt x="642" y="264"/>
                  </a:cubicBezTo>
                  <a:cubicBezTo>
                    <a:pt x="640" y="264"/>
                    <a:pt x="637" y="264"/>
                    <a:pt x="635" y="264"/>
                  </a:cubicBezTo>
                  <a:cubicBezTo>
                    <a:pt x="634" y="264"/>
                    <a:pt x="634" y="264"/>
                    <a:pt x="634" y="264"/>
                  </a:cubicBezTo>
                  <a:cubicBezTo>
                    <a:pt x="629" y="264"/>
                    <a:pt x="623" y="264"/>
                    <a:pt x="618" y="265"/>
                  </a:cubicBezTo>
                  <a:cubicBezTo>
                    <a:pt x="617" y="265"/>
                    <a:pt x="617" y="265"/>
                    <a:pt x="617" y="265"/>
                  </a:cubicBezTo>
                  <a:cubicBezTo>
                    <a:pt x="611" y="265"/>
                    <a:pt x="606" y="265"/>
                    <a:pt x="600" y="266"/>
                  </a:cubicBezTo>
                  <a:cubicBezTo>
                    <a:pt x="598" y="266"/>
                    <a:pt x="595" y="266"/>
                    <a:pt x="593" y="266"/>
                  </a:cubicBezTo>
                  <a:cubicBezTo>
                    <a:pt x="592" y="266"/>
                    <a:pt x="592" y="266"/>
                    <a:pt x="591" y="266"/>
                  </a:cubicBezTo>
                  <a:cubicBezTo>
                    <a:pt x="589" y="266"/>
                    <a:pt x="588" y="266"/>
                    <a:pt x="586" y="266"/>
                  </a:cubicBezTo>
                  <a:cubicBezTo>
                    <a:pt x="584" y="266"/>
                    <a:pt x="582" y="266"/>
                    <a:pt x="580" y="266"/>
                  </a:cubicBezTo>
                  <a:cubicBezTo>
                    <a:pt x="579" y="266"/>
                    <a:pt x="578" y="266"/>
                    <a:pt x="577" y="266"/>
                  </a:cubicBezTo>
                  <a:cubicBezTo>
                    <a:pt x="575" y="267"/>
                    <a:pt x="572" y="267"/>
                    <a:pt x="570" y="267"/>
                  </a:cubicBezTo>
                  <a:cubicBezTo>
                    <a:pt x="569" y="267"/>
                    <a:pt x="568" y="267"/>
                    <a:pt x="567" y="267"/>
                  </a:cubicBezTo>
                  <a:cubicBezTo>
                    <a:pt x="550" y="268"/>
                    <a:pt x="534" y="268"/>
                    <a:pt x="520" y="269"/>
                  </a:cubicBezTo>
                  <a:cubicBezTo>
                    <a:pt x="519" y="269"/>
                    <a:pt x="519" y="269"/>
                    <a:pt x="519" y="269"/>
                  </a:cubicBezTo>
                  <a:cubicBezTo>
                    <a:pt x="517" y="269"/>
                    <a:pt x="514" y="269"/>
                    <a:pt x="512" y="269"/>
                  </a:cubicBezTo>
                  <a:cubicBezTo>
                    <a:pt x="511" y="269"/>
                    <a:pt x="511" y="269"/>
                    <a:pt x="511" y="269"/>
                  </a:cubicBezTo>
                  <a:cubicBezTo>
                    <a:pt x="506" y="269"/>
                    <a:pt x="501" y="269"/>
                    <a:pt x="496" y="269"/>
                  </a:cubicBezTo>
                  <a:cubicBezTo>
                    <a:pt x="492" y="270"/>
                    <a:pt x="488" y="270"/>
                    <a:pt x="484" y="270"/>
                  </a:cubicBezTo>
                  <a:cubicBezTo>
                    <a:pt x="472" y="270"/>
                    <a:pt x="464" y="270"/>
                    <a:pt x="462" y="270"/>
                  </a:cubicBezTo>
                  <a:cubicBezTo>
                    <a:pt x="462" y="270"/>
                    <a:pt x="462" y="270"/>
                    <a:pt x="462" y="270"/>
                  </a:cubicBezTo>
                  <a:cubicBezTo>
                    <a:pt x="462" y="270"/>
                    <a:pt x="462" y="270"/>
                    <a:pt x="462" y="270"/>
                  </a:cubicBezTo>
                  <a:cubicBezTo>
                    <a:pt x="462" y="271"/>
                    <a:pt x="462" y="271"/>
                    <a:pt x="462" y="271"/>
                  </a:cubicBezTo>
                  <a:cubicBezTo>
                    <a:pt x="461" y="271"/>
                    <a:pt x="461" y="271"/>
                    <a:pt x="461" y="271"/>
                  </a:cubicBezTo>
                  <a:cubicBezTo>
                    <a:pt x="461" y="271"/>
                    <a:pt x="461" y="271"/>
                    <a:pt x="461" y="271"/>
                  </a:cubicBezTo>
                  <a:cubicBezTo>
                    <a:pt x="460" y="271"/>
                    <a:pt x="460" y="271"/>
                    <a:pt x="460" y="271"/>
                  </a:cubicBezTo>
                  <a:cubicBezTo>
                    <a:pt x="460" y="271"/>
                    <a:pt x="460" y="271"/>
                    <a:pt x="460" y="271"/>
                  </a:cubicBezTo>
                  <a:cubicBezTo>
                    <a:pt x="459" y="271"/>
                    <a:pt x="459" y="271"/>
                    <a:pt x="458" y="271"/>
                  </a:cubicBezTo>
                  <a:cubicBezTo>
                    <a:pt x="458" y="271"/>
                    <a:pt x="458" y="271"/>
                    <a:pt x="458" y="271"/>
                  </a:cubicBezTo>
                  <a:cubicBezTo>
                    <a:pt x="457" y="271"/>
                    <a:pt x="457" y="271"/>
                    <a:pt x="456" y="271"/>
                  </a:cubicBezTo>
                  <a:cubicBezTo>
                    <a:pt x="456" y="271"/>
                    <a:pt x="456" y="271"/>
                    <a:pt x="456" y="271"/>
                  </a:cubicBezTo>
                  <a:cubicBezTo>
                    <a:pt x="455" y="271"/>
                    <a:pt x="454" y="271"/>
                    <a:pt x="453" y="271"/>
                  </a:cubicBezTo>
                  <a:cubicBezTo>
                    <a:pt x="453" y="271"/>
                    <a:pt x="453" y="271"/>
                    <a:pt x="453" y="271"/>
                  </a:cubicBezTo>
                  <a:cubicBezTo>
                    <a:pt x="453" y="271"/>
                    <a:pt x="452" y="271"/>
                    <a:pt x="451" y="271"/>
                  </a:cubicBezTo>
                  <a:cubicBezTo>
                    <a:pt x="450" y="271"/>
                    <a:pt x="450" y="271"/>
                    <a:pt x="450" y="271"/>
                  </a:cubicBezTo>
                  <a:cubicBezTo>
                    <a:pt x="449" y="271"/>
                    <a:pt x="448" y="272"/>
                    <a:pt x="447" y="272"/>
                  </a:cubicBezTo>
                  <a:cubicBezTo>
                    <a:pt x="446" y="272"/>
                    <a:pt x="445" y="272"/>
                    <a:pt x="444" y="272"/>
                  </a:cubicBezTo>
                  <a:cubicBezTo>
                    <a:pt x="444" y="272"/>
                    <a:pt x="444" y="272"/>
                    <a:pt x="444" y="272"/>
                  </a:cubicBezTo>
                  <a:cubicBezTo>
                    <a:pt x="442" y="271"/>
                    <a:pt x="441" y="271"/>
                    <a:pt x="440" y="271"/>
                  </a:cubicBezTo>
                  <a:cubicBezTo>
                    <a:pt x="440" y="271"/>
                    <a:pt x="440" y="271"/>
                    <a:pt x="440" y="271"/>
                  </a:cubicBezTo>
                  <a:cubicBezTo>
                    <a:pt x="438" y="271"/>
                    <a:pt x="437" y="271"/>
                    <a:pt x="436" y="271"/>
                  </a:cubicBezTo>
                  <a:cubicBezTo>
                    <a:pt x="436" y="271"/>
                    <a:pt x="436" y="271"/>
                    <a:pt x="436" y="271"/>
                  </a:cubicBezTo>
                  <a:cubicBezTo>
                    <a:pt x="434" y="271"/>
                    <a:pt x="433" y="271"/>
                    <a:pt x="432" y="271"/>
                  </a:cubicBezTo>
                  <a:cubicBezTo>
                    <a:pt x="431" y="271"/>
                    <a:pt x="431" y="271"/>
                    <a:pt x="431" y="271"/>
                  </a:cubicBezTo>
                  <a:cubicBezTo>
                    <a:pt x="430" y="271"/>
                    <a:pt x="429" y="270"/>
                    <a:pt x="427" y="270"/>
                  </a:cubicBezTo>
                  <a:cubicBezTo>
                    <a:pt x="427" y="270"/>
                    <a:pt x="427" y="270"/>
                    <a:pt x="427" y="270"/>
                  </a:cubicBezTo>
                  <a:cubicBezTo>
                    <a:pt x="426" y="270"/>
                    <a:pt x="424" y="270"/>
                    <a:pt x="423" y="269"/>
                  </a:cubicBezTo>
                  <a:cubicBezTo>
                    <a:pt x="423" y="269"/>
                    <a:pt x="423" y="269"/>
                    <a:pt x="423" y="269"/>
                  </a:cubicBezTo>
                  <a:cubicBezTo>
                    <a:pt x="419" y="269"/>
                    <a:pt x="416" y="268"/>
                    <a:pt x="413" y="267"/>
                  </a:cubicBezTo>
                  <a:cubicBezTo>
                    <a:pt x="413" y="267"/>
                    <a:pt x="413" y="267"/>
                    <a:pt x="413" y="267"/>
                  </a:cubicBezTo>
                  <a:cubicBezTo>
                    <a:pt x="412" y="267"/>
                    <a:pt x="410" y="266"/>
                    <a:pt x="409" y="266"/>
                  </a:cubicBezTo>
                  <a:cubicBezTo>
                    <a:pt x="408" y="266"/>
                    <a:pt x="408" y="266"/>
                    <a:pt x="407" y="265"/>
                  </a:cubicBezTo>
                  <a:cubicBezTo>
                    <a:pt x="406" y="265"/>
                    <a:pt x="405" y="265"/>
                    <a:pt x="404" y="264"/>
                  </a:cubicBezTo>
                  <a:cubicBezTo>
                    <a:pt x="404" y="264"/>
                    <a:pt x="403" y="264"/>
                    <a:pt x="402" y="264"/>
                  </a:cubicBezTo>
                  <a:cubicBezTo>
                    <a:pt x="401" y="263"/>
                    <a:pt x="401" y="263"/>
                    <a:pt x="400" y="262"/>
                  </a:cubicBezTo>
                  <a:cubicBezTo>
                    <a:pt x="399" y="262"/>
                    <a:pt x="398" y="262"/>
                    <a:pt x="398" y="261"/>
                  </a:cubicBezTo>
                  <a:cubicBezTo>
                    <a:pt x="397" y="261"/>
                    <a:pt x="396" y="261"/>
                    <a:pt x="395" y="260"/>
                  </a:cubicBezTo>
                  <a:cubicBezTo>
                    <a:pt x="395" y="260"/>
                    <a:pt x="394" y="260"/>
                    <a:pt x="393" y="259"/>
                  </a:cubicBezTo>
                  <a:cubicBezTo>
                    <a:pt x="392" y="259"/>
                    <a:pt x="392" y="258"/>
                    <a:pt x="391" y="258"/>
                  </a:cubicBezTo>
                  <a:cubicBezTo>
                    <a:pt x="390" y="257"/>
                    <a:pt x="390" y="257"/>
                    <a:pt x="389" y="257"/>
                  </a:cubicBezTo>
                  <a:cubicBezTo>
                    <a:pt x="388" y="256"/>
                    <a:pt x="387" y="255"/>
                    <a:pt x="386" y="255"/>
                  </a:cubicBezTo>
                  <a:cubicBezTo>
                    <a:pt x="386" y="254"/>
                    <a:pt x="385" y="254"/>
                    <a:pt x="385" y="254"/>
                  </a:cubicBezTo>
                  <a:cubicBezTo>
                    <a:pt x="384" y="253"/>
                    <a:pt x="383" y="252"/>
                    <a:pt x="382" y="252"/>
                  </a:cubicBezTo>
                  <a:cubicBezTo>
                    <a:pt x="381" y="251"/>
                    <a:pt x="381" y="251"/>
                    <a:pt x="381" y="250"/>
                  </a:cubicBezTo>
                  <a:cubicBezTo>
                    <a:pt x="379" y="249"/>
                    <a:pt x="378" y="248"/>
                    <a:pt x="377" y="247"/>
                  </a:cubicBezTo>
                  <a:cubicBezTo>
                    <a:pt x="373" y="243"/>
                    <a:pt x="369" y="239"/>
                    <a:pt x="365" y="235"/>
                  </a:cubicBezTo>
                  <a:cubicBezTo>
                    <a:pt x="363" y="233"/>
                    <a:pt x="362" y="232"/>
                    <a:pt x="360" y="230"/>
                  </a:cubicBezTo>
                  <a:cubicBezTo>
                    <a:pt x="358" y="227"/>
                    <a:pt x="355" y="225"/>
                    <a:pt x="353" y="222"/>
                  </a:cubicBezTo>
                  <a:cubicBezTo>
                    <a:pt x="353" y="221"/>
                    <a:pt x="352" y="221"/>
                    <a:pt x="352" y="221"/>
                  </a:cubicBezTo>
                  <a:cubicBezTo>
                    <a:pt x="351" y="220"/>
                    <a:pt x="350" y="218"/>
                    <a:pt x="349" y="217"/>
                  </a:cubicBezTo>
                  <a:cubicBezTo>
                    <a:pt x="348" y="216"/>
                    <a:pt x="347" y="216"/>
                    <a:pt x="346" y="215"/>
                  </a:cubicBezTo>
                  <a:cubicBezTo>
                    <a:pt x="345" y="213"/>
                    <a:pt x="344" y="212"/>
                    <a:pt x="343" y="211"/>
                  </a:cubicBezTo>
                  <a:cubicBezTo>
                    <a:pt x="342" y="210"/>
                    <a:pt x="342" y="209"/>
                    <a:pt x="341" y="209"/>
                  </a:cubicBezTo>
                  <a:cubicBezTo>
                    <a:pt x="340" y="208"/>
                    <a:pt x="339" y="206"/>
                    <a:pt x="337" y="205"/>
                  </a:cubicBezTo>
                  <a:cubicBezTo>
                    <a:pt x="337" y="204"/>
                    <a:pt x="336" y="204"/>
                    <a:pt x="335" y="203"/>
                  </a:cubicBezTo>
                  <a:cubicBezTo>
                    <a:pt x="335" y="203"/>
                    <a:pt x="335" y="202"/>
                    <a:pt x="334" y="202"/>
                  </a:cubicBezTo>
                  <a:cubicBezTo>
                    <a:pt x="333" y="201"/>
                    <a:pt x="333" y="200"/>
                    <a:pt x="332" y="200"/>
                  </a:cubicBezTo>
                  <a:cubicBezTo>
                    <a:pt x="332" y="199"/>
                    <a:pt x="331" y="199"/>
                    <a:pt x="331" y="198"/>
                  </a:cubicBezTo>
                  <a:cubicBezTo>
                    <a:pt x="330" y="198"/>
                    <a:pt x="330" y="198"/>
                    <a:pt x="330" y="198"/>
                  </a:cubicBezTo>
                  <a:cubicBezTo>
                    <a:pt x="329" y="197"/>
                    <a:pt x="328" y="195"/>
                    <a:pt x="327" y="194"/>
                  </a:cubicBezTo>
                  <a:cubicBezTo>
                    <a:pt x="326" y="194"/>
                    <a:pt x="325" y="193"/>
                    <a:pt x="325" y="193"/>
                  </a:cubicBezTo>
                  <a:cubicBezTo>
                    <a:pt x="324" y="192"/>
                    <a:pt x="322" y="191"/>
                    <a:pt x="321" y="190"/>
                  </a:cubicBezTo>
                  <a:cubicBezTo>
                    <a:pt x="321" y="189"/>
                    <a:pt x="320" y="188"/>
                    <a:pt x="319" y="188"/>
                  </a:cubicBezTo>
                  <a:cubicBezTo>
                    <a:pt x="318" y="187"/>
                    <a:pt x="316" y="185"/>
                    <a:pt x="315" y="184"/>
                  </a:cubicBezTo>
                  <a:cubicBezTo>
                    <a:pt x="314" y="184"/>
                    <a:pt x="314" y="184"/>
                    <a:pt x="314" y="184"/>
                  </a:cubicBezTo>
                  <a:cubicBezTo>
                    <a:pt x="314" y="184"/>
                    <a:pt x="314" y="184"/>
                    <a:pt x="314" y="184"/>
                  </a:cubicBezTo>
                  <a:cubicBezTo>
                    <a:pt x="312" y="182"/>
                    <a:pt x="311" y="181"/>
                    <a:pt x="309" y="180"/>
                  </a:cubicBezTo>
                  <a:cubicBezTo>
                    <a:pt x="309" y="180"/>
                    <a:pt x="309" y="180"/>
                    <a:pt x="309" y="180"/>
                  </a:cubicBezTo>
                  <a:cubicBezTo>
                    <a:pt x="308" y="179"/>
                    <a:pt x="308" y="179"/>
                    <a:pt x="307" y="179"/>
                  </a:cubicBezTo>
                  <a:cubicBezTo>
                    <a:pt x="306" y="178"/>
                    <a:pt x="305" y="177"/>
                    <a:pt x="304" y="177"/>
                  </a:cubicBezTo>
                  <a:cubicBezTo>
                    <a:pt x="303" y="176"/>
                    <a:pt x="302" y="176"/>
                    <a:pt x="302" y="176"/>
                  </a:cubicBezTo>
                  <a:cubicBezTo>
                    <a:pt x="300" y="175"/>
                    <a:pt x="299" y="175"/>
                    <a:pt x="298" y="174"/>
                  </a:cubicBezTo>
                  <a:cubicBezTo>
                    <a:pt x="297" y="174"/>
                    <a:pt x="297" y="174"/>
                    <a:pt x="296" y="173"/>
                  </a:cubicBezTo>
                  <a:cubicBezTo>
                    <a:pt x="295" y="173"/>
                    <a:pt x="294" y="173"/>
                    <a:pt x="294" y="172"/>
                  </a:cubicBezTo>
                  <a:cubicBezTo>
                    <a:pt x="293" y="172"/>
                    <a:pt x="293" y="172"/>
                    <a:pt x="293" y="172"/>
                  </a:cubicBezTo>
                  <a:cubicBezTo>
                    <a:pt x="292" y="172"/>
                    <a:pt x="292" y="172"/>
                    <a:pt x="292" y="172"/>
                  </a:cubicBezTo>
                  <a:cubicBezTo>
                    <a:pt x="292" y="172"/>
                    <a:pt x="292" y="172"/>
                    <a:pt x="292" y="172"/>
                  </a:cubicBezTo>
                  <a:cubicBezTo>
                    <a:pt x="291" y="172"/>
                    <a:pt x="291" y="172"/>
                    <a:pt x="291" y="172"/>
                  </a:cubicBezTo>
                  <a:cubicBezTo>
                    <a:pt x="291" y="172"/>
                    <a:pt x="291" y="172"/>
                    <a:pt x="291" y="172"/>
                  </a:cubicBezTo>
                  <a:cubicBezTo>
                    <a:pt x="290" y="171"/>
                    <a:pt x="290" y="171"/>
                    <a:pt x="290" y="171"/>
                  </a:cubicBezTo>
                  <a:cubicBezTo>
                    <a:pt x="290" y="171"/>
                    <a:pt x="290" y="171"/>
                    <a:pt x="290" y="171"/>
                  </a:cubicBezTo>
                  <a:cubicBezTo>
                    <a:pt x="290" y="171"/>
                    <a:pt x="290" y="171"/>
                    <a:pt x="290" y="171"/>
                  </a:cubicBezTo>
                  <a:cubicBezTo>
                    <a:pt x="289" y="171"/>
                    <a:pt x="289" y="171"/>
                    <a:pt x="289" y="171"/>
                  </a:cubicBezTo>
                  <a:cubicBezTo>
                    <a:pt x="289" y="171"/>
                    <a:pt x="289" y="171"/>
                    <a:pt x="289" y="171"/>
                  </a:cubicBezTo>
                  <a:cubicBezTo>
                    <a:pt x="289" y="171"/>
                    <a:pt x="289" y="171"/>
                    <a:pt x="289" y="171"/>
                  </a:cubicBezTo>
                  <a:cubicBezTo>
                    <a:pt x="288" y="171"/>
                    <a:pt x="288" y="171"/>
                    <a:pt x="288" y="171"/>
                  </a:cubicBezTo>
                  <a:cubicBezTo>
                    <a:pt x="288" y="171"/>
                    <a:pt x="288" y="171"/>
                    <a:pt x="288" y="171"/>
                  </a:cubicBezTo>
                  <a:cubicBezTo>
                    <a:pt x="288" y="171"/>
                    <a:pt x="288" y="171"/>
                    <a:pt x="288" y="171"/>
                  </a:cubicBezTo>
                  <a:cubicBezTo>
                    <a:pt x="287" y="171"/>
                    <a:pt x="287" y="171"/>
                    <a:pt x="287" y="171"/>
                  </a:cubicBezTo>
                  <a:cubicBezTo>
                    <a:pt x="287" y="171"/>
                    <a:pt x="287" y="171"/>
                    <a:pt x="287" y="171"/>
                  </a:cubicBezTo>
                  <a:cubicBezTo>
                    <a:pt x="287" y="171"/>
                    <a:pt x="287" y="171"/>
                    <a:pt x="287" y="171"/>
                  </a:cubicBezTo>
                  <a:cubicBezTo>
                    <a:pt x="287" y="171"/>
                    <a:pt x="287" y="171"/>
                    <a:pt x="287" y="171"/>
                  </a:cubicBezTo>
                  <a:cubicBezTo>
                    <a:pt x="286" y="171"/>
                    <a:pt x="286" y="171"/>
                    <a:pt x="286" y="171"/>
                  </a:cubicBezTo>
                  <a:cubicBezTo>
                    <a:pt x="286" y="171"/>
                    <a:pt x="286" y="171"/>
                    <a:pt x="286" y="171"/>
                  </a:cubicBezTo>
                  <a:cubicBezTo>
                    <a:pt x="286" y="171"/>
                    <a:pt x="285" y="170"/>
                    <a:pt x="285" y="170"/>
                  </a:cubicBezTo>
                  <a:cubicBezTo>
                    <a:pt x="284" y="170"/>
                    <a:pt x="284" y="170"/>
                    <a:pt x="283" y="170"/>
                  </a:cubicBezTo>
                  <a:cubicBezTo>
                    <a:pt x="283" y="170"/>
                    <a:pt x="282" y="170"/>
                    <a:pt x="282" y="170"/>
                  </a:cubicBezTo>
                  <a:cubicBezTo>
                    <a:pt x="281" y="170"/>
                    <a:pt x="281" y="170"/>
                    <a:pt x="280" y="170"/>
                  </a:cubicBezTo>
                  <a:cubicBezTo>
                    <a:pt x="279" y="170"/>
                    <a:pt x="279" y="170"/>
                    <a:pt x="278" y="169"/>
                  </a:cubicBezTo>
                  <a:cubicBezTo>
                    <a:pt x="277" y="169"/>
                    <a:pt x="276" y="169"/>
                    <a:pt x="275" y="169"/>
                  </a:cubicBezTo>
                  <a:cubicBezTo>
                    <a:pt x="275" y="169"/>
                    <a:pt x="274" y="169"/>
                    <a:pt x="273" y="169"/>
                  </a:cubicBezTo>
                  <a:cubicBezTo>
                    <a:pt x="272" y="169"/>
                    <a:pt x="272" y="169"/>
                    <a:pt x="271" y="169"/>
                  </a:cubicBezTo>
                  <a:cubicBezTo>
                    <a:pt x="271" y="169"/>
                    <a:pt x="270" y="169"/>
                    <a:pt x="270" y="169"/>
                  </a:cubicBezTo>
                  <a:cubicBezTo>
                    <a:pt x="269" y="168"/>
                    <a:pt x="269" y="168"/>
                    <a:pt x="269" y="168"/>
                  </a:cubicBezTo>
                  <a:cubicBezTo>
                    <a:pt x="269" y="168"/>
                    <a:pt x="269" y="168"/>
                    <a:pt x="269" y="168"/>
                  </a:cubicBezTo>
                  <a:cubicBezTo>
                    <a:pt x="269" y="168"/>
                    <a:pt x="269" y="168"/>
                    <a:pt x="269" y="168"/>
                  </a:cubicBezTo>
                  <a:cubicBezTo>
                    <a:pt x="268" y="168"/>
                    <a:pt x="268" y="168"/>
                    <a:pt x="268" y="168"/>
                  </a:cubicBezTo>
                  <a:cubicBezTo>
                    <a:pt x="268" y="168"/>
                    <a:pt x="267" y="168"/>
                    <a:pt x="267" y="168"/>
                  </a:cubicBezTo>
                  <a:cubicBezTo>
                    <a:pt x="267" y="168"/>
                    <a:pt x="266" y="168"/>
                    <a:pt x="266" y="168"/>
                  </a:cubicBezTo>
                  <a:cubicBezTo>
                    <a:pt x="266" y="168"/>
                    <a:pt x="266" y="168"/>
                    <a:pt x="266" y="168"/>
                  </a:cubicBezTo>
                  <a:cubicBezTo>
                    <a:pt x="265" y="168"/>
                    <a:pt x="265" y="168"/>
                    <a:pt x="265" y="168"/>
                  </a:cubicBezTo>
                  <a:cubicBezTo>
                    <a:pt x="264" y="168"/>
                    <a:pt x="264" y="168"/>
                    <a:pt x="264" y="168"/>
                  </a:cubicBezTo>
                  <a:cubicBezTo>
                    <a:pt x="263" y="168"/>
                    <a:pt x="263" y="168"/>
                    <a:pt x="263" y="168"/>
                  </a:cubicBezTo>
                  <a:cubicBezTo>
                    <a:pt x="262" y="168"/>
                    <a:pt x="262" y="168"/>
                    <a:pt x="262" y="168"/>
                  </a:cubicBezTo>
                  <a:cubicBezTo>
                    <a:pt x="261" y="168"/>
                    <a:pt x="261" y="168"/>
                    <a:pt x="261" y="168"/>
                  </a:cubicBezTo>
                  <a:cubicBezTo>
                    <a:pt x="260" y="168"/>
                    <a:pt x="260" y="168"/>
                    <a:pt x="260" y="168"/>
                  </a:cubicBezTo>
                  <a:cubicBezTo>
                    <a:pt x="259" y="168"/>
                    <a:pt x="259" y="168"/>
                    <a:pt x="259" y="168"/>
                  </a:cubicBezTo>
                  <a:cubicBezTo>
                    <a:pt x="259" y="168"/>
                    <a:pt x="259" y="168"/>
                    <a:pt x="259" y="168"/>
                  </a:cubicBezTo>
                  <a:cubicBezTo>
                    <a:pt x="258" y="168"/>
                    <a:pt x="258" y="168"/>
                    <a:pt x="258" y="168"/>
                  </a:cubicBezTo>
                  <a:cubicBezTo>
                    <a:pt x="257" y="168"/>
                    <a:pt x="257" y="168"/>
                    <a:pt x="257" y="168"/>
                  </a:cubicBezTo>
                  <a:cubicBezTo>
                    <a:pt x="256" y="168"/>
                    <a:pt x="256" y="168"/>
                    <a:pt x="256" y="168"/>
                  </a:cubicBezTo>
                  <a:cubicBezTo>
                    <a:pt x="256" y="168"/>
                    <a:pt x="256" y="168"/>
                    <a:pt x="256" y="168"/>
                  </a:cubicBezTo>
                  <a:cubicBezTo>
                    <a:pt x="255" y="168"/>
                    <a:pt x="255" y="168"/>
                    <a:pt x="255" y="168"/>
                  </a:cubicBezTo>
                  <a:cubicBezTo>
                    <a:pt x="255" y="168"/>
                    <a:pt x="255" y="168"/>
                    <a:pt x="255" y="168"/>
                  </a:cubicBezTo>
                  <a:cubicBezTo>
                    <a:pt x="255" y="168"/>
                    <a:pt x="255" y="168"/>
                    <a:pt x="255" y="168"/>
                  </a:cubicBezTo>
                  <a:cubicBezTo>
                    <a:pt x="254" y="168"/>
                    <a:pt x="254" y="168"/>
                    <a:pt x="254" y="168"/>
                  </a:cubicBezTo>
                  <a:cubicBezTo>
                    <a:pt x="254" y="168"/>
                    <a:pt x="254" y="168"/>
                    <a:pt x="254" y="168"/>
                  </a:cubicBezTo>
                  <a:cubicBezTo>
                    <a:pt x="253" y="168"/>
                    <a:pt x="253" y="168"/>
                    <a:pt x="253" y="168"/>
                  </a:cubicBezTo>
                  <a:cubicBezTo>
                    <a:pt x="253" y="168"/>
                    <a:pt x="253" y="168"/>
                    <a:pt x="253" y="168"/>
                  </a:cubicBezTo>
                  <a:cubicBezTo>
                    <a:pt x="253" y="168"/>
                    <a:pt x="253" y="168"/>
                    <a:pt x="253" y="168"/>
                  </a:cubicBezTo>
                  <a:cubicBezTo>
                    <a:pt x="252" y="168"/>
                    <a:pt x="252" y="168"/>
                    <a:pt x="252" y="168"/>
                  </a:cubicBezTo>
                  <a:cubicBezTo>
                    <a:pt x="251" y="168"/>
                    <a:pt x="251" y="168"/>
                    <a:pt x="251" y="168"/>
                  </a:cubicBezTo>
                  <a:cubicBezTo>
                    <a:pt x="251" y="168"/>
                    <a:pt x="251" y="168"/>
                    <a:pt x="251" y="168"/>
                  </a:cubicBezTo>
                  <a:cubicBezTo>
                    <a:pt x="250" y="168"/>
                    <a:pt x="250" y="168"/>
                    <a:pt x="250" y="168"/>
                  </a:cubicBezTo>
                  <a:cubicBezTo>
                    <a:pt x="250" y="168"/>
                    <a:pt x="250" y="168"/>
                    <a:pt x="250" y="168"/>
                  </a:cubicBezTo>
                  <a:cubicBezTo>
                    <a:pt x="249" y="168"/>
                    <a:pt x="249" y="168"/>
                    <a:pt x="249" y="168"/>
                  </a:cubicBezTo>
                  <a:cubicBezTo>
                    <a:pt x="249" y="168"/>
                    <a:pt x="249" y="168"/>
                    <a:pt x="249" y="168"/>
                  </a:cubicBezTo>
                  <a:cubicBezTo>
                    <a:pt x="249" y="168"/>
                    <a:pt x="249" y="168"/>
                    <a:pt x="249" y="168"/>
                  </a:cubicBezTo>
                  <a:cubicBezTo>
                    <a:pt x="248" y="168"/>
                    <a:pt x="248" y="168"/>
                    <a:pt x="248" y="168"/>
                  </a:cubicBezTo>
                  <a:cubicBezTo>
                    <a:pt x="248" y="168"/>
                    <a:pt x="248" y="168"/>
                    <a:pt x="248" y="168"/>
                  </a:cubicBezTo>
                  <a:cubicBezTo>
                    <a:pt x="247" y="168"/>
                    <a:pt x="247" y="168"/>
                    <a:pt x="247" y="168"/>
                  </a:cubicBezTo>
                  <a:cubicBezTo>
                    <a:pt x="246" y="168"/>
                    <a:pt x="246" y="168"/>
                    <a:pt x="246" y="168"/>
                  </a:cubicBezTo>
                  <a:cubicBezTo>
                    <a:pt x="246" y="168"/>
                    <a:pt x="246" y="168"/>
                    <a:pt x="246" y="168"/>
                  </a:cubicBezTo>
                  <a:cubicBezTo>
                    <a:pt x="245" y="168"/>
                    <a:pt x="245" y="168"/>
                    <a:pt x="245" y="168"/>
                  </a:cubicBezTo>
                  <a:cubicBezTo>
                    <a:pt x="244" y="168"/>
                    <a:pt x="244" y="168"/>
                    <a:pt x="244" y="168"/>
                  </a:cubicBezTo>
                  <a:cubicBezTo>
                    <a:pt x="243" y="169"/>
                    <a:pt x="243" y="169"/>
                    <a:pt x="243" y="169"/>
                  </a:cubicBezTo>
                  <a:cubicBezTo>
                    <a:pt x="242" y="169"/>
                    <a:pt x="242" y="169"/>
                    <a:pt x="242" y="169"/>
                  </a:cubicBezTo>
                  <a:cubicBezTo>
                    <a:pt x="241" y="169"/>
                    <a:pt x="240" y="169"/>
                    <a:pt x="240" y="169"/>
                  </a:cubicBezTo>
                  <a:cubicBezTo>
                    <a:pt x="239" y="169"/>
                    <a:pt x="239" y="169"/>
                    <a:pt x="239" y="169"/>
                  </a:cubicBezTo>
                  <a:cubicBezTo>
                    <a:pt x="239" y="169"/>
                    <a:pt x="239" y="169"/>
                    <a:pt x="239" y="169"/>
                  </a:cubicBezTo>
                  <a:cubicBezTo>
                    <a:pt x="238" y="170"/>
                    <a:pt x="238" y="170"/>
                    <a:pt x="237" y="170"/>
                  </a:cubicBezTo>
                  <a:cubicBezTo>
                    <a:pt x="236" y="170"/>
                    <a:pt x="236" y="171"/>
                    <a:pt x="235" y="171"/>
                  </a:cubicBezTo>
                  <a:cubicBezTo>
                    <a:pt x="235" y="171"/>
                    <a:pt x="235" y="171"/>
                    <a:pt x="235" y="171"/>
                  </a:cubicBezTo>
                  <a:cubicBezTo>
                    <a:pt x="235" y="171"/>
                    <a:pt x="235" y="171"/>
                    <a:pt x="235" y="171"/>
                  </a:cubicBezTo>
                  <a:cubicBezTo>
                    <a:pt x="234" y="171"/>
                    <a:pt x="234" y="171"/>
                    <a:pt x="234" y="171"/>
                  </a:cubicBezTo>
                  <a:cubicBezTo>
                    <a:pt x="233" y="171"/>
                    <a:pt x="232" y="172"/>
                    <a:pt x="232" y="172"/>
                  </a:cubicBezTo>
                  <a:cubicBezTo>
                    <a:pt x="231" y="173"/>
                    <a:pt x="231" y="173"/>
                    <a:pt x="231" y="173"/>
                  </a:cubicBezTo>
                  <a:cubicBezTo>
                    <a:pt x="231" y="173"/>
                    <a:pt x="231" y="173"/>
                    <a:pt x="231" y="173"/>
                  </a:cubicBezTo>
                  <a:cubicBezTo>
                    <a:pt x="230" y="173"/>
                    <a:pt x="230" y="173"/>
                    <a:pt x="230" y="173"/>
                  </a:cubicBezTo>
                  <a:cubicBezTo>
                    <a:pt x="230" y="173"/>
                    <a:pt x="229" y="174"/>
                    <a:pt x="229" y="174"/>
                  </a:cubicBezTo>
                  <a:cubicBezTo>
                    <a:pt x="228" y="174"/>
                    <a:pt x="228" y="174"/>
                    <a:pt x="227" y="175"/>
                  </a:cubicBezTo>
                  <a:cubicBezTo>
                    <a:pt x="227" y="175"/>
                    <a:pt x="227" y="175"/>
                    <a:pt x="227" y="175"/>
                  </a:cubicBezTo>
                  <a:cubicBezTo>
                    <a:pt x="227" y="175"/>
                    <a:pt x="227" y="175"/>
                    <a:pt x="227" y="175"/>
                  </a:cubicBezTo>
                  <a:cubicBezTo>
                    <a:pt x="227" y="175"/>
                    <a:pt x="227" y="175"/>
                    <a:pt x="227" y="175"/>
                  </a:cubicBezTo>
                  <a:cubicBezTo>
                    <a:pt x="226" y="176"/>
                    <a:pt x="226" y="176"/>
                    <a:pt x="226" y="176"/>
                  </a:cubicBezTo>
                  <a:cubicBezTo>
                    <a:pt x="225" y="176"/>
                    <a:pt x="225" y="176"/>
                    <a:pt x="224" y="177"/>
                  </a:cubicBezTo>
                  <a:cubicBezTo>
                    <a:pt x="224" y="177"/>
                    <a:pt x="224" y="177"/>
                    <a:pt x="223" y="178"/>
                  </a:cubicBezTo>
                  <a:cubicBezTo>
                    <a:pt x="223" y="178"/>
                    <a:pt x="223" y="178"/>
                    <a:pt x="223" y="178"/>
                  </a:cubicBezTo>
                  <a:cubicBezTo>
                    <a:pt x="223" y="178"/>
                    <a:pt x="223" y="178"/>
                    <a:pt x="223" y="178"/>
                  </a:cubicBezTo>
                  <a:cubicBezTo>
                    <a:pt x="222" y="179"/>
                    <a:pt x="222" y="179"/>
                    <a:pt x="222" y="179"/>
                  </a:cubicBezTo>
                  <a:cubicBezTo>
                    <a:pt x="221" y="179"/>
                    <a:pt x="221" y="180"/>
                    <a:pt x="221" y="180"/>
                  </a:cubicBezTo>
                  <a:cubicBezTo>
                    <a:pt x="220" y="181"/>
                    <a:pt x="220" y="181"/>
                    <a:pt x="220" y="181"/>
                  </a:cubicBezTo>
                  <a:cubicBezTo>
                    <a:pt x="220" y="181"/>
                    <a:pt x="220" y="181"/>
                    <a:pt x="220" y="181"/>
                  </a:cubicBezTo>
                  <a:cubicBezTo>
                    <a:pt x="219" y="181"/>
                    <a:pt x="219" y="181"/>
                    <a:pt x="219" y="181"/>
                  </a:cubicBezTo>
                  <a:cubicBezTo>
                    <a:pt x="219" y="182"/>
                    <a:pt x="219" y="182"/>
                    <a:pt x="219" y="182"/>
                  </a:cubicBezTo>
                  <a:cubicBezTo>
                    <a:pt x="218" y="182"/>
                    <a:pt x="218" y="183"/>
                    <a:pt x="217" y="184"/>
                  </a:cubicBezTo>
                  <a:cubicBezTo>
                    <a:pt x="217" y="184"/>
                    <a:pt x="217" y="184"/>
                    <a:pt x="217" y="184"/>
                  </a:cubicBezTo>
                  <a:cubicBezTo>
                    <a:pt x="216" y="184"/>
                    <a:pt x="216" y="185"/>
                    <a:pt x="215" y="185"/>
                  </a:cubicBezTo>
                  <a:cubicBezTo>
                    <a:pt x="215" y="186"/>
                    <a:pt x="215" y="186"/>
                    <a:pt x="215" y="186"/>
                  </a:cubicBezTo>
                  <a:cubicBezTo>
                    <a:pt x="214" y="186"/>
                    <a:pt x="213" y="187"/>
                    <a:pt x="212" y="187"/>
                  </a:cubicBezTo>
                  <a:cubicBezTo>
                    <a:pt x="212" y="187"/>
                    <a:pt x="212" y="187"/>
                    <a:pt x="212" y="187"/>
                  </a:cubicBezTo>
                  <a:cubicBezTo>
                    <a:pt x="211" y="188"/>
                    <a:pt x="210" y="188"/>
                    <a:pt x="209" y="189"/>
                  </a:cubicBezTo>
                  <a:cubicBezTo>
                    <a:pt x="209" y="189"/>
                    <a:pt x="209" y="189"/>
                    <a:pt x="209" y="189"/>
                  </a:cubicBezTo>
                  <a:cubicBezTo>
                    <a:pt x="208" y="189"/>
                    <a:pt x="208" y="190"/>
                    <a:pt x="207" y="190"/>
                  </a:cubicBezTo>
                  <a:cubicBezTo>
                    <a:pt x="206" y="190"/>
                    <a:pt x="205" y="191"/>
                    <a:pt x="204" y="191"/>
                  </a:cubicBezTo>
                  <a:cubicBezTo>
                    <a:pt x="203" y="192"/>
                    <a:pt x="203" y="192"/>
                    <a:pt x="203" y="192"/>
                  </a:cubicBezTo>
                  <a:cubicBezTo>
                    <a:pt x="201" y="192"/>
                    <a:pt x="199" y="193"/>
                    <a:pt x="198" y="194"/>
                  </a:cubicBezTo>
                  <a:cubicBezTo>
                    <a:pt x="197" y="194"/>
                    <a:pt x="197" y="194"/>
                    <a:pt x="196" y="194"/>
                  </a:cubicBezTo>
                  <a:cubicBezTo>
                    <a:pt x="195" y="194"/>
                    <a:pt x="193" y="195"/>
                    <a:pt x="192" y="195"/>
                  </a:cubicBezTo>
                  <a:cubicBezTo>
                    <a:pt x="191" y="195"/>
                    <a:pt x="191" y="195"/>
                    <a:pt x="190" y="196"/>
                  </a:cubicBezTo>
                  <a:cubicBezTo>
                    <a:pt x="188" y="196"/>
                    <a:pt x="187" y="196"/>
                    <a:pt x="185" y="197"/>
                  </a:cubicBezTo>
                  <a:cubicBezTo>
                    <a:pt x="184" y="197"/>
                    <a:pt x="184" y="197"/>
                    <a:pt x="184" y="197"/>
                  </a:cubicBezTo>
                  <a:cubicBezTo>
                    <a:pt x="184" y="197"/>
                    <a:pt x="184" y="197"/>
                    <a:pt x="184" y="197"/>
                  </a:cubicBezTo>
                  <a:cubicBezTo>
                    <a:pt x="181" y="198"/>
                    <a:pt x="177" y="198"/>
                    <a:pt x="174" y="199"/>
                  </a:cubicBezTo>
                  <a:cubicBezTo>
                    <a:pt x="173" y="199"/>
                    <a:pt x="173" y="199"/>
                    <a:pt x="173" y="199"/>
                  </a:cubicBezTo>
                  <a:cubicBezTo>
                    <a:pt x="172" y="199"/>
                    <a:pt x="170" y="199"/>
                    <a:pt x="168" y="199"/>
                  </a:cubicBezTo>
                  <a:cubicBezTo>
                    <a:pt x="168" y="199"/>
                    <a:pt x="168" y="199"/>
                    <a:pt x="168" y="199"/>
                  </a:cubicBezTo>
                  <a:cubicBezTo>
                    <a:pt x="168" y="199"/>
                    <a:pt x="168" y="199"/>
                    <a:pt x="168" y="199"/>
                  </a:cubicBezTo>
                  <a:cubicBezTo>
                    <a:pt x="171" y="161"/>
                    <a:pt x="175" y="123"/>
                    <a:pt x="178" y="85"/>
                  </a:cubicBezTo>
                  <a:cubicBezTo>
                    <a:pt x="179" y="84"/>
                    <a:pt x="178" y="82"/>
                    <a:pt x="178" y="80"/>
                  </a:cubicBezTo>
                  <a:cubicBezTo>
                    <a:pt x="177" y="79"/>
                    <a:pt x="176" y="77"/>
                    <a:pt x="175" y="76"/>
                  </a:cubicBezTo>
                  <a:cubicBezTo>
                    <a:pt x="174" y="74"/>
                    <a:pt x="172" y="72"/>
                    <a:pt x="170" y="70"/>
                  </a:cubicBezTo>
                  <a:cubicBezTo>
                    <a:pt x="168" y="69"/>
                    <a:pt x="166" y="67"/>
                    <a:pt x="163" y="65"/>
                  </a:cubicBezTo>
                  <a:cubicBezTo>
                    <a:pt x="157" y="60"/>
                    <a:pt x="149" y="55"/>
                    <a:pt x="141" y="49"/>
                  </a:cubicBezTo>
                  <a:cubicBezTo>
                    <a:pt x="133" y="43"/>
                    <a:pt x="125" y="36"/>
                    <a:pt x="118" y="30"/>
                  </a:cubicBezTo>
                  <a:cubicBezTo>
                    <a:pt x="111" y="24"/>
                    <a:pt x="104" y="19"/>
                    <a:pt x="100" y="15"/>
                  </a:cubicBezTo>
                  <a:cubicBezTo>
                    <a:pt x="95" y="11"/>
                    <a:pt x="92" y="9"/>
                    <a:pt x="91" y="8"/>
                  </a:cubicBezTo>
                  <a:cubicBezTo>
                    <a:pt x="91" y="8"/>
                    <a:pt x="90" y="8"/>
                    <a:pt x="90" y="7"/>
                  </a:cubicBezTo>
                  <a:cubicBezTo>
                    <a:pt x="89" y="7"/>
                    <a:pt x="88" y="6"/>
                    <a:pt x="87" y="6"/>
                  </a:cubicBezTo>
                  <a:cubicBezTo>
                    <a:pt x="86" y="5"/>
                    <a:pt x="86" y="4"/>
                    <a:pt x="85" y="3"/>
                  </a:cubicBezTo>
                  <a:cubicBezTo>
                    <a:pt x="84" y="2"/>
                    <a:pt x="84" y="1"/>
                    <a:pt x="84" y="0"/>
                  </a:cubicBezTo>
                  <a:cubicBezTo>
                    <a:pt x="80" y="55"/>
                    <a:pt x="75" y="110"/>
                    <a:pt x="71" y="164"/>
                  </a:cubicBezTo>
                  <a:cubicBezTo>
                    <a:pt x="71" y="166"/>
                    <a:pt x="71" y="167"/>
                    <a:pt x="71" y="168"/>
                  </a:cubicBezTo>
                  <a:cubicBezTo>
                    <a:pt x="72" y="169"/>
                    <a:pt x="73" y="170"/>
                    <a:pt x="74" y="170"/>
                  </a:cubicBezTo>
                  <a:cubicBezTo>
                    <a:pt x="74" y="171"/>
                    <a:pt x="75" y="172"/>
                    <a:pt x="76" y="172"/>
                  </a:cubicBezTo>
                  <a:cubicBezTo>
                    <a:pt x="77" y="173"/>
                    <a:pt x="77" y="173"/>
                    <a:pt x="77" y="173"/>
                  </a:cubicBezTo>
                  <a:cubicBezTo>
                    <a:pt x="78" y="174"/>
                    <a:pt x="81" y="176"/>
                    <a:pt x="86" y="181"/>
                  </a:cubicBezTo>
                  <a:cubicBezTo>
                    <a:pt x="90" y="185"/>
                    <a:pt x="96" y="190"/>
                    <a:pt x="102" y="196"/>
                  </a:cubicBezTo>
                  <a:cubicBezTo>
                    <a:pt x="101" y="196"/>
                    <a:pt x="100" y="195"/>
                    <a:pt x="100" y="195"/>
                  </a:cubicBezTo>
                  <a:cubicBezTo>
                    <a:pt x="99" y="195"/>
                    <a:pt x="99" y="195"/>
                    <a:pt x="99" y="195"/>
                  </a:cubicBezTo>
                  <a:cubicBezTo>
                    <a:pt x="96" y="194"/>
                    <a:pt x="92" y="194"/>
                    <a:pt x="89" y="193"/>
                  </a:cubicBezTo>
                  <a:cubicBezTo>
                    <a:pt x="89" y="193"/>
                    <a:pt x="89" y="193"/>
                    <a:pt x="89" y="193"/>
                  </a:cubicBezTo>
                  <a:cubicBezTo>
                    <a:pt x="85" y="192"/>
                    <a:pt x="82" y="191"/>
                    <a:pt x="78" y="190"/>
                  </a:cubicBezTo>
                  <a:cubicBezTo>
                    <a:pt x="78" y="190"/>
                    <a:pt x="78" y="190"/>
                    <a:pt x="78" y="190"/>
                  </a:cubicBezTo>
                  <a:cubicBezTo>
                    <a:pt x="74" y="189"/>
                    <a:pt x="71" y="187"/>
                    <a:pt x="67" y="186"/>
                  </a:cubicBezTo>
                  <a:cubicBezTo>
                    <a:pt x="58" y="183"/>
                    <a:pt x="49" y="179"/>
                    <a:pt x="42" y="175"/>
                  </a:cubicBezTo>
                  <a:cubicBezTo>
                    <a:pt x="36" y="171"/>
                    <a:pt x="30" y="166"/>
                    <a:pt x="26" y="162"/>
                  </a:cubicBezTo>
                  <a:cubicBezTo>
                    <a:pt x="21" y="158"/>
                    <a:pt x="18" y="153"/>
                    <a:pt x="16" y="149"/>
                  </a:cubicBezTo>
                  <a:cubicBezTo>
                    <a:pt x="14" y="144"/>
                    <a:pt x="13" y="140"/>
                    <a:pt x="14" y="136"/>
                  </a:cubicBezTo>
                  <a:cubicBezTo>
                    <a:pt x="9" y="194"/>
                    <a:pt x="5" y="252"/>
                    <a:pt x="0" y="310"/>
                  </a:cubicBezTo>
                  <a:cubicBezTo>
                    <a:pt x="0" y="315"/>
                    <a:pt x="1" y="320"/>
                    <a:pt x="3" y="324"/>
                  </a:cubicBezTo>
                  <a:cubicBezTo>
                    <a:pt x="5" y="329"/>
                    <a:pt x="8" y="334"/>
                    <a:pt x="12" y="338"/>
                  </a:cubicBezTo>
                  <a:cubicBezTo>
                    <a:pt x="15" y="342"/>
                    <a:pt x="20" y="346"/>
                    <a:pt x="25" y="350"/>
                  </a:cubicBezTo>
                  <a:cubicBezTo>
                    <a:pt x="21" y="399"/>
                    <a:pt x="17" y="449"/>
                    <a:pt x="13" y="499"/>
                  </a:cubicBezTo>
                  <a:cubicBezTo>
                    <a:pt x="13" y="498"/>
                    <a:pt x="13" y="498"/>
                    <a:pt x="13" y="498"/>
                  </a:cubicBezTo>
                  <a:cubicBezTo>
                    <a:pt x="13" y="498"/>
                    <a:pt x="13" y="498"/>
                    <a:pt x="13" y="498"/>
                  </a:cubicBezTo>
                  <a:cubicBezTo>
                    <a:pt x="13" y="498"/>
                    <a:pt x="13" y="498"/>
                    <a:pt x="13" y="498"/>
                  </a:cubicBezTo>
                  <a:cubicBezTo>
                    <a:pt x="13" y="498"/>
                    <a:pt x="13" y="498"/>
                    <a:pt x="13" y="498"/>
                  </a:cubicBezTo>
                  <a:cubicBezTo>
                    <a:pt x="13" y="498"/>
                    <a:pt x="13" y="498"/>
                    <a:pt x="13" y="498"/>
                  </a:cubicBezTo>
                  <a:cubicBezTo>
                    <a:pt x="13" y="498"/>
                    <a:pt x="13" y="498"/>
                    <a:pt x="13" y="498"/>
                  </a:cubicBezTo>
                  <a:cubicBezTo>
                    <a:pt x="13" y="497"/>
                    <a:pt x="14" y="497"/>
                    <a:pt x="14" y="496"/>
                  </a:cubicBezTo>
                  <a:cubicBezTo>
                    <a:pt x="14" y="496"/>
                    <a:pt x="14" y="495"/>
                    <a:pt x="14" y="494"/>
                  </a:cubicBezTo>
                  <a:cubicBezTo>
                    <a:pt x="14" y="494"/>
                    <a:pt x="14" y="494"/>
                    <a:pt x="14" y="494"/>
                  </a:cubicBezTo>
                  <a:cubicBezTo>
                    <a:pt x="14" y="493"/>
                    <a:pt x="14" y="493"/>
                    <a:pt x="14" y="493"/>
                  </a:cubicBezTo>
                  <a:cubicBezTo>
                    <a:pt x="14" y="493"/>
                    <a:pt x="14" y="493"/>
                    <a:pt x="14" y="493"/>
                  </a:cubicBezTo>
                  <a:cubicBezTo>
                    <a:pt x="14" y="493"/>
                    <a:pt x="14" y="493"/>
                    <a:pt x="14" y="493"/>
                  </a:cubicBezTo>
                  <a:cubicBezTo>
                    <a:pt x="14" y="492"/>
                    <a:pt x="14" y="492"/>
                    <a:pt x="14" y="491"/>
                  </a:cubicBezTo>
                  <a:cubicBezTo>
                    <a:pt x="14" y="490"/>
                    <a:pt x="14" y="490"/>
                    <a:pt x="14" y="489"/>
                  </a:cubicBezTo>
                  <a:cubicBezTo>
                    <a:pt x="15" y="488"/>
                    <a:pt x="15" y="488"/>
                    <a:pt x="15" y="488"/>
                  </a:cubicBezTo>
                  <a:cubicBezTo>
                    <a:pt x="15" y="488"/>
                    <a:pt x="15" y="488"/>
                    <a:pt x="15" y="488"/>
                  </a:cubicBezTo>
                  <a:cubicBezTo>
                    <a:pt x="15" y="488"/>
                    <a:pt x="15" y="488"/>
                    <a:pt x="15" y="488"/>
                  </a:cubicBezTo>
                  <a:cubicBezTo>
                    <a:pt x="15" y="486"/>
                    <a:pt x="15" y="485"/>
                    <a:pt x="15" y="484"/>
                  </a:cubicBezTo>
                  <a:cubicBezTo>
                    <a:pt x="15" y="484"/>
                    <a:pt x="15" y="483"/>
                    <a:pt x="15" y="483"/>
                  </a:cubicBezTo>
                  <a:cubicBezTo>
                    <a:pt x="15" y="483"/>
                    <a:pt x="15" y="483"/>
                    <a:pt x="15" y="483"/>
                  </a:cubicBezTo>
                  <a:cubicBezTo>
                    <a:pt x="15" y="482"/>
                    <a:pt x="15" y="482"/>
                    <a:pt x="15" y="482"/>
                  </a:cubicBezTo>
                  <a:cubicBezTo>
                    <a:pt x="15" y="482"/>
                    <a:pt x="15" y="481"/>
                    <a:pt x="15" y="480"/>
                  </a:cubicBezTo>
                  <a:cubicBezTo>
                    <a:pt x="15" y="479"/>
                    <a:pt x="16" y="478"/>
                    <a:pt x="16" y="477"/>
                  </a:cubicBezTo>
                  <a:cubicBezTo>
                    <a:pt x="19" y="434"/>
                    <a:pt x="22" y="392"/>
                    <a:pt x="26" y="350"/>
                  </a:cubicBezTo>
                  <a:cubicBezTo>
                    <a:pt x="27" y="351"/>
                    <a:pt x="27" y="351"/>
                    <a:pt x="28" y="352"/>
                  </a:cubicBezTo>
                  <a:cubicBezTo>
                    <a:pt x="35" y="356"/>
                    <a:pt x="43" y="361"/>
                    <a:pt x="53" y="364"/>
                  </a:cubicBezTo>
                  <a:cubicBezTo>
                    <a:pt x="53" y="365"/>
                    <a:pt x="54" y="365"/>
                    <a:pt x="54" y="365"/>
                  </a:cubicBezTo>
                  <a:cubicBezTo>
                    <a:pt x="55" y="365"/>
                    <a:pt x="55" y="365"/>
                    <a:pt x="56" y="366"/>
                  </a:cubicBezTo>
                  <a:cubicBezTo>
                    <a:pt x="56" y="366"/>
                    <a:pt x="57" y="366"/>
                    <a:pt x="57" y="366"/>
                  </a:cubicBezTo>
                  <a:cubicBezTo>
                    <a:pt x="58" y="366"/>
                    <a:pt x="58" y="367"/>
                    <a:pt x="59" y="367"/>
                  </a:cubicBezTo>
                  <a:cubicBezTo>
                    <a:pt x="60" y="367"/>
                    <a:pt x="61" y="367"/>
                    <a:pt x="62" y="368"/>
                  </a:cubicBezTo>
                  <a:cubicBezTo>
                    <a:pt x="62" y="368"/>
                    <a:pt x="63" y="368"/>
                    <a:pt x="63" y="368"/>
                  </a:cubicBezTo>
                  <a:cubicBezTo>
                    <a:pt x="63" y="368"/>
                    <a:pt x="63" y="368"/>
                    <a:pt x="63" y="368"/>
                  </a:cubicBezTo>
                  <a:cubicBezTo>
                    <a:pt x="64" y="368"/>
                    <a:pt x="64" y="369"/>
                    <a:pt x="65" y="369"/>
                  </a:cubicBezTo>
                  <a:cubicBezTo>
                    <a:pt x="66" y="369"/>
                    <a:pt x="67" y="369"/>
                    <a:pt x="68" y="370"/>
                  </a:cubicBezTo>
                  <a:cubicBezTo>
                    <a:pt x="69" y="370"/>
                    <a:pt x="70" y="370"/>
                    <a:pt x="71" y="371"/>
                  </a:cubicBezTo>
                  <a:cubicBezTo>
                    <a:pt x="71" y="371"/>
                    <a:pt x="72" y="371"/>
                    <a:pt x="73" y="371"/>
                  </a:cubicBezTo>
                  <a:cubicBezTo>
                    <a:pt x="74" y="371"/>
                    <a:pt x="74" y="371"/>
                    <a:pt x="74" y="371"/>
                  </a:cubicBezTo>
                  <a:cubicBezTo>
                    <a:pt x="74" y="372"/>
                    <a:pt x="74" y="372"/>
                    <a:pt x="74" y="372"/>
                  </a:cubicBezTo>
                  <a:cubicBezTo>
                    <a:pt x="74" y="372"/>
                    <a:pt x="74" y="372"/>
                    <a:pt x="74" y="372"/>
                  </a:cubicBezTo>
                  <a:cubicBezTo>
                    <a:pt x="74" y="372"/>
                    <a:pt x="75" y="372"/>
                    <a:pt x="75" y="372"/>
                  </a:cubicBezTo>
                  <a:cubicBezTo>
                    <a:pt x="76" y="372"/>
                    <a:pt x="76" y="372"/>
                    <a:pt x="77" y="372"/>
                  </a:cubicBezTo>
                  <a:cubicBezTo>
                    <a:pt x="78" y="373"/>
                    <a:pt x="79" y="373"/>
                    <a:pt x="79" y="373"/>
                  </a:cubicBezTo>
                  <a:cubicBezTo>
                    <a:pt x="80" y="373"/>
                    <a:pt x="81" y="373"/>
                    <a:pt x="81" y="374"/>
                  </a:cubicBezTo>
                  <a:cubicBezTo>
                    <a:pt x="82" y="374"/>
                    <a:pt x="83" y="374"/>
                    <a:pt x="83" y="374"/>
                  </a:cubicBezTo>
                  <a:cubicBezTo>
                    <a:pt x="84" y="374"/>
                    <a:pt x="84" y="374"/>
                    <a:pt x="84" y="374"/>
                  </a:cubicBezTo>
                  <a:cubicBezTo>
                    <a:pt x="84" y="374"/>
                    <a:pt x="84" y="374"/>
                    <a:pt x="84" y="374"/>
                  </a:cubicBezTo>
                  <a:cubicBezTo>
                    <a:pt x="85" y="374"/>
                    <a:pt x="85" y="374"/>
                    <a:pt x="85" y="374"/>
                  </a:cubicBezTo>
                  <a:cubicBezTo>
                    <a:pt x="86" y="375"/>
                    <a:pt x="86" y="375"/>
                    <a:pt x="87" y="375"/>
                  </a:cubicBezTo>
                  <a:cubicBezTo>
                    <a:pt x="89" y="375"/>
                    <a:pt x="89" y="375"/>
                    <a:pt x="89" y="375"/>
                  </a:cubicBezTo>
                  <a:cubicBezTo>
                    <a:pt x="89" y="375"/>
                    <a:pt x="90" y="375"/>
                    <a:pt x="91" y="376"/>
                  </a:cubicBezTo>
                  <a:cubicBezTo>
                    <a:pt x="91" y="376"/>
                    <a:pt x="92" y="376"/>
                    <a:pt x="92" y="376"/>
                  </a:cubicBezTo>
                  <a:cubicBezTo>
                    <a:pt x="93" y="376"/>
                    <a:pt x="93" y="376"/>
                    <a:pt x="94" y="376"/>
                  </a:cubicBezTo>
                  <a:cubicBezTo>
                    <a:pt x="94" y="376"/>
                    <a:pt x="94" y="376"/>
                    <a:pt x="94" y="376"/>
                  </a:cubicBezTo>
                  <a:cubicBezTo>
                    <a:pt x="95" y="376"/>
                    <a:pt x="95" y="376"/>
                    <a:pt x="95" y="376"/>
                  </a:cubicBezTo>
                  <a:cubicBezTo>
                    <a:pt x="95" y="376"/>
                    <a:pt x="95" y="376"/>
                    <a:pt x="95" y="376"/>
                  </a:cubicBezTo>
                  <a:cubicBezTo>
                    <a:pt x="96" y="377"/>
                    <a:pt x="96" y="377"/>
                    <a:pt x="96" y="377"/>
                  </a:cubicBezTo>
                  <a:cubicBezTo>
                    <a:pt x="96" y="377"/>
                    <a:pt x="97" y="377"/>
                    <a:pt x="97" y="377"/>
                  </a:cubicBezTo>
                  <a:cubicBezTo>
                    <a:pt x="98" y="377"/>
                    <a:pt x="98" y="377"/>
                    <a:pt x="99" y="377"/>
                  </a:cubicBezTo>
                  <a:cubicBezTo>
                    <a:pt x="99" y="377"/>
                    <a:pt x="100" y="377"/>
                    <a:pt x="100" y="377"/>
                  </a:cubicBezTo>
                  <a:cubicBezTo>
                    <a:pt x="102" y="378"/>
                    <a:pt x="102" y="378"/>
                    <a:pt x="102" y="378"/>
                  </a:cubicBezTo>
                  <a:cubicBezTo>
                    <a:pt x="102" y="378"/>
                    <a:pt x="103" y="378"/>
                    <a:pt x="103" y="378"/>
                  </a:cubicBezTo>
                  <a:cubicBezTo>
                    <a:pt x="104" y="378"/>
                    <a:pt x="104" y="378"/>
                    <a:pt x="105" y="378"/>
                  </a:cubicBezTo>
                  <a:cubicBezTo>
                    <a:pt x="105" y="378"/>
                    <a:pt x="105" y="378"/>
                    <a:pt x="105" y="378"/>
                  </a:cubicBezTo>
                  <a:cubicBezTo>
                    <a:pt x="105" y="378"/>
                    <a:pt x="105" y="378"/>
                    <a:pt x="105" y="378"/>
                  </a:cubicBezTo>
                  <a:cubicBezTo>
                    <a:pt x="105" y="378"/>
                    <a:pt x="106" y="378"/>
                    <a:pt x="106" y="378"/>
                  </a:cubicBezTo>
                  <a:cubicBezTo>
                    <a:pt x="107" y="378"/>
                    <a:pt x="107" y="378"/>
                    <a:pt x="108" y="378"/>
                  </a:cubicBezTo>
                  <a:cubicBezTo>
                    <a:pt x="109" y="379"/>
                    <a:pt x="109" y="379"/>
                    <a:pt x="109" y="379"/>
                  </a:cubicBezTo>
                  <a:cubicBezTo>
                    <a:pt x="110" y="379"/>
                    <a:pt x="110" y="379"/>
                    <a:pt x="111" y="379"/>
                  </a:cubicBezTo>
                  <a:cubicBezTo>
                    <a:pt x="112" y="379"/>
                    <a:pt x="112" y="379"/>
                    <a:pt x="112" y="379"/>
                  </a:cubicBezTo>
                  <a:cubicBezTo>
                    <a:pt x="113" y="379"/>
                    <a:pt x="113" y="379"/>
                    <a:pt x="114" y="379"/>
                  </a:cubicBezTo>
                  <a:cubicBezTo>
                    <a:pt x="115" y="379"/>
                    <a:pt x="115" y="379"/>
                    <a:pt x="115" y="379"/>
                  </a:cubicBezTo>
                  <a:cubicBezTo>
                    <a:pt x="115" y="379"/>
                    <a:pt x="115" y="379"/>
                    <a:pt x="115" y="379"/>
                  </a:cubicBezTo>
                  <a:cubicBezTo>
                    <a:pt x="115" y="379"/>
                    <a:pt x="115" y="379"/>
                    <a:pt x="115" y="379"/>
                  </a:cubicBezTo>
                  <a:cubicBezTo>
                    <a:pt x="115" y="379"/>
                    <a:pt x="115" y="379"/>
                    <a:pt x="115" y="379"/>
                  </a:cubicBezTo>
                  <a:cubicBezTo>
                    <a:pt x="116" y="379"/>
                    <a:pt x="116" y="379"/>
                    <a:pt x="117" y="379"/>
                  </a:cubicBezTo>
                  <a:cubicBezTo>
                    <a:pt x="117" y="379"/>
                    <a:pt x="118" y="379"/>
                    <a:pt x="118" y="379"/>
                  </a:cubicBezTo>
                  <a:cubicBezTo>
                    <a:pt x="119" y="379"/>
                    <a:pt x="119" y="379"/>
                    <a:pt x="120" y="379"/>
                  </a:cubicBezTo>
                  <a:cubicBezTo>
                    <a:pt x="120" y="379"/>
                    <a:pt x="121" y="379"/>
                    <a:pt x="121" y="379"/>
                  </a:cubicBezTo>
                  <a:cubicBezTo>
                    <a:pt x="122" y="380"/>
                    <a:pt x="122" y="380"/>
                    <a:pt x="123" y="380"/>
                  </a:cubicBezTo>
                  <a:cubicBezTo>
                    <a:pt x="123" y="380"/>
                    <a:pt x="124" y="380"/>
                    <a:pt x="124" y="380"/>
                  </a:cubicBezTo>
                  <a:cubicBezTo>
                    <a:pt x="124" y="380"/>
                    <a:pt x="124" y="380"/>
                    <a:pt x="124" y="380"/>
                  </a:cubicBezTo>
                  <a:cubicBezTo>
                    <a:pt x="125" y="380"/>
                    <a:pt x="125" y="380"/>
                    <a:pt x="126" y="380"/>
                  </a:cubicBezTo>
                  <a:cubicBezTo>
                    <a:pt x="127" y="380"/>
                    <a:pt x="127" y="380"/>
                    <a:pt x="127" y="380"/>
                  </a:cubicBezTo>
                  <a:cubicBezTo>
                    <a:pt x="128" y="380"/>
                    <a:pt x="128" y="380"/>
                    <a:pt x="129" y="380"/>
                  </a:cubicBezTo>
                  <a:cubicBezTo>
                    <a:pt x="129" y="380"/>
                    <a:pt x="130" y="380"/>
                    <a:pt x="130" y="380"/>
                  </a:cubicBezTo>
                  <a:cubicBezTo>
                    <a:pt x="131" y="380"/>
                    <a:pt x="131" y="380"/>
                    <a:pt x="131" y="380"/>
                  </a:cubicBezTo>
                  <a:cubicBezTo>
                    <a:pt x="132" y="380"/>
                    <a:pt x="132" y="380"/>
                    <a:pt x="132" y="380"/>
                  </a:cubicBezTo>
                  <a:cubicBezTo>
                    <a:pt x="133" y="380"/>
                    <a:pt x="133" y="380"/>
                    <a:pt x="133" y="380"/>
                  </a:cubicBezTo>
                  <a:cubicBezTo>
                    <a:pt x="134" y="380"/>
                    <a:pt x="134" y="380"/>
                    <a:pt x="134" y="380"/>
                  </a:cubicBezTo>
                  <a:cubicBezTo>
                    <a:pt x="134" y="380"/>
                    <a:pt x="134" y="380"/>
                    <a:pt x="134" y="380"/>
                  </a:cubicBezTo>
                  <a:cubicBezTo>
                    <a:pt x="135" y="380"/>
                    <a:pt x="135" y="380"/>
                    <a:pt x="135" y="380"/>
                  </a:cubicBezTo>
                  <a:cubicBezTo>
                    <a:pt x="136" y="380"/>
                    <a:pt x="136" y="380"/>
                    <a:pt x="136" y="380"/>
                  </a:cubicBezTo>
                  <a:cubicBezTo>
                    <a:pt x="136" y="380"/>
                    <a:pt x="136" y="380"/>
                    <a:pt x="136" y="380"/>
                  </a:cubicBezTo>
                  <a:cubicBezTo>
                    <a:pt x="137" y="380"/>
                    <a:pt x="137" y="380"/>
                    <a:pt x="138" y="380"/>
                  </a:cubicBezTo>
                  <a:cubicBezTo>
                    <a:pt x="138" y="380"/>
                    <a:pt x="139" y="380"/>
                    <a:pt x="139" y="380"/>
                  </a:cubicBezTo>
                  <a:cubicBezTo>
                    <a:pt x="140" y="380"/>
                    <a:pt x="140" y="380"/>
                    <a:pt x="141" y="380"/>
                  </a:cubicBezTo>
                  <a:cubicBezTo>
                    <a:pt x="141" y="380"/>
                    <a:pt x="142" y="380"/>
                    <a:pt x="142" y="380"/>
                  </a:cubicBezTo>
                  <a:cubicBezTo>
                    <a:pt x="143" y="379"/>
                    <a:pt x="144" y="379"/>
                    <a:pt x="144" y="379"/>
                  </a:cubicBezTo>
                  <a:cubicBezTo>
                    <a:pt x="145" y="379"/>
                    <a:pt x="145" y="379"/>
                    <a:pt x="146" y="379"/>
                  </a:cubicBezTo>
                  <a:cubicBezTo>
                    <a:pt x="146" y="379"/>
                    <a:pt x="146" y="379"/>
                    <a:pt x="146" y="379"/>
                  </a:cubicBezTo>
                  <a:cubicBezTo>
                    <a:pt x="146" y="379"/>
                    <a:pt x="146" y="379"/>
                    <a:pt x="146" y="379"/>
                  </a:cubicBezTo>
                  <a:cubicBezTo>
                    <a:pt x="146" y="379"/>
                    <a:pt x="147" y="379"/>
                    <a:pt x="148" y="379"/>
                  </a:cubicBezTo>
                  <a:cubicBezTo>
                    <a:pt x="148" y="379"/>
                    <a:pt x="149" y="379"/>
                    <a:pt x="149" y="379"/>
                  </a:cubicBezTo>
                  <a:cubicBezTo>
                    <a:pt x="150" y="379"/>
                    <a:pt x="150" y="379"/>
                    <a:pt x="151" y="379"/>
                  </a:cubicBezTo>
                  <a:cubicBezTo>
                    <a:pt x="151" y="379"/>
                    <a:pt x="151" y="379"/>
                    <a:pt x="151" y="379"/>
                  </a:cubicBezTo>
                  <a:cubicBezTo>
                    <a:pt x="152" y="379"/>
                    <a:pt x="152" y="379"/>
                    <a:pt x="152" y="379"/>
                  </a:cubicBezTo>
                  <a:cubicBezTo>
                    <a:pt x="152" y="379"/>
                    <a:pt x="153" y="379"/>
                    <a:pt x="153" y="379"/>
                  </a:cubicBezTo>
                  <a:cubicBezTo>
                    <a:pt x="154" y="379"/>
                    <a:pt x="154" y="378"/>
                    <a:pt x="155" y="378"/>
                  </a:cubicBezTo>
                  <a:cubicBezTo>
                    <a:pt x="156" y="378"/>
                    <a:pt x="156" y="378"/>
                    <a:pt x="157" y="378"/>
                  </a:cubicBezTo>
                  <a:cubicBezTo>
                    <a:pt x="157" y="378"/>
                    <a:pt x="157" y="378"/>
                    <a:pt x="157" y="378"/>
                  </a:cubicBezTo>
                  <a:cubicBezTo>
                    <a:pt x="157" y="378"/>
                    <a:pt x="157" y="378"/>
                    <a:pt x="157" y="378"/>
                  </a:cubicBezTo>
                  <a:cubicBezTo>
                    <a:pt x="157" y="378"/>
                    <a:pt x="157" y="378"/>
                    <a:pt x="157" y="378"/>
                  </a:cubicBezTo>
                  <a:cubicBezTo>
                    <a:pt x="158" y="378"/>
                    <a:pt x="159" y="378"/>
                    <a:pt x="160" y="378"/>
                  </a:cubicBezTo>
                  <a:cubicBezTo>
                    <a:pt x="160" y="378"/>
                    <a:pt x="161" y="377"/>
                    <a:pt x="162" y="377"/>
                  </a:cubicBezTo>
                  <a:cubicBezTo>
                    <a:pt x="162" y="377"/>
                    <a:pt x="162" y="377"/>
                    <a:pt x="162" y="377"/>
                  </a:cubicBezTo>
                  <a:cubicBezTo>
                    <a:pt x="163" y="377"/>
                    <a:pt x="164" y="377"/>
                    <a:pt x="165" y="377"/>
                  </a:cubicBezTo>
                  <a:cubicBezTo>
                    <a:pt x="166" y="377"/>
                    <a:pt x="166" y="376"/>
                    <a:pt x="167" y="376"/>
                  </a:cubicBezTo>
                  <a:cubicBezTo>
                    <a:pt x="167" y="376"/>
                    <a:pt x="167" y="376"/>
                    <a:pt x="167" y="376"/>
                  </a:cubicBezTo>
                  <a:cubicBezTo>
                    <a:pt x="168" y="376"/>
                    <a:pt x="168" y="376"/>
                    <a:pt x="168" y="376"/>
                  </a:cubicBezTo>
                  <a:cubicBezTo>
                    <a:pt x="168" y="376"/>
                    <a:pt x="168" y="376"/>
                    <a:pt x="168" y="376"/>
                  </a:cubicBezTo>
                  <a:cubicBezTo>
                    <a:pt x="170" y="376"/>
                    <a:pt x="172" y="375"/>
                    <a:pt x="173" y="375"/>
                  </a:cubicBezTo>
                  <a:cubicBezTo>
                    <a:pt x="174" y="375"/>
                    <a:pt x="174" y="375"/>
                    <a:pt x="174" y="375"/>
                  </a:cubicBezTo>
                  <a:cubicBezTo>
                    <a:pt x="175" y="374"/>
                    <a:pt x="175" y="374"/>
                    <a:pt x="175" y="374"/>
                  </a:cubicBezTo>
                  <a:cubicBezTo>
                    <a:pt x="176" y="374"/>
                    <a:pt x="176" y="374"/>
                    <a:pt x="177" y="374"/>
                  </a:cubicBezTo>
                  <a:cubicBezTo>
                    <a:pt x="178" y="374"/>
                    <a:pt x="179" y="373"/>
                    <a:pt x="180" y="373"/>
                  </a:cubicBezTo>
                  <a:cubicBezTo>
                    <a:pt x="180" y="373"/>
                    <a:pt x="180" y="373"/>
                    <a:pt x="180" y="373"/>
                  </a:cubicBezTo>
                  <a:cubicBezTo>
                    <a:pt x="181" y="373"/>
                    <a:pt x="181" y="373"/>
                    <a:pt x="181" y="373"/>
                  </a:cubicBezTo>
                  <a:cubicBezTo>
                    <a:pt x="182" y="372"/>
                    <a:pt x="184" y="371"/>
                    <a:pt x="186" y="371"/>
                  </a:cubicBezTo>
                  <a:cubicBezTo>
                    <a:pt x="186" y="371"/>
                    <a:pt x="186" y="371"/>
                    <a:pt x="186" y="371"/>
                  </a:cubicBezTo>
                  <a:cubicBezTo>
                    <a:pt x="187" y="370"/>
                    <a:pt x="187" y="370"/>
                    <a:pt x="187" y="370"/>
                  </a:cubicBezTo>
                  <a:cubicBezTo>
                    <a:pt x="188" y="370"/>
                    <a:pt x="189" y="369"/>
                    <a:pt x="190" y="369"/>
                  </a:cubicBezTo>
                  <a:cubicBezTo>
                    <a:pt x="191" y="368"/>
                    <a:pt x="191" y="368"/>
                    <a:pt x="191" y="368"/>
                  </a:cubicBezTo>
                  <a:cubicBezTo>
                    <a:pt x="192" y="368"/>
                    <a:pt x="192" y="368"/>
                    <a:pt x="192" y="368"/>
                  </a:cubicBezTo>
                  <a:cubicBezTo>
                    <a:pt x="192" y="368"/>
                    <a:pt x="192" y="368"/>
                    <a:pt x="192" y="368"/>
                  </a:cubicBezTo>
                  <a:cubicBezTo>
                    <a:pt x="192" y="367"/>
                    <a:pt x="192" y="367"/>
                    <a:pt x="192" y="367"/>
                  </a:cubicBezTo>
                  <a:cubicBezTo>
                    <a:pt x="193" y="367"/>
                    <a:pt x="193" y="367"/>
                    <a:pt x="193" y="367"/>
                  </a:cubicBezTo>
                  <a:cubicBezTo>
                    <a:pt x="193" y="367"/>
                    <a:pt x="194" y="366"/>
                    <a:pt x="195" y="366"/>
                  </a:cubicBezTo>
                  <a:cubicBezTo>
                    <a:pt x="195" y="366"/>
                    <a:pt x="195" y="366"/>
                    <a:pt x="195" y="366"/>
                  </a:cubicBezTo>
                  <a:cubicBezTo>
                    <a:pt x="195" y="366"/>
                    <a:pt x="195" y="366"/>
                    <a:pt x="195" y="366"/>
                  </a:cubicBezTo>
                  <a:cubicBezTo>
                    <a:pt x="196" y="365"/>
                    <a:pt x="196" y="365"/>
                    <a:pt x="196" y="365"/>
                  </a:cubicBezTo>
                  <a:cubicBezTo>
                    <a:pt x="197" y="365"/>
                    <a:pt x="197" y="364"/>
                    <a:pt x="197" y="364"/>
                  </a:cubicBezTo>
                  <a:cubicBezTo>
                    <a:pt x="198" y="364"/>
                    <a:pt x="198" y="364"/>
                    <a:pt x="198" y="364"/>
                  </a:cubicBezTo>
                  <a:cubicBezTo>
                    <a:pt x="198" y="364"/>
                    <a:pt x="198" y="364"/>
                    <a:pt x="198" y="364"/>
                  </a:cubicBezTo>
                  <a:cubicBezTo>
                    <a:pt x="199" y="363"/>
                    <a:pt x="199" y="363"/>
                    <a:pt x="199" y="363"/>
                  </a:cubicBezTo>
                  <a:cubicBezTo>
                    <a:pt x="200" y="362"/>
                    <a:pt x="200" y="362"/>
                    <a:pt x="200" y="362"/>
                  </a:cubicBezTo>
                  <a:cubicBezTo>
                    <a:pt x="200" y="362"/>
                    <a:pt x="200" y="362"/>
                    <a:pt x="200" y="362"/>
                  </a:cubicBezTo>
                  <a:cubicBezTo>
                    <a:pt x="200" y="362"/>
                    <a:pt x="200" y="362"/>
                    <a:pt x="200" y="362"/>
                  </a:cubicBezTo>
                  <a:cubicBezTo>
                    <a:pt x="200" y="362"/>
                    <a:pt x="200" y="362"/>
                    <a:pt x="200" y="362"/>
                  </a:cubicBezTo>
                  <a:cubicBezTo>
                    <a:pt x="201" y="361"/>
                    <a:pt x="201" y="361"/>
                    <a:pt x="201" y="361"/>
                  </a:cubicBezTo>
                  <a:cubicBezTo>
                    <a:pt x="201" y="361"/>
                    <a:pt x="201" y="361"/>
                    <a:pt x="201" y="361"/>
                  </a:cubicBezTo>
                  <a:cubicBezTo>
                    <a:pt x="201" y="360"/>
                    <a:pt x="201" y="360"/>
                    <a:pt x="201" y="360"/>
                  </a:cubicBezTo>
                  <a:cubicBezTo>
                    <a:pt x="202" y="360"/>
                    <a:pt x="202" y="360"/>
                    <a:pt x="202" y="360"/>
                  </a:cubicBezTo>
                  <a:cubicBezTo>
                    <a:pt x="202" y="360"/>
                    <a:pt x="202" y="360"/>
                    <a:pt x="202" y="360"/>
                  </a:cubicBezTo>
                  <a:cubicBezTo>
                    <a:pt x="203" y="359"/>
                    <a:pt x="204" y="357"/>
                    <a:pt x="205" y="356"/>
                  </a:cubicBezTo>
                  <a:cubicBezTo>
                    <a:pt x="206" y="356"/>
                    <a:pt x="206" y="356"/>
                    <a:pt x="206" y="356"/>
                  </a:cubicBezTo>
                  <a:cubicBezTo>
                    <a:pt x="207" y="355"/>
                    <a:pt x="208" y="354"/>
                    <a:pt x="209" y="353"/>
                  </a:cubicBezTo>
                  <a:cubicBezTo>
                    <a:pt x="209" y="353"/>
                    <a:pt x="209" y="353"/>
                    <a:pt x="209" y="353"/>
                  </a:cubicBezTo>
                  <a:cubicBezTo>
                    <a:pt x="211" y="352"/>
                    <a:pt x="212" y="351"/>
                    <a:pt x="213" y="350"/>
                  </a:cubicBezTo>
                  <a:cubicBezTo>
                    <a:pt x="214" y="350"/>
                    <a:pt x="214" y="350"/>
                    <a:pt x="214" y="350"/>
                  </a:cubicBezTo>
                  <a:cubicBezTo>
                    <a:pt x="215" y="350"/>
                    <a:pt x="216" y="349"/>
                    <a:pt x="217" y="348"/>
                  </a:cubicBezTo>
                  <a:cubicBezTo>
                    <a:pt x="218" y="348"/>
                    <a:pt x="218" y="348"/>
                    <a:pt x="218" y="348"/>
                  </a:cubicBezTo>
                  <a:cubicBezTo>
                    <a:pt x="219" y="348"/>
                    <a:pt x="221" y="347"/>
                    <a:pt x="222" y="347"/>
                  </a:cubicBezTo>
                  <a:cubicBezTo>
                    <a:pt x="222" y="347"/>
                    <a:pt x="222" y="347"/>
                    <a:pt x="222" y="347"/>
                  </a:cubicBezTo>
                  <a:cubicBezTo>
                    <a:pt x="224" y="346"/>
                    <a:pt x="225" y="346"/>
                    <a:pt x="227" y="346"/>
                  </a:cubicBezTo>
                  <a:cubicBezTo>
                    <a:pt x="227" y="346"/>
                    <a:pt x="227" y="346"/>
                    <a:pt x="227" y="346"/>
                  </a:cubicBezTo>
                  <a:cubicBezTo>
                    <a:pt x="230" y="345"/>
                    <a:pt x="233" y="345"/>
                    <a:pt x="237" y="345"/>
                  </a:cubicBezTo>
                  <a:cubicBezTo>
                    <a:pt x="239" y="345"/>
                    <a:pt x="241" y="345"/>
                    <a:pt x="244" y="345"/>
                  </a:cubicBezTo>
                  <a:cubicBezTo>
                    <a:pt x="244" y="345"/>
                    <a:pt x="244" y="345"/>
                    <a:pt x="244" y="345"/>
                  </a:cubicBezTo>
                  <a:cubicBezTo>
                    <a:pt x="246" y="345"/>
                    <a:pt x="249" y="346"/>
                    <a:pt x="251" y="346"/>
                  </a:cubicBezTo>
                  <a:cubicBezTo>
                    <a:pt x="251" y="346"/>
                    <a:pt x="251" y="346"/>
                    <a:pt x="251" y="346"/>
                  </a:cubicBezTo>
                  <a:cubicBezTo>
                    <a:pt x="254" y="346"/>
                    <a:pt x="256" y="347"/>
                    <a:pt x="259" y="347"/>
                  </a:cubicBezTo>
                  <a:cubicBezTo>
                    <a:pt x="259" y="347"/>
                    <a:pt x="259" y="347"/>
                    <a:pt x="259" y="347"/>
                  </a:cubicBezTo>
                  <a:cubicBezTo>
                    <a:pt x="262" y="347"/>
                    <a:pt x="265" y="348"/>
                    <a:pt x="268" y="348"/>
                  </a:cubicBezTo>
                  <a:cubicBezTo>
                    <a:pt x="270" y="349"/>
                    <a:pt x="272" y="349"/>
                    <a:pt x="274" y="350"/>
                  </a:cubicBezTo>
                  <a:cubicBezTo>
                    <a:pt x="274" y="350"/>
                    <a:pt x="274" y="350"/>
                    <a:pt x="274" y="350"/>
                  </a:cubicBezTo>
                  <a:cubicBezTo>
                    <a:pt x="275" y="350"/>
                    <a:pt x="276" y="351"/>
                    <a:pt x="277" y="351"/>
                  </a:cubicBezTo>
                  <a:cubicBezTo>
                    <a:pt x="278" y="351"/>
                    <a:pt x="279" y="352"/>
                    <a:pt x="280" y="352"/>
                  </a:cubicBezTo>
                  <a:cubicBezTo>
                    <a:pt x="281" y="353"/>
                    <a:pt x="282" y="353"/>
                    <a:pt x="283" y="354"/>
                  </a:cubicBezTo>
                  <a:cubicBezTo>
                    <a:pt x="284" y="354"/>
                    <a:pt x="284" y="354"/>
                    <a:pt x="285" y="355"/>
                  </a:cubicBezTo>
                  <a:cubicBezTo>
                    <a:pt x="286" y="356"/>
                    <a:pt x="287" y="356"/>
                    <a:pt x="289" y="357"/>
                  </a:cubicBezTo>
                  <a:cubicBezTo>
                    <a:pt x="289" y="358"/>
                    <a:pt x="290" y="358"/>
                    <a:pt x="290" y="358"/>
                  </a:cubicBezTo>
                  <a:cubicBezTo>
                    <a:pt x="292" y="360"/>
                    <a:pt x="294" y="361"/>
                    <a:pt x="295" y="362"/>
                  </a:cubicBezTo>
                  <a:cubicBezTo>
                    <a:pt x="296" y="362"/>
                    <a:pt x="296" y="362"/>
                    <a:pt x="296" y="362"/>
                  </a:cubicBezTo>
                  <a:cubicBezTo>
                    <a:pt x="297" y="364"/>
                    <a:pt x="299" y="365"/>
                    <a:pt x="300" y="367"/>
                  </a:cubicBezTo>
                  <a:cubicBezTo>
                    <a:pt x="301" y="367"/>
                    <a:pt x="301" y="368"/>
                    <a:pt x="302" y="368"/>
                  </a:cubicBezTo>
                  <a:cubicBezTo>
                    <a:pt x="303" y="369"/>
                    <a:pt x="304" y="371"/>
                    <a:pt x="306" y="372"/>
                  </a:cubicBezTo>
                  <a:cubicBezTo>
                    <a:pt x="306" y="373"/>
                    <a:pt x="307" y="373"/>
                    <a:pt x="308" y="374"/>
                  </a:cubicBezTo>
                  <a:cubicBezTo>
                    <a:pt x="309" y="375"/>
                    <a:pt x="310" y="376"/>
                    <a:pt x="311" y="377"/>
                  </a:cubicBezTo>
                  <a:cubicBezTo>
                    <a:pt x="311" y="378"/>
                    <a:pt x="312" y="379"/>
                    <a:pt x="313" y="380"/>
                  </a:cubicBezTo>
                  <a:cubicBezTo>
                    <a:pt x="314" y="381"/>
                    <a:pt x="315" y="382"/>
                    <a:pt x="316" y="383"/>
                  </a:cubicBezTo>
                  <a:cubicBezTo>
                    <a:pt x="317" y="384"/>
                    <a:pt x="317" y="385"/>
                    <a:pt x="318" y="386"/>
                  </a:cubicBezTo>
                  <a:cubicBezTo>
                    <a:pt x="319" y="387"/>
                    <a:pt x="320" y="388"/>
                    <a:pt x="321" y="389"/>
                  </a:cubicBezTo>
                  <a:cubicBezTo>
                    <a:pt x="322" y="390"/>
                    <a:pt x="323" y="391"/>
                    <a:pt x="324" y="392"/>
                  </a:cubicBezTo>
                  <a:cubicBezTo>
                    <a:pt x="325" y="393"/>
                    <a:pt x="326" y="394"/>
                    <a:pt x="327" y="396"/>
                  </a:cubicBezTo>
                  <a:cubicBezTo>
                    <a:pt x="327" y="396"/>
                    <a:pt x="328" y="397"/>
                    <a:pt x="329" y="398"/>
                  </a:cubicBezTo>
                  <a:cubicBezTo>
                    <a:pt x="330" y="400"/>
                    <a:pt x="331" y="401"/>
                    <a:pt x="333" y="403"/>
                  </a:cubicBezTo>
                  <a:close/>
                </a:path>
              </a:pathLst>
            </a:custGeom>
            <a:gradFill>
              <a:gsLst>
                <a:gs pos="53000">
                  <a:schemeClr val="bg1">
                    <a:lumMod val="85000"/>
                  </a:schemeClr>
                </a:gs>
                <a:gs pos="98000">
                  <a:schemeClr val="bg1">
                    <a:lumMod val="65000"/>
                  </a:schemeClr>
                </a:gs>
              </a:gsLst>
              <a:lin ang="1860000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6" name="Freeform 26"/>
            <p:cNvSpPr/>
            <p:nvPr/>
          </p:nvSpPr>
          <p:spPr bwMode="auto">
            <a:xfrm flipH="1">
              <a:off x="2181423" y="3449662"/>
              <a:ext cx="1719262" cy="536575"/>
            </a:xfrm>
            <a:custGeom>
              <a:gdLst>
                <a:gd fmla="*/ 400 w 1162" name="T0"/>
                <a:gd fmla="*/ 357 h 362" name="T1"/>
                <a:gd fmla="*/ 440 w 1162" name="T2"/>
                <a:gd fmla="*/ 361 h 362" name="T3"/>
                <a:gd fmla="*/ 449 w 1162" name="T4"/>
                <a:gd fmla="*/ 360 h 362" name="T5"/>
                <a:gd fmla="*/ 641 w 1162" name="T6"/>
                <a:gd fmla="*/ 353 h 362" name="T7"/>
                <a:gd fmla="*/ 744 w 1162" name="T8"/>
                <a:gd fmla="*/ 321 h 362" name="T9"/>
                <a:gd fmla="*/ 641 w 1162" name="T10"/>
                <a:gd fmla="*/ 266 h 362" name="T11"/>
                <a:gd fmla="*/ 749 w 1162" name="T12"/>
                <a:gd fmla="*/ 230 h 362" name="T13"/>
                <a:gd fmla="*/ 752 w 1162" name="T14"/>
                <a:gd fmla="*/ 230 h 362" name="T15"/>
                <a:gd fmla="*/ 834 w 1162" name="T16"/>
                <a:gd fmla="*/ 243 h 362" name="T17"/>
                <a:gd fmla="*/ 894 w 1162" name="T18"/>
                <a:gd fmla="*/ 291 h 362" name="T19"/>
                <a:gd fmla="*/ 984 w 1162" name="T20"/>
                <a:gd fmla="*/ 317 h 362" name="T21"/>
                <a:gd fmla="*/ 996 w 1162" name="T22"/>
                <a:gd fmla="*/ 318 h 362" name="T23"/>
                <a:gd fmla="*/ 1103 w 1162" name="T24"/>
                <a:gd fmla="*/ 300 h 362" name="T25"/>
                <a:gd fmla="*/ 797 w 1162" name="T26"/>
                <a:gd fmla="*/ 1 h 362" name="T27"/>
                <a:gd fmla="*/ 759 w 1162" name="T28"/>
                <a:gd fmla="*/ 0 h 362" name="T29"/>
                <a:gd fmla="*/ 706 w 1162" name="T30"/>
                <a:gd fmla="*/ 1 h 362" name="T31"/>
                <a:gd fmla="*/ 560 w 1162" name="T32"/>
                <a:gd fmla="*/ 12 h 362" name="T33"/>
                <a:gd fmla="*/ 554 w 1162" name="T34"/>
                <a:gd fmla="*/ 37 h 362" name="T35"/>
                <a:gd fmla="*/ 611 w 1162" name="T36"/>
                <a:gd fmla="*/ 63 h 362" name="T37"/>
                <a:gd fmla="*/ 622 w 1162" name="T38"/>
                <a:gd fmla="*/ 91 h 362" name="T39"/>
                <a:gd fmla="*/ 551 w 1162" name="T40"/>
                <a:gd fmla="*/ 103 h 362" name="T41"/>
                <a:gd fmla="*/ 495 w 1162" name="T42"/>
                <a:gd fmla="*/ 100 h 362" name="T43"/>
                <a:gd fmla="*/ 421 w 1162" name="T44"/>
                <a:gd fmla="*/ 68 h 362" name="T45"/>
                <a:gd fmla="*/ 394 w 1162" name="T46"/>
                <a:gd fmla="*/ 36 h 362" name="T47"/>
                <a:gd fmla="*/ 352 w 1162" name="T48"/>
                <a:gd fmla="*/ 31 h 362" name="T49"/>
                <a:gd fmla="*/ 335 w 1162" name="T50"/>
                <a:gd fmla="*/ 32 h 362" name="T51"/>
                <a:gd fmla="*/ 233 w 1162" name="T52"/>
                <a:gd fmla="*/ 51 h 362" name="T53"/>
                <a:gd fmla="*/ 77 w 1162" name="T54"/>
                <a:gd fmla="*/ 83 h 362" name="T55"/>
                <a:gd fmla="*/ 78 w 1162" name="T56"/>
                <a:gd fmla="*/ 98 h 362" name="T57"/>
                <a:gd fmla="*/ 128 w 1162" name="T58"/>
                <a:gd fmla="*/ 139 h 362" name="T59"/>
                <a:gd fmla="*/ 165 w 1162" name="T60"/>
                <a:gd fmla="*/ 178 h 362" name="T61"/>
                <a:gd fmla="*/ 136 w 1162" name="T62"/>
                <a:gd fmla="*/ 191 h 362" name="T63"/>
                <a:gd fmla="*/ 125 w 1162" name="T64"/>
                <a:gd fmla="*/ 192 h 362" name="T65"/>
                <a:gd fmla="*/ 109 w 1162" name="T66"/>
                <a:gd fmla="*/ 192 h 362" name="T67"/>
                <a:gd fmla="*/ 91 w 1162" name="T68"/>
                <a:gd fmla="*/ 190 h 362" name="T69"/>
                <a:gd fmla="*/ 67 w 1162" name="T70"/>
                <a:gd fmla="*/ 191 h 362" name="T71"/>
                <a:gd fmla="*/ 33 w 1162" name="T72"/>
                <a:gd fmla="*/ 197 h 362" name="T73"/>
                <a:gd fmla="*/ 16 w 1162" name="T74"/>
                <a:gd fmla="*/ 255 h 362" name="T75"/>
                <a:gd fmla="*/ 97 w 1162" name="T76"/>
                <a:gd fmla="*/ 287 h 362" name="T77"/>
                <a:gd fmla="*/ 161 w 1162" name="T78"/>
                <a:gd fmla="*/ 289 h 362" name="T79"/>
                <a:gd fmla="*/ 206 w 1162" name="T80"/>
                <a:gd fmla="*/ 272 h 362" name="T81"/>
                <a:gd fmla="*/ 231 w 1162" name="T82"/>
                <a:gd fmla="*/ 258 h 362" name="T83"/>
                <a:gd fmla="*/ 256 w 1162" name="T84"/>
                <a:gd fmla="*/ 258 h 362" name="T85"/>
                <a:gd fmla="*/ 296 w 1162" name="T86"/>
                <a:gd fmla="*/ 270 h 362" name="T87"/>
                <a:gd fmla="*/ 364 w 1162" name="T88"/>
                <a:gd fmla="*/ 337 h 36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62" w="1162">
                  <a:moveTo>
                    <a:pt x="364" y="337"/>
                  </a:moveTo>
                  <a:cubicBezTo>
                    <a:pt x="369" y="342"/>
                    <a:pt x="375" y="346"/>
                    <a:pt x="381" y="350"/>
                  </a:cubicBezTo>
                  <a:cubicBezTo>
                    <a:pt x="387" y="353"/>
                    <a:pt x="394" y="355"/>
                    <a:pt x="400" y="357"/>
                  </a:cubicBezTo>
                  <a:cubicBezTo>
                    <a:pt x="406" y="359"/>
                    <a:pt x="413" y="360"/>
                    <a:pt x="418" y="361"/>
                  </a:cubicBezTo>
                  <a:cubicBezTo>
                    <a:pt x="424" y="361"/>
                    <a:pt x="430" y="362"/>
                    <a:pt x="434" y="362"/>
                  </a:cubicBezTo>
                  <a:cubicBezTo>
                    <a:pt x="436" y="362"/>
                    <a:pt x="439" y="361"/>
                    <a:pt x="440" y="361"/>
                  </a:cubicBezTo>
                  <a:cubicBezTo>
                    <a:pt x="442" y="361"/>
                    <a:pt x="444" y="361"/>
                    <a:pt x="445" y="361"/>
                  </a:cubicBezTo>
                  <a:cubicBezTo>
                    <a:pt x="447" y="361"/>
                    <a:pt x="448" y="361"/>
                    <a:pt x="448" y="361"/>
                  </a:cubicBezTo>
                  <a:cubicBezTo>
                    <a:pt x="449" y="361"/>
                    <a:pt x="449" y="360"/>
                    <a:pt x="449" y="360"/>
                  </a:cubicBezTo>
                  <a:cubicBezTo>
                    <a:pt x="452" y="360"/>
                    <a:pt x="464" y="360"/>
                    <a:pt x="483" y="359"/>
                  </a:cubicBezTo>
                  <a:cubicBezTo>
                    <a:pt x="502" y="359"/>
                    <a:pt x="527" y="358"/>
                    <a:pt x="555" y="357"/>
                  </a:cubicBezTo>
                  <a:cubicBezTo>
                    <a:pt x="582" y="356"/>
                    <a:pt x="612" y="354"/>
                    <a:pt x="641" y="353"/>
                  </a:cubicBezTo>
                  <a:cubicBezTo>
                    <a:pt x="669" y="352"/>
                    <a:pt x="697" y="350"/>
                    <a:pt x="718" y="348"/>
                  </a:cubicBezTo>
                  <a:cubicBezTo>
                    <a:pt x="740" y="347"/>
                    <a:pt x="751" y="343"/>
                    <a:pt x="754" y="338"/>
                  </a:cubicBezTo>
                  <a:cubicBezTo>
                    <a:pt x="758" y="333"/>
                    <a:pt x="753" y="327"/>
                    <a:pt x="744" y="321"/>
                  </a:cubicBezTo>
                  <a:cubicBezTo>
                    <a:pt x="735" y="314"/>
                    <a:pt x="722" y="307"/>
                    <a:pt x="707" y="301"/>
                  </a:cubicBezTo>
                  <a:cubicBezTo>
                    <a:pt x="692" y="294"/>
                    <a:pt x="676" y="288"/>
                    <a:pt x="661" y="283"/>
                  </a:cubicBezTo>
                  <a:cubicBezTo>
                    <a:pt x="647" y="278"/>
                    <a:pt x="641" y="272"/>
                    <a:pt x="641" y="266"/>
                  </a:cubicBezTo>
                  <a:cubicBezTo>
                    <a:pt x="642" y="260"/>
                    <a:pt x="648" y="254"/>
                    <a:pt x="659" y="249"/>
                  </a:cubicBezTo>
                  <a:cubicBezTo>
                    <a:pt x="670" y="244"/>
                    <a:pt x="684" y="239"/>
                    <a:pt x="700" y="236"/>
                  </a:cubicBezTo>
                  <a:cubicBezTo>
                    <a:pt x="716" y="233"/>
                    <a:pt x="733" y="230"/>
                    <a:pt x="749" y="230"/>
                  </a:cubicBezTo>
                  <a:cubicBezTo>
                    <a:pt x="750" y="230"/>
                    <a:pt x="750" y="230"/>
                    <a:pt x="750" y="230"/>
                  </a:cubicBezTo>
                  <a:cubicBezTo>
                    <a:pt x="751" y="230"/>
                    <a:pt x="751" y="230"/>
                    <a:pt x="751" y="230"/>
                  </a:cubicBezTo>
                  <a:cubicBezTo>
                    <a:pt x="752" y="230"/>
                    <a:pt x="752" y="230"/>
                    <a:pt x="752" y="230"/>
                  </a:cubicBezTo>
                  <a:cubicBezTo>
                    <a:pt x="753" y="230"/>
                    <a:pt x="753" y="230"/>
                    <a:pt x="753" y="230"/>
                  </a:cubicBezTo>
                  <a:cubicBezTo>
                    <a:pt x="769" y="230"/>
                    <a:pt x="784" y="231"/>
                    <a:pt x="797" y="233"/>
                  </a:cubicBezTo>
                  <a:cubicBezTo>
                    <a:pt x="811" y="235"/>
                    <a:pt x="823" y="239"/>
                    <a:pt x="834" y="243"/>
                  </a:cubicBezTo>
                  <a:cubicBezTo>
                    <a:pt x="845" y="247"/>
                    <a:pt x="854" y="252"/>
                    <a:pt x="861" y="257"/>
                  </a:cubicBezTo>
                  <a:cubicBezTo>
                    <a:pt x="869" y="262"/>
                    <a:pt x="875" y="268"/>
                    <a:pt x="879" y="274"/>
                  </a:cubicBezTo>
                  <a:cubicBezTo>
                    <a:pt x="883" y="281"/>
                    <a:pt x="888" y="286"/>
                    <a:pt x="894" y="291"/>
                  </a:cubicBezTo>
                  <a:cubicBezTo>
                    <a:pt x="899" y="295"/>
                    <a:pt x="906" y="299"/>
                    <a:pt x="914" y="303"/>
                  </a:cubicBezTo>
                  <a:cubicBezTo>
                    <a:pt x="923" y="306"/>
                    <a:pt x="932" y="309"/>
                    <a:pt x="944" y="311"/>
                  </a:cubicBezTo>
                  <a:cubicBezTo>
                    <a:pt x="955" y="313"/>
                    <a:pt x="968" y="315"/>
                    <a:pt x="984" y="317"/>
                  </a:cubicBezTo>
                  <a:cubicBezTo>
                    <a:pt x="985" y="317"/>
                    <a:pt x="986" y="317"/>
                    <a:pt x="987" y="317"/>
                  </a:cubicBezTo>
                  <a:cubicBezTo>
                    <a:pt x="989" y="317"/>
                    <a:pt x="990" y="318"/>
                    <a:pt x="991" y="318"/>
                  </a:cubicBezTo>
                  <a:cubicBezTo>
                    <a:pt x="993" y="318"/>
                    <a:pt x="994" y="318"/>
                    <a:pt x="996" y="318"/>
                  </a:cubicBezTo>
                  <a:cubicBezTo>
                    <a:pt x="997" y="318"/>
                    <a:pt x="998" y="318"/>
                    <a:pt x="1000" y="318"/>
                  </a:cubicBezTo>
                  <a:cubicBezTo>
                    <a:pt x="1016" y="318"/>
                    <a:pt x="1034" y="315"/>
                    <a:pt x="1052" y="312"/>
                  </a:cubicBezTo>
                  <a:cubicBezTo>
                    <a:pt x="1070" y="309"/>
                    <a:pt x="1088" y="304"/>
                    <a:pt x="1103" y="300"/>
                  </a:cubicBezTo>
                  <a:cubicBezTo>
                    <a:pt x="1119" y="296"/>
                    <a:pt x="1133" y="291"/>
                    <a:pt x="1144" y="288"/>
                  </a:cubicBezTo>
                  <a:cubicBezTo>
                    <a:pt x="1154" y="285"/>
                    <a:pt x="1161" y="282"/>
                    <a:pt x="1162" y="282"/>
                  </a:cubicBezTo>
                  <a:cubicBezTo>
                    <a:pt x="797" y="1"/>
                    <a:pt x="797" y="1"/>
                    <a:pt x="797" y="1"/>
                  </a:cubicBezTo>
                  <a:cubicBezTo>
                    <a:pt x="762" y="0"/>
                    <a:pt x="762" y="0"/>
                    <a:pt x="762" y="0"/>
                  </a:cubicBezTo>
                  <a:cubicBezTo>
                    <a:pt x="762" y="0"/>
                    <a:pt x="762" y="0"/>
                    <a:pt x="761" y="0"/>
                  </a:cubicBezTo>
                  <a:cubicBezTo>
                    <a:pt x="761" y="0"/>
                    <a:pt x="760" y="0"/>
                    <a:pt x="759" y="0"/>
                  </a:cubicBezTo>
                  <a:cubicBezTo>
                    <a:pt x="758" y="0"/>
                    <a:pt x="756" y="0"/>
                    <a:pt x="755" y="0"/>
                  </a:cubicBezTo>
                  <a:cubicBezTo>
                    <a:pt x="753" y="0"/>
                    <a:pt x="752" y="0"/>
                    <a:pt x="750" y="0"/>
                  </a:cubicBezTo>
                  <a:cubicBezTo>
                    <a:pt x="739" y="0"/>
                    <a:pt x="724" y="0"/>
                    <a:pt x="706" y="1"/>
                  </a:cubicBezTo>
                  <a:cubicBezTo>
                    <a:pt x="689" y="1"/>
                    <a:pt x="669" y="2"/>
                    <a:pt x="649" y="3"/>
                  </a:cubicBezTo>
                  <a:cubicBezTo>
                    <a:pt x="629" y="4"/>
                    <a:pt x="610" y="5"/>
                    <a:pt x="595" y="6"/>
                  </a:cubicBezTo>
                  <a:cubicBezTo>
                    <a:pt x="579" y="8"/>
                    <a:pt x="566" y="10"/>
                    <a:pt x="560" y="12"/>
                  </a:cubicBezTo>
                  <a:cubicBezTo>
                    <a:pt x="553" y="15"/>
                    <a:pt x="548" y="18"/>
                    <a:pt x="545" y="21"/>
                  </a:cubicBezTo>
                  <a:cubicBezTo>
                    <a:pt x="543" y="24"/>
                    <a:pt x="542" y="26"/>
                    <a:pt x="544" y="29"/>
                  </a:cubicBezTo>
                  <a:cubicBezTo>
                    <a:pt x="546" y="32"/>
                    <a:pt x="549" y="34"/>
                    <a:pt x="554" y="37"/>
                  </a:cubicBezTo>
                  <a:cubicBezTo>
                    <a:pt x="559" y="40"/>
                    <a:pt x="566" y="43"/>
                    <a:pt x="574" y="46"/>
                  </a:cubicBezTo>
                  <a:cubicBezTo>
                    <a:pt x="582" y="49"/>
                    <a:pt x="589" y="52"/>
                    <a:pt x="595" y="55"/>
                  </a:cubicBezTo>
                  <a:cubicBezTo>
                    <a:pt x="601" y="57"/>
                    <a:pt x="607" y="60"/>
                    <a:pt x="611" y="63"/>
                  </a:cubicBezTo>
                  <a:cubicBezTo>
                    <a:pt x="616" y="65"/>
                    <a:pt x="620" y="68"/>
                    <a:pt x="622" y="71"/>
                  </a:cubicBezTo>
                  <a:cubicBezTo>
                    <a:pt x="625" y="75"/>
                    <a:pt x="627" y="78"/>
                    <a:pt x="627" y="83"/>
                  </a:cubicBezTo>
                  <a:cubicBezTo>
                    <a:pt x="627" y="86"/>
                    <a:pt x="626" y="89"/>
                    <a:pt x="622" y="91"/>
                  </a:cubicBezTo>
                  <a:cubicBezTo>
                    <a:pt x="618" y="93"/>
                    <a:pt x="613" y="96"/>
                    <a:pt x="606" y="97"/>
                  </a:cubicBezTo>
                  <a:cubicBezTo>
                    <a:pt x="599" y="99"/>
                    <a:pt x="591" y="101"/>
                    <a:pt x="582" y="102"/>
                  </a:cubicBezTo>
                  <a:cubicBezTo>
                    <a:pt x="572" y="103"/>
                    <a:pt x="562" y="103"/>
                    <a:pt x="551" y="103"/>
                  </a:cubicBezTo>
                  <a:cubicBezTo>
                    <a:pt x="545" y="103"/>
                    <a:pt x="539" y="103"/>
                    <a:pt x="533" y="103"/>
                  </a:cubicBezTo>
                  <a:cubicBezTo>
                    <a:pt x="527" y="103"/>
                    <a:pt x="521" y="102"/>
                    <a:pt x="514" y="102"/>
                  </a:cubicBezTo>
                  <a:cubicBezTo>
                    <a:pt x="508" y="101"/>
                    <a:pt x="502" y="101"/>
                    <a:pt x="495" y="100"/>
                  </a:cubicBezTo>
                  <a:cubicBezTo>
                    <a:pt x="489" y="99"/>
                    <a:pt x="483" y="98"/>
                    <a:pt x="476" y="97"/>
                  </a:cubicBezTo>
                  <a:cubicBezTo>
                    <a:pt x="459" y="94"/>
                    <a:pt x="446" y="89"/>
                    <a:pt x="438" y="84"/>
                  </a:cubicBezTo>
                  <a:cubicBezTo>
                    <a:pt x="429" y="79"/>
                    <a:pt x="424" y="74"/>
                    <a:pt x="421" y="68"/>
                  </a:cubicBezTo>
                  <a:cubicBezTo>
                    <a:pt x="417" y="63"/>
                    <a:pt x="416" y="57"/>
                    <a:pt x="414" y="52"/>
                  </a:cubicBezTo>
                  <a:cubicBezTo>
                    <a:pt x="411" y="48"/>
                    <a:pt x="409" y="43"/>
                    <a:pt x="404" y="40"/>
                  </a:cubicBezTo>
                  <a:cubicBezTo>
                    <a:pt x="401" y="38"/>
                    <a:pt x="398" y="37"/>
                    <a:pt x="394" y="36"/>
                  </a:cubicBezTo>
                  <a:cubicBezTo>
                    <a:pt x="390" y="34"/>
                    <a:pt x="385" y="34"/>
                    <a:pt x="380" y="33"/>
                  </a:cubicBezTo>
                  <a:cubicBezTo>
                    <a:pt x="376" y="32"/>
                    <a:pt x="371" y="32"/>
                    <a:pt x="366" y="32"/>
                  </a:cubicBezTo>
                  <a:cubicBezTo>
                    <a:pt x="361" y="31"/>
                    <a:pt x="356" y="31"/>
                    <a:pt x="352" y="31"/>
                  </a:cubicBezTo>
                  <a:cubicBezTo>
                    <a:pt x="350" y="32"/>
                    <a:pt x="347" y="32"/>
                    <a:pt x="345" y="32"/>
                  </a:cubicBezTo>
                  <a:cubicBezTo>
                    <a:pt x="343" y="32"/>
                    <a:pt x="341" y="32"/>
                    <a:pt x="339" y="32"/>
                  </a:cubicBezTo>
                  <a:cubicBezTo>
                    <a:pt x="338" y="32"/>
                    <a:pt x="336" y="32"/>
                    <a:pt x="335" y="32"/>
                  </a:cubicBezTo>
                  <a:cubicBezTo>
                    <a:pt x="334" y="32"/>
                    <a:pt x="334" y="32"/>
                    <a:pt x="334" y="32"/>
                  </a:cubicBezTo>
                  <a:cubicBezTo>
                    <a:pt x="332" y="33"/>
                    <a:pt x="319" y="35"/>
                    <a:pt x="301" y="38"/>
                  </a:cubicBezTo>
                  <a:cubicBezTo>
                    <a:pt x="283" y="42"/>
                    <a:pt x="259" y="46"/>
                    <a:pt x="233" y="51"/>
                  </a:cubicBezTo>
                  <a:cubicBezTo>
                    <a:pt x="208" y="56"/>
                    <a:pt x="181" y="61"/>
                    <a:pt x="158" y="65"/>
                  </a:cubicBezTo>
                  <a:cubicBezTo>
                    <a:pt x="134" y="70"/>
                    <a:pt x="114" y="74"/>
                    <a:pt x="102" y="76"/>
                  </a:cubicBezTo>
                  <a:cubicBezTo>
                    <a:pt x="90" y="78"/>
                    <a:pt x="82" y="81"/>
                    <a:pt x="77" y="83"/>
                  </a:cubicBezTo>
                  <a:cubicBezTo>
                    <a:pt x="73" y="86"/>
                    <a:pt x="71" y="88"/>
                    <a:pt x="71" y="90"/>
                  </a:cubicBezTo>
                  <a:cubicBezTo>
                    <a:pt x="71" y="92"/>
                    <a:pt x="73" y="94"/>
                    <a:pt x="74" y="96"/>
                  </a:cubicBezTo>
                  <a:cubicBezTo>
                    <a:pt x="76" y="97"/>
                    <a:pt x="78" y="98"/>
                    <a:pt x="78" y="98"/>
                  </a:cubicBezTo>
                  <a:cubicBezTo>
                    <a:pt x="79" y="99"/>
                    <a:pt x="82" y="101"/>
                    <a:pt x="87" y="105"/>
                  </a:cubicBezTo>
                  <a:cubicBezTo>
                    <a:pt x="91" y="109"/>
                    <a:pt x="98" y="114"/>
                    <a:pt x="105" y="120"/>
                  </a:cubicBezTo>
                  <a:cubicBezTo>
                    <a:pt x="112" y="126"/>
                    <a:pt x="120" y="133"/>
                    <a:pt x="128" y="139"/>
                  </a:cubicBezTo>
                  <a:cubicBezTo>
                    <a:pt x="136" y="145"/>
                    <a:pt x="144" y="150"/>
                    <a:pt x="150" y="155"/>
                  </a:cubicBezTo>
                  <a:cubicBezTo>
                    <a:pt x="157" y="159"/>
                    <a:pt x="161" y="163"/>
                    <a:pt x="163" y="167"/>
                  </a:cubicBezTo>
                  <a:cubicBezTo>
                    <a:pt x="166" y="171"/>
                    <a:pt x="166" y="175"/>
                    <a:pt x="165" y="178"/>
                  </a:cubicBezTo>
                  <a:cubicBezTo>
                    <a:pt x="163" y="181"/>
                    <a:pt x="160" y="184"/>
                    <a:pt x="156" y="186"/>
                  </a:cubicBezTo>
                  <a:cubicBezTo>
                    <a:pt x="152" y="188"/>
                    <a:pt x="146" y="190"/>
                    <a:pt x="139" y="191"/>
                  </a:cubicBezTo>
                  <a:cubicBezTo>
                    <a:pt x="138" y="191"/>
                    <a:pt x="137" y="191"/>
                    <a:pt x="136" y="191"/>
                  </a:cubicBezTo>
                  <a:cubicBezTo>
                    <a:pt x="135" y="192"/>
                    <a:pt x="133" y="192"/>
                    <a:pt x="132" y="192"/>
                  </a:cubicBezTo>
                  <a:cubicBezTo>
                    <a:pt x="131" y="192"/>
                    <a:pt x="130" y="192"/>
                    <a:pt x="129" y="192"/>
                  </a:cubicBezTo>
                  <a:cubicBezTo>
                    <a:pt x="128" y="192"/>
                    <a:pt x="127" y="192"/>
                    <a:pt x="125" y="192"/>
                  </a:cubicBezTo>
                  <a:cubicBezTo>
                    <a:pt x="124" y="192"/>
                    <a:pt x="122" y="192"/>
                    <a:pt x="120" y="192"/>
                  </a:cubicBezTo>
                  <a:cubicBezTo>
                    <a:pt x="118" y="192"/>
                    <a:pt x="116" y="192"/>
                    <a:pt x="114" y="192"/>
                  </a:cubicBezTo>
                  <a:cubicBezTo>
                    <a:pt x="113" y="192"/>
                    <a:pt x="111" y="192"/>
                    <a:pt x="109" y="192"/>
                  </a:cubicBezTo>
                  <a:cubicBezTo>
                    <a:pt x="107" y="191"/>
                    <a:pt x="105" y="191"/>
                    <a:pt x="103" y="191"/>
                  </a:cubicBezTo>
                  <a:cubicBezTo>
                    <a:pt x="101" y="191"/>
                    <a:pt x="99" y="191"/>
                    <a:pt x="97" y="191"/>
                  </a:cubicBezTo>
                  <a:cubicBezTo>
                    <a:pt x="95" y="191"/>
                    <a:pt x="93" y="191"/>
                    <a:pt x="91" y="190"/>
                  </a:cubicBezTo>
                  <a:cubicBezTo>
                    <a:pt x="88" y="190"/>
                    <a:pt x="86" y="190"/>
                    <a:pt x="84" y="190"/>
                  </a:cubicBezTo>
                  <a:cubicBezTo>
                    <a:pt x="82" y="190"/>
                    <a:pt x="80" y="190"/>
                    <a:pt x="77" y="190"/>
                  </a:cubicBezTo>
                  <a:cubicBezTo>
                    <a:pt x="74" y="190"/>
                    <a:pt x="71" y="190"/>
                    <a:pt x="67" y="191"/>
                  </a:cubicBezTo>
                  <a:cubicBezTo>
                    <a:pt x="64" y="191"/>
                    <a:pt x="60" y="191"/>
                    <a:pt x="56" y="192"/>
                  </a:cubicBezTo>
                  <a:cubicBezTo>
                    <a:pt x="52" y="192"/>
                    <a:pt x="49" y="193"/>
                    <a:pt x="45" y="194"/>
                  </a:cubicBezTo>
                  <a:cubicBezTo>
                    <a:pt x="41" y="194"/>
                    <a:pt x="37" y="195"/>
                    <a:pt x="33" y="197"/>
                  </a:cubicBezTo>
                  <a:cubicBezTo>
                    <a:pt x="21" y="200"/>
                    <a:pt x="13" y="205"/>
                    <a:pt x="7" y="211"/>
                  </a:cubicBezTo>
                  <a:cubicBezTo>
                    <a:pt x="2" y="217"/>
                    <a:pt x="0" y="224"/>
                    <a:pt x="1" y="232"/>
                  </a:cubicBezTo>
                  <a:cubicBezTo>
                    <a:pt x="2" y="240"/>
                    <a:pt x="7" y="248"/>
                    <a:pt x="16" y="255"/>
                  </a:cubicBezTo>
                  <a:cubicBezTo>
                    <a:pt x="25" y="263"/>
                    <a:pt x="37" y="270"/>
                    <a:pt x="54" y="276"/>
                  </a:cubicBezTo>
                  <a:cubicBezTo>
                    <a:pt x="61" y="279"/>
                    <a:pt x="69" y="281"/>
                    <a:pt x="76" y="283"/>
                  </a:cubicBezTo>
                  <a:cubicBezTo>
                    <a:pt x="83" y="285"/>
                    <a:pt x="90" y="286"/>
                    <a:pt x="97" y="287"/>
                  </a:cubicBezTo>
                  <a:cubicBezTo>
                    <a:pt x="104" y="288"/>
                    <a:pt x="111" y="289"/>
                    <a:pt x="117" y="290"/>
                  </a:cubicBezTo>
                  <a:cubicBezTo>
                    <a:pt x="124" y="290"/>
                    <a:pt x="131" y="290"/>
                    <a:pt x="137" y="290"/>
                  </a:cubicBezTo>
                  <a:cubicBezTo>
                    <a:pt x="145" y="290"/>
                    <a:pt x="153" y="290"/>
                    <a:pt x="161" y="289"/>
                  </a:cubicBezTo>
                  <a:cubicBezTo>
                    <a:pt x="168" y="288"/>
                    <a:pt x="175" y="286"/>
                    <a:pt x="181" y="285"/>
                  </a:cubicBezTo>
                  <a:cubicBezTo>
                    <a:pt x="187" y="283"/>
                    <a:pt x="192" y="281"/>
                    <a:pt x="196" y="279"/>
                  </a:cubicBezTo>
                  <a:cubicBezTo>
                    <a:pt x="200" y="277"/>
                    <a:pt x="204" y="274"/>
                    <a:pt x="206" y="272"/>
                  </a:cubicBezTo>
                  <a:cubicBezTo>
                    <a:pt x="208" y="269"/>
                    <a:pt x="211" y="267"/>
                    <a:pt x="214" y="265"/>
                  </a:cubicBezTo>
                  <a:cubicBezTo>
                    <a:pt x="216" y="263"/>
                    <a:pt x="219" y="262"/>
                    <a:pt x="222" y="261"/>
                  </a:cubicBezTo>
                  <a:cubicBezTo>
                    <a:pt x="225" y="260"/>
                    <a:pt x="228" y="259"/>
                    <a:pt x="231" y="258"/>
                  </a:cubicBezTo>
                  <a:cubicBezTo>
                    <a:pt x="234" y="258"/>
                    <a:pt x="238" y="258"/>
                    <a:pt x="241" y="258"/>
                  </a:cubicBezTo>
                  <a:cubicBezTo>
                    <a:pt x="244" y="258"/>
                    <a:pt x="246" y="258"/>
                    <a:pt x="248" y="258"/>
                  </a:cubicBezTo>
                  <a:cubicBezTo>
                    <a:pt x="251" y="258"/>
                    <a:pt x="253" y="258"/>
                    <a:pt x="256" y="258"/>
                  </a:cubicBezTo>
                  <a:cubicBezTo>
                    <a:pt x="259" y="259"/>
                    <a:pt x="262" y="259"/>
                    <a:pt x="264" y="259"/>
                  </a:cubicBezTo>
                  <a:cubicBezTo>
                    <a:pt x="267" y="260"/>
                    <a:pt x="270" y="260"/>
                    <a:pt x="273" y="261"/>
                  </a:cubicBezTo>
                  <a:cubicBezTo>
                    <a:pt x="281" y="262"/>
                    <a:pt x="288" y="265"/>
                    <a:pt x="296" y="270"/>
                  </a:cubicBezTo>
                  <a:cubicBezTo>
                    <a:pt x="303" y="275"/>
                    <a:pt x="310" y="281"/>
                    <a:pt x="318" y="288"/>
                  </a:cubicBezTo>
                  <a:cubicBezTo>
                    <a:pt x="325" y="295"/>
                    <a:pt x="332" y="304"/>
                    <a:pt x="340" y="312"/>
                  </a:cubicBezTo>
                  <a:cubicBezTo>
                    <a:pt x="348" y="320"/>
                    <a:pt x="355" y="329"/>
                    <a:pt x="364" y="337"/>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13" name="组合 16"/>
          <p:cNvGrpSpPr/>
          <p:nvPr/>
        </p:nvGrpSpPr>
        <p:grpSpPr>
          <a:xfrm>
            <a:off x="3242612" y="3378323"/>
            <a:ext cx="1570683" cy="869896"/>
            <a:chOff x="3292673" y="3890987"/>
            <a:chExt cx="1743075" cy="965200"/>
          </a:xfrm>
          <a:effectLst>
            <a:outerShdw blurRad="393700" dir="5400000" dist="228600" rotWithShape="0" sx="90000" sy="-19000">
              <a:prstClr val="black">
                <a:alpha val="59000"/>
              </a:prstClr>
            </a:outerShdw>
          </a:effectLst>
        </p:grpSpPr>
        <p:sp>
          <p:nvSpPr>
            <p:cNvPr id="18" name="Freeform 15"/>
            <p:cNvSpPr/>
            <p:nvPr/>
          </p:nvSpPr>
          <p:spPr bwMode="auto">
            <a:xfrm flipH="1">
              <a:off x="4313435" y="3983062"/>
              <a:ext cx="15875" cy="311150"/>
            </a:xfrm>
            <a:custGeom>
              <a:gdLst>
                <a:gd fmla="*/ 8 w 10" name="T0"/>
                <a:gd fmla="*/ 14 h 210" name="T1"/>
                <a:gd fmla="*/ 8 w 10" name="T2"/>
                <a:gd fmla="*/ 21 h 210" name="T3"/>
                <a:gd fmla="*/ 8 w 10" name="T4"/>
                <a:gd fmla="*/ 21 h 210" name="T5"/>
                <a:gd fmla="*/ 8 w 10" name="T6"/>
                <a:gd fmla="*/ 21 h 210" name="T7"/>
                <a:gd fmla="*/ 8 w 10" name="T8"/>
                <a:gd fmla="*/ 21 h 210" name="T9"/>
                <a:gd fmla="*/ 7 w 10" name="T10"/>
                <a:gd fmla="*/ 27 h 210" name="T11"/>
                <a:gd fmla="*/ 7 w 10" name="T12"/>
                <a:gd fmla="*/ 27 h 210" name="T13"/>
                <a:gd fmla="*/ 7 w 10" name="T14"/>
                <a:gd fmla="*/ 27 h 210" name="T15"/>
                <a:gd fmla="*/ 7 w 10" name="T16"/>
                <a:gd fmla="*/ 27 h 210" name="T17"/>
                <a:gd fmla="*/ 5 w 10" name="T18"/>
                <a:gd fmla="*/ 101 h 210" name="T19"/>
                <a:gd fmla="*/ 0 w 10" name="T20"/>
                <a:gd fmla="*/ 210 h 210" name="T21"/>
                <a:gd fmla="*/ 0 w 10" name="T22"/>
                <a:gd fmla="*/ 210 h 210" name="T23"/>
                <a:gd fmla="*/ 1 w 10" name="T24"/>
                <a:gd fmla="*/ 205 h 210" name="T25"/>
                <a:gd fmla="*/ 1 w 10" name="T26"/>
                <a:gd fmla="*/ 203 h 210" name="T27"/>
                <a:gd fmla="*/ 1 w 10" name="T28"/>
                <a:gd fmla="*/ 203 h 210" name="T29"/>
                <a:gd fmla="*/ 1 w 10" name="T30"/>
                <a:gd fmla="*/ 196 h 210" name="T31"/>
                <a:gd fmla="*/ 2 w 10" name="T32"/>
                <a:gd fmla="*/ 189 h 210" name="T33"/>
                <a:gd fmla="*/ 2 w 10" name="T34"/>
                <a:gd fmla="*/ 189 h 210" name="T35"/>
                <a:gd fmla="*/ 2 w 10" name="T36"/>
                <a:gd fmla="*/ 189 h 210" name="T37"/>
                <a:gd fmla="*/ 2 w 10" name="T38"/>
                <a:gd fmla="*/ 188 h 210" name="T39"/>
                <a:gd fmla="*/ 2 w 10" name="T40"/>
                <a:gd fmla="*/ 182 h 210" name="T41"/>
                <a:gd fmla="*/ 2 w 10" name="T42"/>
                <a:gd fmla="*/ 182 h 210" name="T43"/>
                <a:gd fmla="*/ 2 w 10" name="T44"/>
                <a:gd fmla="*/ 182 h 210" name="T45"/>
                <a:gd fmla="*/ 2 w 10" name="T46"/>
                <a:gd fmla="*/ 182 h 210" name="T47"/>
                <a:gd fmla="*/ 10 w 10" name="T48"/>
                <a:gd fmla="*/ 1 h 210" name="T49"/>
                <a:gd fmla="*/ 10 w 10" name="T50"/>
                <a:gd fmla="*/ 1 h 210" name="T51"/>
                <a:gd fmla="*/ 10 w 10" name="T52"/>
                <a:gd fmla="*/ 0 h 210" name="T53"/>
                <a:gd fmla="*/ 9 w 10" name="T54"/>
                <a:gd fmla="*/ 4 h 210" name="T55"/>
                <a:gd fmla="*/ 9 w 10" name="T56"/>
                <a:gd fmla="*/ 7 h 210" name="T57"/>
                <a:gd fmla="*/ 8 w 10" name="T58"/>
                <a:gd fmla="*/ 14 h 21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10" w="10">
                  <a:moveTo>
                    <a:pt x="8" y="14"/>
                  </a:moveTo>
                  <a:cubicBezTo>
                    <a:pt x="8" y="16"/>
                    <a:pt x="8" y="19"/>
                    <a:pt x="8" y="21"/>
                  </a:cubicBezTo>
                  <a:cubicBezTo>
                    <a:pt x="8" y="21"/>
                    <a:pt x="8" y="21"/>
                    <a:pt x="8" y="21"/>
                  </a:cubicBezTo>
                  <a:cubicBezTo>
                    <a:pt x="8" y="21"/>
                    <a:pt x="8" y="21"/>
                    <a:pt x="8" y="21"/>
                  </a:cubicBezTo>
                  <a:cubicBezTo>
                    <a:pt x="8" y="21"/>
                    <a:pt x="8" y="21"/>
                    <a:pt x="8" y="21"/>
                  </a:cubicBezTo>
                  <a:cubicBezTo>
                    <a:pt x="8" y="23"/>
                    <a:pt x="8" y="25"/>
                    <a:pt x="7" y="27"/>
                  </a:cubicBezTo>
                  <a:cubicBezTo>
                    <a:pt x="7" y="27"/>
                    <a:pt x="7" y="27"/>
                    <a:pt x="7" y="27"/>
                  </a:cubicBezTo>
                  <a:cubicBezTo>
                    <a:pt x="7" y="27"/>
                    <a:pt x="7" y="27"/>
                    <a:pt x="7" y="27"/>
                  </a:cubicBezTo>
                  <a:cubicBezTo>
                    <a:pt x="7" y="27"/>
                    <a:pt x="7" y="27"/>
                    <a:pt x="7" y="27"/>
                  </a:cubicBezTo>
                  <a:cubicBezTo>
                    <a:pt x="7" y="52"/>
                    <a:pt x="6" y="77"/>
                    <a:pt x="5" y="101"/>
                  </a:cubicBezTo>
                  <a:cubicBezTo>
                    <a:pt x="0" y="210"/>
                    <a:pt x="0" y="210"/>
                    <a:pt x="0" y="210"/>
                  </a:cubicBezTo>
                  <a:cubicBezTo>
                    <a:pt x="0" y="210"/>
                    <a:pt x="0" y="210"/>
                    <a:pt x="0" y="210"/>
                  </a:cubicBezTo>
                  <a:cubicBezTo>
                    <a:pt x="0" y="209"/>
                    <a:pt x="1" y="207"/>
                    <a:pt x="1" y="205"/>
                  </a:cubicBezTo>
                  <a:cubicBezTo>
                    <a:pt x="1" y="205"/>
                    <a:pt x="1" y="204"/>
                    <a:pt x="1" y="203"/>
                  </a:cubicBezTo>
                  <a:cubicBezTo>
                    <a:pt x="1" y="203"/>
                    <a:pt x="1" y="203"/>
                    <a:pt x="1" y="203"/>
                  </a:cubicBezTo>
                  <a:cubicBezTo>
                    <a:pt x="1" y="201"/>
                    <a:pt x="1" y="199"/>
                    <a:pt x="1" y="196"/>
                  </a:cubicBezTo>
                  <a:cubicBezTo>
                    <a:pt x="2" y="194"/>
                    <a:pt x="2" y="192"/>
                    <a:pt x="2" y="189"/>
                  </a:cubicBezTo>
                  <a:cubicBezTo>
                    <a:pt x="2" y="189"/>
                    <a:pt x="2" y="189"/>
                    <a:pt x="2" y="189"/>
                  </a:cubicBezTo>
                  <a:cubicBezTo>
                    <a:pt x="2" y="189"/>
                    <a:pt x="2" y="189"/>
                    <a:pt x="2" y="189"/>
                  </a:cubicBezTo>
                  <a:cubicBezTo>
                    <a:pt x="2" y="188"/>
                    <a:pt x="2" y="188"/>
                    <a:pt x="2" y="188"/>
                  </a:cubicBezTo>
                  <a:cubicBezTo>
                    <a:pt x="2" y="186"/>
                    <a:pt x="2" y="184"/>
                    <a:pt x="2" y="182"/>
                  </a:cubicBezTo>
                  <a:cubicBezTo>
                    <a:pt x="2" y="182"/>
                    <a:pt x="2" y="182"/>
                    <a:pt x="2" y="182"/>
                  </a:cubicBezTo>
                  <a:cubicBezTo>
                    <a:pt x="2" y="182"/>
                    <a:pt x="2" y="182"/>
                    <a:pt x="2" y="182"/>
                  </a:cubicBezTo>
                  <a:cubicBezTo>
                    <a:pt x="2" y="182"/>
                    <a:pt x="2" y="182"/>
                    <a:pt x="2" y="182"/>
                  </a:cubicBezTo>
                  <a:cubicBezTo>
                    <a:pt x="5" y="121"/>
                    <a:pt x="7" y="61"/>
                    <a:pt x="10" y="1"/>
                  </a:cubicBezTo>
                  <a:cubicBezTo>
                    <a:pt x="10" y="1"/>
                    <a:pt x="10" y="1"/>
                    <a:pt x="10" y="1"/>
                  </a:cubicBezTo>
                  <a:cubicBezTo>
                    <a:pt x="10" y="0"/>
                    <a:pt x="10" y="0"/>
                    <a:pt x="10" y="0"/>
                  </a:cubicBezTo>
                  <a:cubicBezTo>
                    <a:pt x="9" y="2"/>
                    <a:pt x="9" y="3"/>
                    <a:pt x="9" y="4"/>
                  </a:cubicBezTo>
                  <a:cubicBezTo>
                    <a:pt x="9" y="5"/>
                    <a:pt x="9" y="6"/>
                    <a:pt x="9" y="7"/>
                  </a:cubicBezTo>
                  <a:cubicBezTo>
                    <a:pt x="9" y="10"/>
                    <a:pt x="9" y="12"/>
                    <a:pt x="8" y="14"/>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gra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anose="020b0503020204020204" pitchFamily="34" typeface="微软雅黑"/>
                <a:ea charset="-122" panose="020b0503020204020204" pitchFamily="34" typeface="微软雅黑"/>
                <a:cs typeface="+mn-ea"/>
                <a:sym typeface="+mn-lt"/>
              </a:endParaRPr>
            </a:p>
          </p:txBody>
        </p:sp>
        <p:sp>
          <p:nvSpPr>
            <p:cNvPr id="19" name="Freeform 16"/>
            <p:cNvSpPr/>
            <p:nvPr/>
          </p:nvSpPr>
          <p:spPr bwMode="auto">
            <a:xfrm flipH="1">
              <a:off x="4038798" y="3929087"/>
              <a:ext cx="104775" cy="373062"/>
            </a:xfrm>
            <a:custGeom>
              <a:gdLst>
                <a:gd fmla="*/ 46 w 70" name="T0"/>
                <a:gd fmla="*/ 34 h 251" name="T1"/>
                <a:gd fmla="*/ 26 w 70" name="T2"/>
                <a:gd fmla="*/ 19 h 251" name="T3"/>
                <a:gd fmla="*/ 12 w 70" name="T4"/>
                <a:gd fmla="*/ 6 h 251" name="T5"/>
                <a:gd fmla="*/ 11 w 70" name="T6"/>
                <a:gd fmla="*/ 5 h 251" name="T7"/>
                <a:gd fmla="*/ 10 w 70" name="T8"/>
                <a:gd fmla="*/ 3 h 251" name="T9"/>
                <a:gd fmla="*/ 9 w 70" name="T10"/>
                <a:gd fmla="*/ 2 h 251" name="T11"/>
                <a:gd fmla="*/ 9 w 70" name="T12"/>
                <a:gd fmla="*/ 0 h 251" name="T13"/>
                <a:gd fmla="*/ 0 w 70" name="T14"/>
                <a:gd fmla="*/ 179 h 251" name="T15"/>
                <a:gd fmla="*/ 0 w 70" name="T16"/>
                <a:gd fmla="*/ 181 h 251" name="T17"/>
                <a:gd fmla="*/ 1 w 70" name="T18"/>
                <a:gd fmla="*/ 182 h 251" name="T19"/>
                <a:gd fmla="*/ 1 w 70" name="T20"/>
                <a:gd fmla="*/ 184 h 251" name="T21"/>
                <a:gd fmla="*/ 3 w 70" name="T22"/>
                <a:gd fmla="*/ 185 h 251" name="T23"/>
                <a:gd fmla="*/ 17 w 70" name="T24"/>
                <a:gd fmla="*/ 199 h 251" name="T25"/>
                <a:gd fmla="*/ 36 w 70" name="T26"/>
                <a:gd fmla="*/ 216 h 251" name="T27"/>
                <a:gd fmla="*/ 52 w 70" name="T28"/>
                <a:gd fmla="*/ 234 h 251" name="T29"/>
                <a:gd fmla="*/ 59 w 70" name="T30"/>
                <a:gd fmla="*/ 251 h 251" name="T31"/>
                <a:gd fmla="*/ 70 w 70" name="T32"/>
                <a:gd fmla="*/ 67 h 251" name="T33"/>
                <a:gd fmla="*/ 63 w 70" name="T34"/>
                <a:gd fmla="*/ 51 h 251" name="T35"/>
                <a:gd fmla="*/ 46 w 70" name="T36"/>
                <a:gd fmla="*/ 34 h 25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1" w="70">
                  <a:moveTo>
                    <a:pt x="46" y="34"/>
                  </a:moveTo>
                  <a:cubicBezTo>
                    <a:pt x="39" y="29"/>
                    <a:pt x="32" y="24"/>
                    <a:pt x="26" y="19"/>
                  </a:cubicBezTo>
                  <a:cubicBezTo>
                    <a:pt x="20" y="14"/>
                    <a:pt x="15" y="10"/>
                    <a:pt x="12" y="6"/>
                  </a:cubicBezTo>
                  <a:cubicBezTo>
                    <a:pt x="11" y="6"/>
                    <a:pt x="11" y="5"/>
                    <a:pt x="11" y="5"/>
                  </a:cubicBezTo>
                  <a:cubicBezTo>
                    <a:pt x="10" y="4"/>
                    <a:pt x="10" y="4"/>
                    <a:pt x="10" y="3"/>
                  </a:cubicBezTo>
                  <a:cubicBezTo>
                    <a:pt x="10" y="3"/>
                    <a:pt x="9" y="2"/>
                    <a:pt x="9" y="2"/>
                  </a:cubicBezTo>
                  <a:cubicBezTo>
                    <a:pt x="9" y="1"/>
                    <a:pt x="9" y="1"/>
                    <a:pt x="9" y="0"/>
                  </a:cubicBezTo>
                  <a:cubicBezTo>
                    <a:pt x="6" y="60"/>
                    <a:pt x="3" y="120"/>
                    <a:pt x="0" y="179"/>
                  </a:cubicBezTo>
                  <a:cubicBezTo>
                    <a:pt x="0" y="180"/>
                    <a:pt x="0" y="180"/>
                    <a:pt x="0" y="181"/>
                  </a:cubicBezTo>
                  <a:cubicBezTo>
                    <a:pt x="0" y="181"/>
                    <a:pt x="0" y="182"/>
                    <a:pt x="1" y="182"/>
                  </a:cubicBezTo>
                  <a:cubicBezTo>
                    <a:pt x="1" y="183"/>
                    <a:pt x="1" y="183"/>
                    <a:pt x="1" y="184"/>
                  </a:cubicBezTo>
                  <a:cubicBezTo>
                    <a:pt x="2" y="184"/>
                    <a:pt x="2" y="185"/>
                    <a:pt x="3" y="185"/>
                  </a:cubicBezTo>
                  <a:cubicBezTo>
                    <a:pt x="6" y="189"/>
                    <a:pt x="11" y="194"/>
                    <a:pt x="17" y="199"/>
                  </a:cubicBezTo>
                  <a:cubicBezTo>
                    <a:pt x="23" y="204"/>
                    <a:pt x="30" y="210"/>
                    <a:pt x="36" y="216"/>
                  </a:cubicBezTo>
                  <a:cubicBezTo>
                    <a:pt x="42" y="222"/>
                    <a:pt x="48" y="228"/>
                    <a:pt x="52" y="234"/>
                  </a:cubicBezTo>
                  <a:cubicBezTo>
                    <a:pt x="57" y="240"/>
                    <a:pt x="59" y="246"/>
                    <a:pt x="59" y="251"/>
                  </a:cubicBezTo>
                  <a:cubicBezTo>
                    <a:pt x="63" y="190"/>
                    <a:pt x="66" y="129"/>
                    <a:pt x="70" y="67"/>
                  </a:cubicBezTo>
                  <a:cubicBezTo>
                    <a:pt x="70" y="62"/>
                    <a:pt x="67" y="57"/>
                    <a:pt x="63" y="51"/>
                  </a:cubicBezTo>
                  <a:cubicBezTo>
                    <a:pt x="58" y="46"/>
                    <a:pt x="52" y="40"/>
                    <a:pt x="46" y="34"/>
                  </a:cubicBezTo>
                  <a:close/>
                </a:path>
              </a:pathLst>
            </a:custGeom>
            <a:solidFill>
              <a:schemeClr val="accent2">
                <a:lumMod val="60000"/>
                <a:lumOff val="40000"/>
              </a:schemeClr>
            </a:soli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anose="020b0503020204020204" pitchFamily="34" typeface="微软雅黑"/>
                <a:ea charset="-122" panose="020b0503020204020204" pitchFamily="34" typeface="微软雅黑"/>
                <a:cs typeface="+mn-ea"/>
                <a:sym typeface="+mn-lt"/>
              </a:endParaRPr>
            </a:p>
          </p:txBody>
        </p:sp>
        <p:sp>
          <p:nvSpPr>
            <p:cNvPr id="20" name="Freeform 17"/>
            <p:cNvSpPr/>
            <p:nvPr/>
          </p:nvSpPr>
          <p:spPr bwMode="auto">
            <a:xfrm flipH="1">
              <a:off x="3294260" y="3935437"/>
              <a:ext cx="1738313" cy="920750"/>
            </a:xfrm>
            <a:custGeom>
              <a:gdLst>
                <a:gd fmla="*/ 1168 w 1177" name="T0"/>
                <a:gd fmla="*/ 208 h 623" name="T1"/>
                <a:gd fmla="*/ 1132 w 1177" name="T2"/>
                <a:gd fmla="*/ 225 h 623" name="T3"/>
                <a:gd fmla="*/ 1074 w 1177" name="T4"/>
                <a:gd fmla="*/ 229 h 623" name="T5"/>
                <a:gd fmla="*/ 1021 w 1177" name="T6"/>
                <a:gd fmla="*/ 222 h 623" name="T7"/>
                <a:gd fmla="*/ 1005 w 1177" name="T8"/>
                <a:gd fmla="*/ 220 h 623" name="T9"/>
                <a:gd fmla="*/ 992 w 1177" name="T10"/>
                <a:gd fmla="*/ 218 h 623" name="T11"/>
                <a:gd fmla="*/ 979 w 1177" name="T12"/>
                <a:gd fmla="*/ 218 h 623" name="T13"/>
                <a:gd fmla="*/ 972 w 1177" name="T14"/>
                <a:gd fmla="*/ 218 h 623" name="T15"/>
                <a:gd fmla="*/ 963 w 1177" name="T16"/>
                <a:gd fmla="*/ 219 h 623" name="T17"/>
                <a:gd fmla="*/ 951 w 1177" name="T18"/>
                <a:gd fmla="*/ 223 h 623" name="T19"/>
                <a:gd fmla="*/ 940 w 1177" name="T20"/>
                <a:gd fmla="*/ 231 h 623" name="T21"/>
                <a:gd fmla="*/ 932 w 1177" name="T22"/>
                <a:gd fmla="*/ 239 h 623" name="T23"/>
                <a:gd fmla="*/ 931 w 1177" name="T24"/>
                <a:gd fmla="*/ 240 h 623" name="T25"/>
                <a:gd fmla="*/ 417 w 1177" name="T26"/>
                <a:gd fmla="*/ 414 h 623" name="T27"/>
                <a:gd fmla="*/ 266 w 1177" name="T28"/>
                <a:gd fmla="*/ 416 h 623" name="T29"/>
                <a:gd fmla="*/ 235 w 1177" name="T30"/>
                <a:gd fmla="*/ 413 h 623" name="T31"/>
                <a:gd fmla="*/ 223 w 1177" name="T32"/>
                <a:gd fmla="*/ 242 h 623" name="T33"/>
                <a:gd fmla="*/ 200 w 1177" name="T34"/>
                <a:gd fmla="*/ 228 h 623" name="T35"/>
                <a:gd fmla="*/ 194 w 1177" name="T36"/>
                <a:gd fmla="*/ 227 h 623" name="T37"/>
                <a:gd fmla="*/ 187 w 1177" name="T38"/>
                <a:gd fmla="*/ 226 h 623" name="T39"/>
                <a:gd fmla="*/ 178 w 1177" name="T40"/>
                <a:gd fmla="*/ 225 h 623" name="T41"/>
                <a:gd fmla="*/ 168 w 1177" name="T42"/>
                <a:gd fmla="*/ 226 h 623" name="T43"/>
                <a:gd fmla="*/ 157 w 1177" name="T44"/>
                <a:gd fmla="*/ 227 h 623" name="T45"/>
                <a:gd fmla="*/ 91 w 1177" name="T46"/>
                <a:gd fmla="*/ 229 h 623" name="T47"/>
                <a:gd fmla="*/ 46 w 1177" name="T48"/>
                <a:gd fmla="*/ 216 h 623" name="T49"/>
                <a:gd fmla="*/ 17 w 1177" name="T50"/>
                <a:gd fmla="*/ 203 h 623" name="T51"/>
                <a:gd fmla="*/ 4 w 1177" name="T52"/>
                <a:gd fmla="*/ 190 h 623" name="T53"/>
                <a:gd fmla="*/ 3 w 1177" name="T54"/>
                <a:gd fmla="*/ 376 h 623" name="T55"/>
                <a:gd fmla="*/ 9 w 1177" name="T56"/>
                <a:gd fmla="*/ 386 h 623" name="T57"/>
                <a:gd fmla="*/ 20 w 1177" name="T58"/>
                <a:gd fmla="*/ 396 h 623" name="T59"/>
                <a:gd fmla="*/ 38 w 1177" name="T60"/>
                <a:gd fmla="*/ 406 h 623" name="T61"/>
                <a:gd fmla="*/ 59 w 1177" name="T62"/>
                <a:gd fmla="*/ 414 h 623" name="T63"/>
                <a:gd fmla="*/ 75 w 1177" name="T64"/>
                <a:gd fmla="*/ 419 h 623" name="T65"/>
                <a:gd fmla="*/ 87 w 1177" name="T66"/>
                <a:gd fmla="*/ 422 h 623" name="T67"/>
                <a:gd fmla="*/ 100 w 1177" name="T68"/>
                <a:gd fmla="*/ 424 h 623" name="T69"/>
                <a:gd fmla="*/ 109 w 1177" name="T70"/>
                <a:gd fmla="*/ 425 h 623" name="T71"/>
                <a:gd fmla="*/ 119 w 1177" name="T72"/>
                <a:gd fmla="*/ 425 h 623" name="T73"/>
                <a:gd fmla="*/ 138 w 1177" name="T74"/>
                <a:gd fmla="*/ 423 h 623" name="T75"/>
                <a:gd fmla="*/ 174 w 1177" name="T76"/>
                <a:gd fmla="*/ 419 h 623" name="T77"/>
                <a:gd fmla="*/ 200 w 1177" name="T78"/>
                <a:gd fmla="*/ 610 h 623" name="T79"/>
                <a:gd fmla="*/ 209 w 1177" name="T80"/>
                <a:gd fmla="*/ 615 h 623" name="T81"/>
                <a:gd fmla="*/ 214 w 1177" name="T82"/>
                <a:gd fmla="*/ 617 h 623" name="T83"/>
                <a:gd fmla="*/ 221 w 1177" name="T84"/>
                <a:gd fmla="*/ 618 h 623" name="T85"/>
                <a:gd fmla="*/ 229 w 1177" name="T86"/>
                <a:gd fmla="*/ 620 h 623" name="T87"/>
                <a:gd fmla="*/ 241 w 1177" name="T88"/>
                <a:gd fmla="*/ 621 h 623" name="T89"/>
                <a:gd fmla="*/ 258 w 1177" name="T90"/>
                <a:gd fmla="*/ 622 h 623" name="T91"/>
                <a:gd fmla="*/ 283 w 1177" name="T92"/>
                <a:gd fmla="*/ 623 h 623" name="T93"/>
                <a:gd fmla="*/ 1004 w 1177" name="T94"/>
                <a:gd fmla="*/ 613 h 623" name="T95"/>
                <a:gd fmla="*/ 1038 w 1177" name="T96"/>
                <a:gd fmla="*/ 424 h 623" name="T97"/>
                <a:gd fmla="*/ 1055 w 1177" name="T98"/>
                <a:gd fmla="*/ 425 h 623" name="T99"/>
                <a:gd fmla="*/ 1069 w 1177" name="T100"/>
                <a:gd fmla="*/ 426 h 623" name="T101"/>
                <a:gd fmla="*/ 1085 w 1177" name="T102"/>
                <a:gd fmla="*/ 425 h 623" name="T103"/>
                <a:gd fmla="*/ 1107 w 1177" name="T104"/>
                <a:gd fmla="*/ 422 h 623" name="T105"/>
                <a:gd fmla="*/ 1132 w 1177" name="T106"/>
                <a:gd fmla="*/ 414 h 623" name="T107"/>
                <a:gd fmla="*/ 1144 w 1177" name="T108"/>
                <a:gd fmla="*/ 406 h 623" name="T109"/>
                <a:gd fmla="*/ 1151 w 1177" name="T110"/>
                <a:gd fmla="*/ 399 h 623" name="T111"/>
                <a:gd fmla="*/ 1154 w 1177" name="T112"/>
                <a:gd fmla="*/ 394 h 623" name="T113"/>
                <a:gd fmla="*/ 1156 w 1177" name="T114"/>
                <a:gd fmla="*/ 386 h 62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23" w="1177">
                  <a:moveTo>
                    <a:pt x="1177" y="192"/>
                  </a:moveTo>
                  <a:cubicBezTo>
                    <a:pt x="1176" y="193"/>
                    <a:pt x="1176" y="194"/>
                    <a:pt x="1176" y="195"/>
                  </a:cubicBezTo>
                  <a:cubicBezTo>
                    <a:pt x="1176" y="195"/>
                    <a:pt x="1176" y="195"/>
                    <a:pt x="1176" y="195"/>
                  </a:cubicBezTo>
                  <a:cubicBezTo>
                    <a:pt x="1176" y="196"/>
                    <a:pt x="1176" y="197"/>
                    <a:pt x="1175" y="197"/>
                  </a:cubicBezTo>
                  <a:cubicBezTo>
                    <a:pt x="1175" y="197"/>
                    <a:pt x="1175" y="197"/>
                    <a:pt x="1175" y="197"/>
                  </a:cubicBezTo>
                  <a:cubicBezTo>
                    <a:pt x="1175" y="198"/>
                    <a:pt x="1175" y="199"/>
                    <a:pt x="1174" y="200"/>
                  </a:cubicBezTo>
                  <a:cubicBezTo>
                    <a:pt x="1174" y="201"/>
                    <a:pt x="1173" y="202"/>
                    <a:pt x="1173" y="203"/>
                  </a:cubicBezTo>
                  <a:cubicBezTo>
                    <a:pt x="1173" y="203"/>
                    <a:pt x="1173" y="203"/>
                    <a:pt x="1173" y="203"/>
                  </a:cubicBezTo>
                  <a:cubicBezTo>
                    <a:pt x="1172" y="204"/>
                    <a:pt x="1172" y="204"/>
                    <a:pt x="1171" y="205"/>
                  </a:cubicBezTo>
                  <a:cubicBezTo>
                    <a:pt x="1171" y="205"/>
                    <a:pt x="1171" y="205"/>
                    <a:pt x="1171" y="205"/>
                  </a:cubicBezTo>
                  <a:cubicBezTo>
                    <a:pt x="1170" y="206"/>
                    <a:pt x="1169" y="207"/>
                    <a:pt x="1168" y="208"/>
                  </a:cubicBezTo>
                  <a:cubicBezTo>
                    <a:pt x="1168" y="208"/>
                    <a:pt x="1168" y="208"/>
                    <a:pt x="1168" y="208"/>
                  </a:cubicBezTo>
                  <a:cubicBezTo>
                    <a:pt x="1167" y="209"/>
                    <a:pt x="1166" y="210"/>
                    <a:pt x="1165" y="211"/>
                  </a:cubicBezTo>
                  <a:cubicBezTo>
                    <a:pt x="1165" y="211"/>
                    <a:pt x="1165" y="211"/>
                    <a:pt x="1165" y="211"/>
                  </a:cubicBezTo>
                  <a:cubicBezTo>
                    <a:pt x="1164" y="212"/>
                    <a:pt x="1163" y="212"/>
                    <a:pt x="1161" y="213"/>
                  </a:cubicBezTo>
                  <a:cubicBezTo>
                    <a:pt x="1161" y="214"/>
                    <a:pt x="1161" y="214"/>
                    <a:pt x="1161" y="214"/>
                  </a:cubicBezTo>
                  <a:cubicBezTo>
                    <a:pt x="1160" y="214"/>
                    <a:pt x="1159" y="215"/>
                    <a:pt x="1158" y="215"/>
                  </a:cubicBezTo>
                  <a:cubicBezTo>
                    <a:pt x="1156" y="216"/>
                    <a:pt x="1155" y="217"/>
                    <a:pt x="1153" y="217"/>
                  </a:cubicBezTo>
                  <a:cubicBezTo>
                    <a:pt x="1153" y="218"/>
                    <a:pt x="1153" y="218"/>
                    <a:pt x="1152" y="218"/>
                  </a:cubicBezTo>
                  <a:cubicBezTo>
                    <a:pt x="1150" y="219"/>
                    <a:pt x="1148" y="220"/>
                    <a:pt x="1146" y="220"/>
                  </a:cubicBezTo>
                  <a:cubicBezTo>
                    <a:pt x="1146" y="221"/>
                    <a:pt x="1145" y="221"/>
                    <a:pt x="1144" y="221"/>
                  </a:cubicBezTo>
                  <a:cubicBezTo>
                    <a:pt x="1143" y="222"/>
                    <a:pt x="1141" y="222"/>
                    <a:pt x="1140" y="223"/>
                  </a:cubicBezTo>
                  <a:cubicBezTo>
                    <a:pt x="1139" y="223"/>
                    <a:pt x="1138" y="223"/>
                    <a:pt x="1137" y="223"/>
                  </a:cubicBezTo>
                  <a:cubicBezTo>
                    <a:pt x="1135" y="224"/>
                    <a:pt x="1134" y="224"/>
                    <a:pt x="1132" y="225"/>
                  </a:cubicBezTo>
                  <a:cubicBezTo>
                    <a:pt x="1131" y="225"/>
                    <a:pt x="1129" y="225"/>
                    <a:pt x="1128" y="226"/>
                  </a:cubicBezTo>
                  <a:cubicBezTo>
                    <a:pt x="1128" y="226"/>
                    <a:pt x="1128" y="226"/>
                    <a:pt x="1128" y="226"/>
                  </a:cubicBezTo>
                  <a:cubicBezTo>
                    <a:pt x="1125" y="226"/>
                    <a:pt x="1123" y="227"/>
                    <a:pt x="1121" y="227"/>
                  </a:cubicBezTo>
                  <a:cubicBezTo>
                    <a:pt x="1120" y="227"/>
                    <a:pt x="1120" y="227"/>
                    <a:pt x="1120" y="227"/>
                  </a:cubicBezTo>
                  <a:cubicBezTo>
                    <a:pt x="1118" y="227"/>
                    <a:pt x="1116" y="228"/>
                    <a:pt x="1113" y="228"/>
                  </a:cubicBezTo>
                  <a:cubicBezTo>
                    <a:pt x="1113" y="228"/>
                    <a:pt x="1113" y="228"/>
                    <a:pt x="1113" y="228"/>
                  </a:cubicBezTo>
                  <a:cubicBezTo>
                    <a:pt x="1110" y="228"/>
                    <a:pt x="1108" y="229"/>
                    <a:pt x="1105" y="229"/>
                  </a:cubicBezTo>
                  <a:cubicBezTo>
                    <a:pt x="1105" y="229"/>
                    <a:pt x="1105" y="229"/>
                    <a:pt x="1105" y="229"/>
                  </a:cubicBezTo>
                  <a:cubicBezTo>
                    <a:pt x="1102" y="229"/>
                    <a:pt x="1099" y="229"/>
                    <a:pt x="1097" y="229"/>
                  </a:cubicBezTo>
                  <a:cubicBezTo>
                    <a:pt x="1096" y="229"/>
                    <a:pt x="1096" y="229"/>
                    <a:pt x="1096" y="229"/>
                  </a:cubicBezTo>
                  <a:cubicBezTo>
                    <a:pt x="1093" y="229"/>
                    <a:pt x="1091" y="230"/>
                    <a:pt x="1088" y="230"/>
                  </a:cubicBezTo>
                  <a:cubicBezTo>
                    <a:pt x="1083" y="230"/>
                    <a:pt x="1079" y="229"/>
                    <a:pt x="1074" y="229"/>
                  </a:cubicBezTo>
                  <a:cubicBezTo>
                    <a:pt x="1074" y="229"/>
                    <a:pt x="1074" y="229"/>
                    <a:pt x="1074" y="229"/>
                  </a:cubicBezTo>
                  <a:cubicBezTo>
                    <a:pt x="1069" y="229"/>
                    <a:pt x="1065" y="229"/>
                    <a:pt x="1060" y="228"/>
                  </a:cubicBezTo>
                  <a:cubicBezTo>
                    <a:pt x="1060" y="228"/>
                    <a:pt x="1060" y="228"/>
                    <a:pt x="1060" y="228"/>
                  </a:cubicBezTo>
                  <a:cubicBezTo>
                    <a:pt x="1055" y="228"/>
                    <a:pt x="1050" y="227"/>
                    <a:pt x="1045" y="226"/>
                  </a:cubicBezTo>
                  <a:cubicBezTo>
                    <a:pt x="1045" y="226"/>
                    <a:pt x="1045" y="226"/>
                    <a:pt x="1045" y="226"/>
                  </a:cubicBezTo>
                  <a:cubicBezTo>
                    <a:pt x="1039" y="226"/>
                    <a:pt x="1034" y="225"/>
                    <a:pt x="1029" y="224"/>
                  </a:cubicBezTo>
                  <a:cubicBezTo>
                    <a:pt x="1028" y="224"/>
                    <a:pt x="1028" y="224"/>
                    <a:pt x="1028" y="224"/>
                  </a:cubicBezTo>
                  <a:cubicBezTo>
                    <a:pt x="1027" y="223"/>
                    <a:pt x="1027" y="223"/>
                    <a:pt x="1027" y="223"/>
                  </a:cubicBezTo>
                  <a:cubicBezTo>
                    <a:pt x="1026" y="223"/>
                    <a:pt x="1026" y="223"/>
                    <a:pt x="1026" y="223"/>
                  </a:cubicBezTo>
                  <a:cubicBezTo>
                    <a:pt x="1026" y="223"/>
                    <a:pt x="1026" y="223"/>
                    <a:pt x="1026" y="223"/>
                  </a:cubicBezTo>
                  <a:cubicBezTo>
                    <a:pt x="1024" y="223"/>
                    <a:pt x="1023" y="223"/>
                    <a:pt x="1022" y="223"/>
                  </a:cubicBezTo>
                  <a:cubicBezTo>
                    <a:pt x="1022" y="222"/>
                    <a:pt x="1021" y="222"/>
                    <a:pt x="1021" y="222"/>
                  </a:cubicBezTo>
                  <a:cubicBezTo>
                    <a:pt x="1020" y="222"/>
                    <a:pt x="1020" y="222"/>
                    <a:pt x="1020" y="222"/>
                  </a:cubicBezTo>
                  <a:cubicBezTo>
                    <a:pt x="1020" y="222"/>
                    <a:pt x="1019" y="222"/>
                    <a:pt x="1019" y="222"/>
                  </a:cubicBezTo>
                  <a:cubicBezTo>
                    <a:pt x="1018" y="222"/>
                    <a:pt x="1016" y="222"/>
                    <a:pt x="1015" y="221"/>
                  </a:cubicBezTo>
                  <a:cubicBezTo>
                    <a:pt x="1015" y="221"/>
                    <a:pt x="1014" y="221"/>
                    <a:pt x="1013" y="221"/>
                  </a:cubicBezTo>
                  <a:cubicBezTo>
                    <a:pt x="1013" y="221"/>
                    <a:pt x="1013" y="221"/>
                    <a:pt x="1013" y="221"/>
                  </a:cubicBezTo>
                  <a:cubicBezTo>
                    <a:pt x="1013" y="221"/>
                    <a:pt x="1013" y="221"/>
                    <a:pt x="1013" y="221"/>
                  </a:cubicBezTo>
                  <a:cubicBezTo>
                    <a:pt x="1012" y="221"/>
                    <a:pt x="1012" y="221"/>
                    <a:pt x="1012" y="221"/>
                  </a:cubicBezTo>
                  <a:cubicBezTo>
                    <a:pt x="1011" y="221"/>
                    <a:pt x="1010" y="221"/>
                    <a:pt x="1010" y="220"/>
                  </a:cubicBezTo>
                  <a:cubicBezTo>
                    <a:pt x="1009" y="220"/>
                    <a:pt x="1008" y="220"/>
                    <a:pt x="1007" y="220"/>
                  </a:cubicBezTo>
                  <a:cubicBezTo>
                    <a:pt x="1006" y="220"/>
                    <a:pt x="1006" y="220"/>
                    <a:pt x="1006" y="220"/>
                  </a:cubicBezTo>
                  <a:cubicBezTo>
                    <a:pt x="1006" y="220"/>
                    <a:pt x="1006" y="220"/>
                    <a:pt x="1006" y="220"/>
                  </a:cubicBezTo>
                  <a:cubicBezTo>
                    <a:pt x="1005" y="220"/>
                    <a:pt x="1005" y="220"/>
                    <a:pt x="1005" y="220"/>
                  </a:cubicBezTo>
                  <a:cubicBezTo>
                    <a:pt x="1004" y="220"/>
                    <a:pt x="1003" y="220"/>
                    <a:pt x="1002" y="219"/>
                  </a:cubicBezTo>
                  <a:cubicBezTo>
                    <a:pt x="1002" y="219"/>
                    <a:pt x="1001" y="219"/>
                    <a:pt x="1000" y="219"/>
                  </a:cubicBezTo>
                  <a:cubicBezTo>
                    <a:pt x="999" y="219"/>
                    <a:pt x="999" y="219"/>
                    <a:pt x="999" y="219"/>
                  </a:cubicBezTo>
                  <a:cubicBezTo>
                    <a:pt x="999" y="219"/>
                    <a:pt x="999" y="219"/>
                    <a:pt x="999" y="219"/>
                  </a:cubicBezTo>
                  <a:cubicBezTo>
                    <a:pt x="999" y="219"/>
                    <a:pt x="999" y="219"/>
                    <a:pt x="999" y="219"/>
                  </a:cubicBezTo>
                  <a:cubicBezTo>
                    <a:pt x="999" y="219"/>
                    <a:pt x="999" y="219"/>
                    <a:pt x="999" y="219"/>
                  </a:cubicBezTo>
                  <a:cubicBezTo>
                    <a:pt x="998" y="219"/>
                    <a:pt x="997" y="219"/>
                    <a:pt x="997" y="219"/>
                  </a:cubicBezTo>
                  <a:cubicBezTo>
                    <a:pt x="996" y="219"/>
                    <a:pt x="996" y="219"/>
                    <a:pt x="995" y="219"/>
                  </a:cubicBezTo>
                  <a:cubicBezTo>
                    <a:pt x="994" y="219"/>
                    <a:pt x="994" y="218"/>
                    <a:pt x="993" y="218"/>
                  </a:cubicBezTo>
                  <a:cubicBezTo>
                    <a:pt x="993" y="218"/>
                    <a:pt x="993" y="218"/>
                    <a:pt x="993" y="218"/>
                  </a:cubicBezTo>
                  <a:cubicBezTo>
                    <a:pt x="993" y="218"/>
                    <a:pt x="993" y="218"/>
                    <a:pt x="993" y="218"/>
                  </a:cubicBezTo>
                  <a:cubicBezTo>
                    <a:pt x="992" y="218"/>
                    <a:pt x="992" y="218"/>
                    <a:pt x="992" y="218"/>
                  </a:cubicBezTo>
                  <a:cubicBezTo>
                    <a:pt x="991" y="218"/>
                    <a:pt x="991" y="218"/>
                    <a:pt x="991" y="218"/>
                  </a:cubicBezTo>
                  <a:cubicBezTo>
                    <a:pt x="990" y="218"/>
                    <a:pt x="990" y="218"/>
                    <a:pt x="989" y="218"/>
                  </a:cubicBezTo>
                  <a:cubicBezTo>
                    <a:pt x="989" y="218"/>
                    <a:pt x="988" y="218"/>
                    <a:pt x="988" y="218"/>
                  </a:cubicBezTo>
                  <a:cubicBezTo>
                    <a:pt x="987" y="218"/>
                    <a:pt x="987" y="218"/>
                    <a:pt x="987" y="218"/>
                  </a:cubicBezTo>
                  <a:cubicBezTo>
                    <a:pt x="986" y="218"/>
                    <a:pt x="986" y="218"/>
                    <a:pt x="985" y="218"/>
                  </a:cubicBezTo>
                  <a:cubicBezTo>
                    <a:pt x="985" y="218"/>
                    <a:pt x="985" y="218"/>
                    <a:pt x="984" y="218"/>
                  </a:cubicBezTo>
                  <a:cubicBezTo>
                    <a:pt x="984" y="218"/>
                    <a:pt x="983" y="218"/>
                    <a:pt x="983" y="218"/>
                  </a:cubicBezTo>
                  <a:cubicBezTo>
                    <a:pt x="982" y="218"/>
                    <a:pt x="982" y="218"/>
                    <a:pt x="982" y="218"/>
                  </a:cubicBezTo>
                  <a:cubicBezTo>
                    <a:pt x="982" y="218"/>
                    <a:pt x="982" y="218"/>
                    <a:pt x="982" y="218"/>
                  </a:cubicBezTo>
                  <a:cubicBezTo>
                    <a:pt x="981" y="218"/>
                    <a:pt x="981" y="218"/>
                    <a:pt x="981" y="218"/>
                  </a:cubicBezTo>
                  <a:cubicBezTo>
                    <a:pt x="980" y="218"/>
                    <a:pt x="980" y="218"/>
                    <a:pt x="980" y="218"/>
                  </a:cubicBezTo>
                  <a:cubicBezTo>
                    <a:pt x="979" y="218"/>
                    <a:pt x="979" y="218"/>
                    <a:pt x="979" y="218"/>
                  </a:cubicBezTo>
                  <a:cubicBezTo>
                    <a:pt x="979" y="218"/>
                    <a:pt x="979" y="218"/>
                    <a:pt x="979" y="218"/>
                  </a:cubicBezTo>
                  <a:cubicBezTo>
                    <a:pt x="978" y="218"/>
                    <a:pt x="978" y="218"/>
                    <a:pt x="978" y="218"/>
                  </a:cubicBezTo>
                  <a:cubicBezTo>
                    <a:pt x="978" y="218"/>
                    <a:pt x="978" y="218"/>
                    <a:pt x="978" y="218"/>
                  </a:cubicBezTo>
                  <a:cubicBezTo>
                    <a:pt x="977" y="218"/>
                    <a:pt x="977" y="218"/>
                    <a:pt x="977" y="218"/>
                  </a:cubicBezTo>
                  <a:cubicBezTo>
                    <a:pt x="977" y="218"/>
                    <a:pt x="977" y="218"/>
                    <a:pt x="977" y="218"/>
                  </a:cubicBezTo>
                  <a:cubicBezTo>
                    <a:pt x="977" y="218"/>
                    <a:pt x="977" y="218"/>
                    <a:pt x="977" y="218"/>
                  </a:cubicBezTo>
                  <a:cubicBezTo>
                    <a:pt x="976" y="218"/>
                    <a:pt x="976" y="218"/>
                    <a:pt x="976" y="218"/>
                  </a:cubicBezTo>
                  <a:cubicBezTo>
                    <a:pt x="975" y="218"/>
                    <a:pt x="975" y="218"/>
                    <a:pt x="975" y="218"/>
                  </a:cubicBezTo>
                  <a:cubicBezTo>
                    <a:pt x="974" y="218"/>
                    <a:pt x="974" y="218"/>
                    <a:pt x="974" y="218"/>
                  </a:cubicBezTo>
                  <a:cubicBezTo>
                    <a:pt x="974" y="218"/>
                    <a:pt x="974" y="218"/>
                    <a:pt x="974" y="218"/>
                  </a:cubicBezTo>
                  <a:cubicBezTo>
                    <a:pt x="973" y="218"/>
                    <a:pt x="973" y="218"/>
                    <a:pt x="973" y="218"/>
                  </a:cubicBezTo>
                  <a:cubicBezTo>
                    <a:pt x="972" y="218"/>
                    <a:pt x="972" y="218"/>
                    <a:pt x="972" y="218"/>
                  </a:cubicBezTo>
                  <a:cubicBezTo>
                    <a:pt x="971" y="218"/>
                    <a:pt x="971" y="218"/>
                    <a:pt x="971" y="218"/>
                  </a:cubicBezTo>
                  <a:cubicBezTo>
                    <a:pt x="970" y="218"/>
                    <a:pt x="970" y="218"/>
                    <a:pt x="970" y="218"/>
                  </a:cubicBezTo>
                  <a:cubicBezTo>
                    <a:pt x="969" y="218"/>
                    <a:pt x="969" y="218"/>
                    <a:pt x="969" y="218"/>
                  </a:cubicBezTo>
                  <a:cubicBezTo>
                    <a:pt x="969" y="218"/>
                    <a:pt x="969" y="218"/>
                    <a:pt x="969" y="218"/>
                  </a:cubicBezTo>
                  <a:cubicBezTo>
                    <a:pt x="968" y="218"/>
                    <a:pt x="968" y="218"/>
                    <a:pt x="968" y="218"/>
                  </a:cubicBezTo>
                  <a:cubicBezTo>
                    <a:pt x="968" y="218"/>
                    <a:pt x="968" y="218"/>
                    <a:pt x="968" y="218"/>
                  </a:cubicBezTo>
                  <a:cubicBezTo>
                    <a:pt x="968" y="218"/>
                    <a:pt x="968" y="218"/>
                    <a:pt x="968" y="218"/>
                  </a:cubicBezTo>
                  <a:cubicBezTo>
                    <a:pt x="967" y="218"/>
                    <a:pt x="967" y="218"/>
                    <a:pt x="967" y="218"/>
                  </a:cubicBezTo>
                  <a:cubicBezTo>
                    <a:pt x="966" y="218"/>
                    <a:pt x="966" y="218"/>
                    <a:pt x="966" y="218"/>
                  </a:cubicBezTo>
                  <a:cubicBezTo>
                    <a:pt x="966" y="219"/>
                    <a:pt x="965" y="219"/>
                    <a:pt x="965" y="219"/>
                  </a:cubicBezTo>
                  <a:cubicBezTo>
                    <a:pt x="964" y="219"/>
                    <a:pt x="964" y="219"/>
                    <a:pt x="964" y="219"/>
                  </a:cubicBezTo>
                  <a:cubicBezTo>
                    <a:pt x="963" y="219"/>
                    <a:pt x="963" y="219"/>
                    <a:pt x="963" y="219"/>
                  </a:cubicBezTo>
                  <a:cubicBezTo>
                    <a:pt x="962" y="219"/>
                    <a:pt x="962" y="219"/>
                    <a:pt x="961" y="219"/>
                  </a:cubicBezTo>
                  <a:cubicBezTo>
                    <a:pt x="961" y="220"/>
                    <a:pt x="961" y="220"/>
                    <a:pt x="961" y="220"/>
                  </a:cubicBezTo>
                  <a:cubicBezTo>
                    <a:pt x="960" y="220"/>
                    <a:pt x="960" y="220"/>
                    <a:pt x="960" y="220"/>
                  </a:cubicBezTo>
                  <a:cubicBezTo>
                    <a:pt x="959" y="220"/>
                    <a:pt x="959" y="220"/>
                    <a:pt x="959" y="220"/>
                  </a:cubicBezTo>
                  <a:cubicBezTo>
                    <a:pt x="958" y="220"/>
                    <a:pt x="958" y="220"/>
                    <a:pt x="958" y="220"/>
                  </a:cubicBezTo>
                  <a:cubicBezTo>
                    <a:pt x="958" y="220"/>
                    <a:pt x="958" y="220"/>
                    <a:pt x="957" y="220"/>
                  </a:cubicBezTo>
                  <a:cubicBezTo>
                    <a:pt x="957" y="221"/>
                    <a:pt x="957" y="221"/>
                    <a:pt x="956" y="221"/>
                  </a:cubicBezTo>
                  <a:cubicBezTo>
                    <a:pt x="956" y="221"/>
                    <a:pt x="956" y="221"/>
                    <a:pt x="956" y="221"/>
                  </a:cubicBezTo>
                  <a:cubicBezTo>
                    <a:pt x="955" y="221"/>
                    <a:pt x="955" y="221"/>
                    <a:pt x="954" y="222"/>
                  </a:cubicBezTo>
                  <a:cubicBezTo>
                    <a:pt x="954" y="222"/>
                    <a:pt x="954" y="222"/>
                    <a:pt x="954" y="222"/>
                  </a:cubicBezTo>
                  <a:cubicBezTo>
                    <a:pt x="953" y="222"/>
                    <a:pt x="953" y="222"/>
                    <a:pt x="953" y="222"/>
                  </a:cubicBezTo>
                  <a:cubicBezTo>
                    <a:pt x="953" y="222"/>
                    <a:pt x="952" y="223"/>
                    <a:pt x="951" y="223"/>
                  </a:cubicBezTo>
                  <a:cubicBezTo>
                    <a:pt x="951" y="223"/>
                    <a:pt x="950" y="224"/>
                    <a:pt x="949" y="224"/>
                  </a:cubicBezTo>
                  <a:cubicBezTo>
                    <a:pt x="949" y="224"/>
                    <a:pt x="949" y="224"/>
                    <a:pt x="949" y="224"/>
                  </a:cubicBezTo>
                  <a:cubicBezTo>
                    <a:pt x="949" y="224"/>
                    <a:pt x="949" y="224"/>
                    <a:pt x="949" y="224"/>
                  </a:cubicBezTo>
                  <a:cubicBezTo>
                    <a:pt x="949" y="225"/>
                    <a:pt x="949" y="225"/>
                    <a:pt x="949" y="225"/>
                  </a:cubicBezTo>
                  <a:cubicBezTo>
                    <a:pt x="948" y="225"/>
                    <a:pt x="948" y="225"/>
                    <a:pt x="948" y="225"/>
                  </a:cubicBezTo>
                  <a:cubicBezTo>
                    <a:pt x="948" y="225"/>
                    <a:pt x="947" y="225"/>
                    <a:pt x="947" y="226"/>
                  </a:cubicBezTo>
                  <a:cubicBezTo>
                    <a:pt x="946" y="226"/>
                    <a:pt x="946" y="226"/>
                    <a:pt x="945" y="227"/>
                  </a:cubicBezTo>
                  <a:cubicBezTo>
                    <a:pt x="945" y="227"/>
                    <a:pt x="945" y="227"/>
                    <a:pt x="945" y="227"/>
                  </a:cubicBezTo>
                  <a:cubicBezTo>
                    <a:pt x="944" y="228"/>
                    <a:pt x="944" y="228"/>
                    <a:pt x="943" y="228"/>
                  </a:cubicBezTo>
                  <a:cubicBezTo>
                    <a:pt x="943" y="229"/>
                    <a:pt x="942" y="229"/>
                    <a:pt x="942" y="230"/>
                  </a:cubicBezTo>
                  <a:cubicBezTo>
                    <a:pt x="942" y="230"/>
                    <a:pt x="941" y="230"/>
                    <a:pt x="941" y="231"/>
                  </a:cubicBezTo>
                  <a:cubicBezTo>
                    <a:pt x="940" y="231"/>
                    <a:pt x="940" y="231"/>
                    <a:pt x="940" y="231"/>
                  </a:cubicBezTo>
                  <a:cubicBezTo>
                    <a:pt x="940" y="232"/>
                    <a:pt x="939" y="232"/>
                    <a:pt x="938" y="233"/>
                  </a:cubicBezTo>
                  <a:cubicBezTo>
                    <a:pt x="938" y="234"/>
                    <a:pt x="937" y="234"/>
                    <a:pt x="936" y="235"/>
                  </a:cubicBezTo>
                  <a:cubicBezTo>
                    <a:pt x="935" y="236"/>
                    <a:pt x="934" y="237"/>
                    <a:pt x="933" y="238"/>
                  </a:cubicBezTo>
                  <a:cubicBezTo>
                    <a:pt x="932" y="238"/>
                    <a:pt x="932" y="238"/>
                    <a:pt x="932" y="238"/>
                  </a:cubicBezTo>
                  <a:cubicBezTo>
                    <a:pt x="932" y="238"/>
                    <a:pt x="932" y="238"/>
                    <a:pt x="932" y="238"/>
                  </a:cubicBezTo>
                  <a:cubicBezTo>
                    <a:pt x="932" y="238"/>
                    <a:pt x="932" y="238"/>
                    <a:pt x="932" y="238"/>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1" y="239"/>
                    <a:pt x="931" y="239"/>
                    <a:pt x="931" y="239"/>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1"/>
                    <a:pt x="931" y="241"/>
                    <a:pt x="931" y="241"/>
                  </a:cubicBezTo>
                  <a:cubicBezTo>
                    <a:pt x="931" y="241"/>
                    <a:pt x="931" y="241"/>
                    <a:pt x="931" y="241"/>
                  </a:cubicBezTo>
                  <a:cubicBezTo>
                    <a:pt x="931" y="241"/>
                    <a:pt x="931" y="241"/>
                    <a:pt x="931" y="241"/>
                  </a:cubicBezTo>
                  <a:cubicBezTo>
                    <a:pt x="931" y="241"/>
                    <a:pt x="931" y="241"/>
                    <a:pt x="931" y="241"/>
                  </a:cubicBezTo>
                  <a:cubicBezTo>
                    <a:pt x="931" y="242"/>
                    <a:pt x="931" y="242"/>
                    <a:pt x="931" y="242"/>
                  </a:cubicBezTo>
                  <a:cubicBezTo>
                    <a:pt x="931" y="242"/>
                    <a:pt x="931" y="242"/>
                    <a:pt x="931" y="242"/>
                  </a:cubicBezTo>
                  <a:cubicBezTo>
                    <a:pt x="931" y="242"/>
                    <a:pt x="931" y="242"/>
                    <a:pt x="931" y="242"/>
                  </a:cubicBezTo>
                  <a:cubicBezTo>
                    <a:pt x="917" y="408"/>
                    <a:pt x="917" y="408"/>
                    <a:pt x="917" y="408"/>
                  </a:cubicBezTo>
                  <a:cubicBezTo>
                    <a:pt x="726" y="412"/>
                    <a:pt x="726" y="412"/>
                    <a:pt x="726" y="412"/>
                  </a:cubicBezTo>
                  <a:cubicBezTo>
                    <a:pt x="722" y="412"/>
                    <a:pt x="701" y="412"/>
                    <a:pt x="669" y="413"/>
                  </a:cubicBezTo>
                  <a:cubicBezTo>
                    <a:pt x="638" y="413"/>
                    <a:pt x="596" y="413"/>
                    <a:pt x="552" y="413"/>
                  </a:cubicBezTo>
                  <a:cubicBezTo>
                    <a:pt x="507" y="414"/>
                    <a:pt x="460" y="414"/>
                    <a:pt x="417" y="414"/>
                  </a:cubicBezTo>
                  <a:cubicBezTo>
                    <a:pt x="374" y="415"/>
                    <a:pt x="336" y="415"/>
                    <a:pt x="310" y="416"/>
                  </a:cubicBezTo>
                  <a:cubicBezTo>
                    <a:pt x="309" y="416"/>
                    <a:pt x="308" y="416"/>
                    <a:pt x="306" y="416"/>
                  </a:cubicBezTo>
                  <a:cubicBezTo>
                    <a:pt x="305" y="416"/>
                    <a:pt x="304" y="416"/>
                    <a:pt x="303" y="416"/>
                  </a:cubicBezTo>
                  <a:cubicBezTo>
                    <a:pt x="302" y="416"/>
                    <a:pt x="301" y="416"/>
                    <a:pt x="300" y="416"/>
                  </a:cubicBezTo>
                  <a:cubicBezTo>
                    <a:pt x="298" y="416"/>
                    <a:pt x="297" y="416"/>
                    <a:pt x="296" y="416"/>
                  </a:cubicBezTo>
                  <a:cubicBezTo>
                    <a:pt x="294" y="416"/>
                    <a:pt x="291" y="416"/>
                    <a:pt x="289" y="416"/>
                  </a:cubicBezTo>
                  <a:cubicBezTo>
                    <a:pt x="288" y="416"/>
                    <a:pt x="288" y="416"/>
                    <a:pt x="287" y="416"/>
                  </a:cubicBezTo>
                  <a:cubicBezTo>
                    <a:pt x="285" y="416"/>
                    <a:pt x="283" y="416"/>
                    <a:pt x="281" y="416"/>
                  </a:cubicBezTo>
                  <a:cubicBezTo>
                    <a:pt x="280" y="416"/>
                    <a:pt x="280" y="416"/>
                    <a:pt x="279" y="416"/>
                  </a:cubicBezTo>
                  <a:cubicBezTo>
                    <a:pt x="277" y="416"/>
                    <a:pt x="276" y="416"/>
                    <a:pt x="275" y="416"/>
                  </a:cubicBezTo>
                  <a:cubicBezTo>
                    <a:pt x="274" y="416"/>
                    <a:pt x="273" y="416"/>
                    <a:pt x="273" y="416"/>
                  </a:cubicBezTo>
                  <a:cubicBezTo>
                    <a:pt x="270" y="416"/>
                    <a:pt x="268" y="416"/>
                    <a:pt x="266" y="416"/>
                  </a:cubicBezTo>
                  <a:cubicBezTo>
                    <a:pt x="266" y="416"/>
                    <a:pt x="266" y="416"/>
                    <a:pt x="266" y="416"/>
                  </a:cubicBezTo>
                  <a:cubicBezTo>
                    <a:pt x="264" y="415"/>
                    <a:pt x="262" y="415"/>
                    <a:pt x="261" y="415"/>
                  </a:cubicBezTo>
                  <a:cubicBezTo>
                    <a:pt x="260" y="415"/>
                    <a:pt x="259" y="415"/>
                    <a:pt x="259" y="415"/>
                  </a:cubicBezTo>
                  <a:cubicBezTo>
                    <a:pt x="257" y="415"/>
                    <a:pt x="256" y="415"/>
                    <a:pt x="254" y="415"/>
                  </a:cubicBezTo>
                  <a:cubicBezTo>
                    <a:pt x="254" y="415"/>
                    <a:pt x="254" y="415"/>
                    <a:pt x="254" y="415"/>
                  </a:cubicBezTo>
                  <a:cubicBezTo>
                    <a:pt x="252" y="415"/>
                    <a:pt x="251" y="415"/>
                    <a:pt x="249" y="415"/>
                  </a:cubicBezTo>
                  <a:cubicBezTo>
                    <a:pt x="248" y="415"/>
                    <a:pt x="248" y="415"/>
                    <a:pt x="248" y="415"/>
                  </a:cubicBezTo>
                  <a:cubicBezTo>
                    <a:pt x="247" y="415"/>
                    <a:pt x="245" y="414"/>
                    <a:pt x="244" y="414"/>
                  </a:cubicBezTo>
                  <a:cubicBezTo>
                    <a:pt x="242" y="414"/>
                    <a:pt x="241" y="414"/>
                    <a:pt x="239" y="414"/>
                  </a:cubicBezTo>
                  <a:cubicBezTo>
                    <a:pt x="239" y="414"/>
                    <a:pt x="239" y="414"/>
                    <a:pt x="239" y="414"/>
                  </a:cubicBezTo>
                  <a:cubicBezTo>
                    <a:pt x="237" y="414"/>
                    <a:pt x="236" y="414"/>
                    <a:pt x="235" y="413"/>
                  </a:cubicBezTo>
                  <a:cubicBezTo>
                    <a:pt x="235" y="413"/>
                    <a:pt x="235" y="413"/>
                    <a:pt x="235" y="413"/>
                  </a:cubicBezTo>
                  <a:cubicBezTo>
                    <a:pt x="232" y="413"/>
                    <a:pt x="230" y="413"/>
                    <a:pt x="227" y="412"/>
                  </a:cubicBezTo>
                  <a:cubicBezTo>
                    <a:pt x="227" y="412"/>
                    <a:pt x="227" y="412"/>
                    <a:pt x="227" y="412"/>
                  </a:cubicBezTo>
                  <a:cubicBezTo>
                    <a:pt x="226" y="412"/>
                    <a:pt x="225" y="412"/>
                    <a:pt x="224" y="412"/>
                  </a:cubicBezTo>
                  <a:cubicBezTo>
                    <a:pt x="224" y="412"/>
                    <a:pt x="224" y="412"/>
                    <a:pt x="224" y="412"/>
                  </a:cubicBezTo>
                  <a:cubicBezTo>
                    <a:pt x="224" y="412"/>
                    <a:pt x="223" y="412"/>
                    <a:pt x="223" y="412"/>
                  </a:cubicBezTo>
                  <a:cubicBezTo>
                    <a:pt x="224" y="359"/>
                    <a:pt x="224" y="306"/>
                    <a:pt x="225" y="253"/>
                  </a:cubicBezTo>
                  <a:cubicBezTo>
                    <a:pt x="225" y="252"/>
                    <a:pt x="225" y="250"/>
                    <a:pt x="225" y="249"/>
                  </a:cubicBezTo>
                  <a:cubicBezTo>
                    <a:pt x="225" y="249"/>
                    <a:pt x="225" y="248"/>
                    <a:pt x="225" y="248"/>
                  </a:cubicBezTo>
                  <a:cubicBezTo>
                    <a:pt x="224" y="247"/>
                    <a:pt x="224" y="246"/>
                    <a:pt x="224" y="246"/>
                  </a:cubicBezTo>
                  <a:cubicBezTo>
                    <a:pt x="224" y="246"/>
                    <a:pt x="224" y="246"/>
                    <a:pt x="224" y="246"/>
                  </a:cubicBezTo>
                  <a:cubicBezTo>
                    <a:pt x="224" y="245"/>
                    <a:pt x="224" y="245"/>
                    <a:pt x="223" y="244"/>
                  </a:cubicBezTo>
                  <a:cubicBezTo>
                    <a:pt x="223" y="244"/>
                    <a:pt x="223" y="243"/>
                    <a:pt x="223" y="242"/>
                  </a:cubicBezTo>
                  <a:cubicBezTo>
                    <a:pt x="222" y="242"/>
                    <a:pt x="222" y="242"/>
                    <a:pt x="222" y="241"/>
                  </a:cubicBezTo>
                  <a:cubicBezTo>
                    <a:pt x="222" y="241"/>
                    <a:pt x="221" y="240"/>
                    <a:pt x="221" y="240"/>
                  </a:cubicBezTo>
                  <a:cubicBezTo>
                    <a:pt x="221" y="240"/>
                    <a:pt x="221" y="240"/>
                    <a:pt x="221" y="240"/>
                  </a:cubicBezTo>
                  <a:cubicBezTo>
                    <a:pt x="221" y="239"/>
                    <a:pt x="221" y="239"/>
                    <a:pt x="221" y="239"/>
                  </a:cubicBezTo>
                  <a:cubicBezTo>
                    <a:pt x="220" y="238"/>
                    <a:pt x="220" y="238"/>
                    <a:pt x="220" y="238"/>
                  </a:cubicBezTo>
                  <a:cubicBezTo>
                    <a:pt x="219" y="238"/>
                    <a:pt x="219" y="237"/>
                    <a:pt x="219" y="237"/>
                  </a:cubicBezTo>
                  <a:cubicBezTo>
                    <a:pt x="218" y="237"/>
                    <a:pt x="218" y="237"/>
                    <a:pt x="218" y="237"/>
                  </a:cubicBezTo>
                  <a:cubicBezTo>
                    <a:pt x="220" y="108"/>
                    <a:pt x="220" y="108"/>
                    <a:pt x="220" y="108"/>
                  </a:cubicBezTo>
                  <a:cubicBezTo>
                    <a:pt x="189" y="0"/>
                    <a:pt x="189" y="0"/>
                    <a:pt x="189" y="0"/>
                  </a:cubicBezTo>
                  <a:cubicBezTo>
                    <a:pt x="188" y="178"/>
                    <a:pt x="188" y="178"/>
                    <a:pt x="188" y="178"/>
                  </a:cubicBezTo>
                  <a:cubicBezTo>
                    <a:pt x="200" y="228"/>
                    <a:pt x="200" y="228"/>
                    <a:pt x="200" y="228"/>
                  </a:cubicBezTo>
                  <a:cubicBezTo>
                    <a:pt x="200" y="228"/>
                    <a:pt x="200" y="228"/>
                    <a:pt x="200" y="228"/>
                  </a:cubicBezTo>
                  <a:cubicBezTo>
                    <a:pt x="200" y="228"/>
                    <a:pt x="200" y="228"/>
                    <a:pt x="200" y="228"/>
                  </a:cubicBezTo>
                  <a:cubicBezTo>
                    <a:pt x="199" y="228"/>
                    <a:pt x="199" y="228"/>
                    <a:pt x="199" y="228"/>
                  </a:cubicBezTo>
                  <a:cubicBezTo>
                    <a:pt x="199" y="228"/>
                    <a:pt x="199" y="228"/>
                    <a:pt x="199" y="228"/>
                  </a:cubicBezTo>
                  <a:cubicBezTo>
                    <a:pt x="199" y="228"/>
                    <a:pt x="199" y="228"/>
                    <a:pt x="199" y="228"/>
                  </a:cubicBezTo>
                  <a:cubicBezTo>
                    <a:pt x="198" y="228"/>
                    <a:pt x="198" y="228"/>
                    <a:pt x="198" y="228"/>
                  </a:cubicBezTo>
                  <a:cubicBezTo>
                    <a:pt x="198" y="227"/>
                    <a:pt x="198" y="227"/>
                    <a:pt x="198" y="227"/>
                  </a:cubicBezTo>
                  <a:cubicBezTo>
                    <a:pt x="197" y="227"/>
                    <a:pt x="197" y="227"/>
                    <a:pt x="197" y="227"/>
                  </a:cubicBezTo>
                  <a:cubicBezTo>
                    <a:pt x="196" y="227"/>
                    <a:pt x="196" y="227"/>
                    <a:pt x="196" y="227"/>
                  </a:cubicBezTo>
                  <a:cubicBezTo>
                    <a:pt x="196" y="227"/>
                    <a:pt x="196" y="227"/>
                    <a:pt x="196" y="227"/>
                  </a:cubicBezTo>
                  <a:cubicBezTo>
                    <a:pt x="195" y="227"/>
                    <a:pt x="195" y="227"/>
                    <a:pt x="195" y="227"/>
                  </a:cubicBezTo>
                  <a:cubicBezTo>
                    <a:pt x="195" y="227"/>
                    <a:pt x="195" y="227"/>
                    <a:pt x="195" y="227"/>
                  </a:cubicBezTo>
                  <a:cubicBezTo>
                    <a:pt x="194" y="227"/>
                    <a:pt x="194" y="227"/>
                    <a:pt x="194" y="227"/>
                  </a:cubicBezTo>
                  <a:cubicBezTo>
                    <a:pt x="194" y="227"/>
                    <a:pt x="194" y="227"/>
                    <a:pt x="194" y="227"/>
                  </a:cubicBezTo>
                  <a:cubicBezTo>
                    <a:pt x="194" y="227"/>
                    <a:pt x="194" y="227"/>
                    <a:pt x="194" y="227"/>
                  </a:cubicBezTo>
                  <a:cubicBezTo>
                    <a:pt x="194" y="227"/>
                    <a:pt x="194" y="227"/>
                    <a:pt x="194" y="227"/>
                  </a:cubicBezTo>
                  <a:cubicBezTo>
                    <a:pt x="193" y="227"/>
                    <a:pt x="193" y="227"/>
                    <a:pt x="193" y="227"/>
                  </a:cubicBezTo>
                  <a:cubicBezTo>
                    <a:pt x="192" y="226"/>
                    <a:pt x="192" y="226"/>
                    <a:pt x="192" y="226"/>
                  </a:cubicBezTo>
                  <a:cubicBezTo>
                    <a:pt x="192" y="226"/>
                    <a:pt x="192" y="226"/>
                    <a:pt x="192" y="226"/>
                  </a:cubicBezTo>
                  <a:cubicBezTo>
                    <a:pt x="191" y="226"/>
                    <a:pt x="191" y="226"/>
                    <a:pt x="191" y="226"/>
                  </a:cubicBezTo>
                  <a:cubicBezTo>
                    <a:pt x="190" y="226"/>
                    <a:pt x="190" y="226"/>
                    <a:pt x="190" y="226"/>
                  </a:cubicBezTo>
                  <a:cubicBezTo>
                    <a:pt x="189" y="226"/>
                    <a:pt x="189" y="226"/>
                    <a:pt x="189" y="226"/>
                  </a:cubicBezTo>
                  <a:cubicBezTo>
                    <a:pt x="188" y="226"/>
                    <a:pt x="188" y="226"/>
                    <a:pt x="188" y="226"/>
                  </a:cubicBezTo>
                  <a:cubicBezTo>
                    <a:pt x="188" y="226"/>
                    <a:pt x="188" y="226"/>
                    <a:pt x="188" y="226"/>
                  </a:cubicBezTo>
                  <a:cubicBezTo>
                    <a:pt x="187" y="226"/>
                    <a:pt x="187" y="226"/>
                    <a:pt x="187" y="226"/>
                  </a:cubicBezTo>
                  <a:cubicBezTo>
                    <a:pt x="186" y="226"/>
                    <a:pt x="186" y="226"/>
                    <a:pt x="186" y="226"/>
                  </a:cubicBezTo>
                  <a:cubicBezTo>
                    <a:pt x="186" y="226"/>
                    <a:pt x="186" y="226"/>
                    <a:pt x="186" y="226"/>
                  </a:cubicBezTo>
                  <a:cubicBezTo>
                    <a:pt x="185" y="226"/>
                    <a:pt x="185" y="226"/>
                    <a:pt x="185" y="226"/>
                  </a:cubicBezTo>
                  <a:cubicBezTo>
                    <a:pt x="185" y="226"/>
                    <a:pt x="185" y="226"/>
                    <a:pt x="185" y="226"/>
                  </a:cubicBezTo>
                  <a:cubicBezTo>
                    <a:pt x="184" y="226"/>
                    <a:pt x="184" y="226"/>
                    <a:pt x="184" y="226"/>
                  </a:cubicBezTo>
                  <a:cubicBezTo>
                    <a:pt x="183" y="226"/>
                    <a:pt x="183" y="226"/>
                    <a:pt x="183" y="226"/>
                  </a:cubicBezTo>
                  <a:cubicBezTo>
                    <a:pt x="182" y="226"/>
                    <a:pt x="182" y="226"/>
                    <a:pt x="182" y="226"/>
                  </a:cubicBezTo>
                  <a:cubicBezTo>
                    <a:pt x="182" y="226"/>
                    <a:pt x="182" y="226"/>
                    <a:pt x="182" y="226"/>
                  </a:cubicBezTo>
                  <a:cubicBezTo>
                    <a:pt x="181" y="226"/>
                    <a:pt x="181" y="226"/>
                    <a:pt x="181" y="226"/>
                  </a:cubicBezTo>
                  <a:cubicBezTo>
                    <a:pt x="180" y="226"/>
                    <a:pt x="180" y="226"/>
                    <a:pt x="180" y="226"/>
                  </a:cubicBezTo>
                  <a:cubicBezTo>
                    <a:pt x="179" y="225"/>
                    <a:pt x="179" y="225"/>
                    <a:pt x="179" y="225"/>
                  </a:cubicBezTo>
                  <a:cubicBezTo>
                    <a:pt x="178" y="225"/>
                    <a:pt x="178" y="225"/>
                    <a:pt x="178" y="225"/>
                  </a:cubicBezTo>
                  <a:cubicBezTo>
                    <a:pt x="177" y="225"/>
                    <a:pt x="177" y="225"/>
                    <a:pt x="177" y="225"/>
                  </a:cubicBezTo>
                  <a:cubicBezTo>
                    <a:pt x="177" y="225"/>
                    <a:pt x="177" y="225"/>
                    <a:pt x="177" y="225"/>
                  </a:cubicBezTo>
                  <a:cubicBezTo>
                    <a:pt x="176" y="225"/>
                    <a:pt x="176" y="225"/>
                    <a:pt x="176" y="225"/>
                  </a:cubicBezTo>
                  <a:cubicBezTo>
                    <a:pt x="176" y="225"/>
                    <a:pt x="176" y="225"/>
                    <a:pt x="176" y="225"/>
                  </a:cubicBezTo>
                  <a:cubicBezTo>
                    <a:pt x="175" y="225"/>
                    <a:pt x="175" y="225"/>
                    <a:pt x="175" y="225"/>
                  </a:cubicBezTo>
                  <a:cubicBezTo>
                    <a:pt x="175" y="226"/>
                    <a:pt x="175" y="226"/>
                    <a:pt x="175" y="226"/>
                  </a:cubicBezTo>
                  <a:cubicBezTo>
                    <a:pt x="174" y="226"/>
                    <a:pt x="174" y="226"/>
                    <a:pt x="174" y="226"/>
                  </a:cubicBezTo>
                  <a:cubicBezTo>
                    <a:pt x="174" y="226"/>
                    <a:pt x="173" y="226"/>
                    <a:pt x="173" y="226"/>
                  </a:cubicBezTo>
                  <a:cubicBezTo>
                    <a:pt x="173" y="226"/>
                    <a:pt x="172" y="226"/>
                    <a:pt x="172" y="226"/>
                  </a:cubicBezTo>
                  <a:cubicBezTo>
                    <a:pt x="171" y="226"/>
                    <a:pt x="171" y="226"/>
                    <a:pt x="171" y="226"/>
                  </a:cubicBezTo>
                  <a:cubicBezTo>
                    <a:pt x="170" y="226"/>
                    <a:pt x="170" y="226"/>
                    <a:pt x="169" y="226"/>
                  </a:cubicBezTo>
                  <a:cubicBezTo>
                    <a:pt x="169" y="226"/>
                    <a:pt x="168" y="226"/>
                    <a:pt x="168" y="226"/>
                  </a:cubicBezTo>
                  <a:cubicBezTo>
                    <a:pt x="168" y="226"/>
                    <a:pt x="167" y="226"/>
                    <a:pt x="167" y="226"/>
                  </a:cubicBezTo>
                  <a:cubicBezTo>
                    <a:pt x="167" y="226"/>
                    <a:pt x="167" y="226"/>
                    <a:pt x="167" y="226"/>
                  </a:cubicBezTo>
                  <a:cubicBezTo>
                    <a:pt x="167" y="226"/>
                    <a:pt x="167" y="226"/>
                    <a:pt x="167" y="226"/>
                  </a:cubicBezTo>
                  <a:cubicBezTo>
                    <a:pt x="166" y="226"/>
                    <a:pt x="166" y="226"/>
                    <a:pt x="165" y="226"/>
                  </a:cubicBezTo>
                  <a:cubicBezTo>
                    <a:pt x="165" y="226"/>
                    <a:pt x="164" y="226"/>
                    <a:pt x="164" y="226"/>
                  </a:cubicBezTo>
                  <a:cubicBezTo>
                    <a:pt x="163" y="226"/>
                    <a:pt x="163" y="226"/>
                    <a:pt x="162" y="226"/>
                  </a:cubicBezTo>
                  <a:cubicBezTo>
                    <a:pt x="162" y="226"/>
                    <a:pt x="162" y="226"/>
                    <a:pt x="162" y="226"/>
                  </a:cubicBezTo>
                  <a:cubicBezTo>
                    <a:pt x="162" y="226"/>
                    <a:pt x="162" y="226"/>
                    <a:pt x="162" y="226"/>
                  </a:cubicBezTo>
                  <a:cubicBezTo>
                    <a:pt x="162" y="226"/>
                    <a:pt x="162" y="226"/>
                    <a:pt x="162" y="226"/>
                  </a:cubicBezTo>
                  <a:cubicBezTo>
                    <a:pt x="161" y="226"/>
                    <a:pt x="161" y="226"/>
                    <a:pt x="160" y="226"/>
                  </a:cubicBezTo>
                  <a:cubicBezTo>
                    <a:pt x="160" y="227"/>
                    <a:pt x="159" y="227"/>
                    <a:pt x="159" y="227"/>
                  </a:cubicBezTo>
                  <a:cubicBezTo>
                    <a:pt x="158" y="227"/>
                    <a:pt x="158" y="227"/>
                    <a:pt x="157" y="227"/>
                  </a:cubicBezTo>
                  <a:cubicBezTo>
                    <a:pt x="155" y="227"/>
                    <a:pt x="153" y="227"/>
                    <a:pt x="151" y="228"/>
                  </a:cubicBezTo>
                  <a:cubicBezTo>
                    <a:pt x="150" y="228"/>
                    <a:pt x="148" y="228"/>
                    <a:pt x="147" y="228"/>
                  </a:cubicBezTo>
                  <a:cubicBezTo>
                    <a:pt x="144" y="229"/>
                    <a:pt x="141" y="229"/>
                    <a:pt x="139" y="229"/>
                  </a:cubicBezTo>
                  <a:cubicBezTo>
                    <a:pt x="138" y="229"/>
                    <a:pt x="138" y="229"/>
                    <a:pt x="137" y="229"/>
                  </a:cubicBezTo>
                  <a:cubicBezTo>
                    <a:pt x="134" y="230"/>
                    <a:pt x="131" y="230"/>
                    <a:pt x="128" y="230"/>
                  </a:cubicBezTo>
                  <a:cubicBezTo>
                    <a:pt x="128" y="230"/>
                    <a:pt x="128" y="230"/>
                    <a:pt x="128" y="230"/>
                  </a:cubicBezTo>
                  <a:cubicBezTo>
                    <a:pt x="125" y="230"/>
                    <a:pt x="121" y="231"/>
                    <a:pt x="118" y="231"/>
                  </a:cubicBezTo>
                  <a:cubicBezTo>
                    <a:pt x="115" y="231"/>
                    <a:pt x="112" y="231"/>
                    <a:pt x="109" y="230"/>
                  </a:cubicBezTo>
                  <a:cubicBezTo>
                    <a:pt x="109" y="230"/>
                    <a:pt x="109" y="230"/>
                    <a:pt x="109" y="230"/>
                  </a:cubicBezTo>
                  <a:cubicBezTo>
                    <a:pt x="106" y="230"/>
                    <a:pt x="104" y="230"/>
                    <a:pt x="101" y="230"/>
                  </a:cubicBezTo>
                  <a:cubicBezTo>
                    <a:pt x="100" y="230"/>
                    <a:pt x="100" y="230"/>
                    <a:pt x="100" y="230"/>
                  </a:cubicBezTo>
                  <a:cubicBezTo>
                    <a:pt x="97" y="229"/>
                    <a:pt x="94" y="229"/>
                    <a:pt x="91" y="229"/>
                  </a:cubicBezTo>
                  <a:cubicBezTo>
                    <a:pt x="91" y="229"/>
                    <a:pt x="91" y="229"/>
                    <a:pt x="91" y="229"/>
                  </a:cubicBezTo>
                  <a:cubicBezTo>
                    <a:pt x="88" y="228"/>
                    <a:pt x="85" y="227"/>
                    <a:pt x="81" y="227"/>
                  </a:cubicBezTo>
                  <a:cubicBezTo>
                    <a:pt x="81" y="227"/>
                    <a:pt x="81" y="227"/>
                    <a:pt x="81" y="227"/>
                  </a:cubicBezTo>
                  <a:cubicBezTo>
                    <a:pt x="79" y="226"/>
                    <a:pt x="78" y="226"/>
                    <a:pt x="76" y="225"/>
                  </a:cubicBezTo>
                  <a:cubicBezTo>
                    <a:pt x="76" y="225"/>
                    <a:pt x="76" y="225"/>
                    <a:pt x="76" y="225"/>
                  </a:cubicBezTo>
                  <a:cubicBezTo>
                    <a:pt x="74" y="225"/>
                    <a:pt x="72" y="225"/>
                    <a:pt x="71" y="224"/>
                  </a:cubicBezTo>
                  <a:cubicBezTo>
                    <a:pt x="70" y="224"/>
                    <a:pt x="70" y="224"/>
                    <a:pt x="70" y="224"/>
                  </a:cubicBezTo>
                  <a:cubicBezTo>
                    <a:pt x="67" y="223"/>
                    <a:pt x="63" y="222"/>
                    <a:pt x="59" y="221"/>
                  </a:cubicBezTo>
                  <a:cubicBezTo>
                    <a:pt x="59" y="221"/>
                    <a:pt x="59" y="221"/>
                    <a:pt x="59" y="221"/>
                  </a:cubicBezTo>
                  <a:cubicBezTo>
                    <a:pt x="57" y="220"/>
                    <a:pt x="55" y="219"/>
                    <a:pt x="53" y="219"/>
                  </a:cubicBezTo>
                  <a:cubicBezTo>
                    <a:pt x="52" y="218"/>
                    <a:pt x="52" y="218"/>
                    <a:pt x="52" y="218"/>
                  </a:cubicBezTo>
                  <a:cubicBezTo>
                    <a:pt x="50" y="218"/>
                    <a:pt x="48" y="217"/>
                    <a:pt x="46" y="216"/>
                  </a:cubicBezTo>
                  <a:cubicBezTo>
                    <a:pt x="46" y="216"/>
                    <a:pt x="46" y="216"/>
                    <a:pt x="46" y="216"/>
                  </a:cubicBezTo>
                  <a:cubicBezTo>
                    <a:pt x="44" y="216"/>
                    <a:pt x="42" y="215"/>
                    <a:pt x="40" y="214"/>
                  </a:cubicBezTo>
                  <a:cubicBezTo>
                    <a:pt x="40" y="214"/>
                    <a:pt x="39" y="214"/>
                    <a:pt x="39" y="213"/>
                  </a:cubicBezTo>
                  <a:cubicBezTo>
                    <a:pt x="37" y="213"/>
                    <a:pt x="35" y="212"/>
                    <a:pt x="33" y="211"/>
                  </a:cubicBezTo>
                  <a:cubicBezTo>
                    <a:pt x="32" y="211"/>
                    <a:pt x="31" y="210"/>
                    <a:pt x="30" y="210"/>
                  </a:cubicBezTo>
                  <a:cubicBezTo>
                    <a:pt x="29" y="209"/>
                    <a:pt x="28" y="209"/>
                    <a:pt x="28" y="209"/>
                  </a:cubicBezTo>
                  <a:cubicBezTo>
                    <a:pt x="27" y="208"/>
                    <a:pt x="26" y="208"/>
                    <a:pt x="26" y="208"/>
                  </a:cubicBezTo>
                  <a:cubicBezTo>
                    <a:pt x="25" y="207"/>
                    <a:pt x="24" y="207"/>
                    <a:pt x="24" y="207"/>
                  </a:cubicBezTo>
                  <a:cubicBezTo>
                    <a:pt x="23" y="206"/>
                    <a:pt x="23" y="206"/>
                    <a:pt x="22" y="206"/>
                  </a:cubicBezTo>
                  <a:cubicBezTo>
                    <a:pt x="22" y="205"/>
                    <a:pt x="21" y="205"/>
                    <a:pt x="20" y="205"/>
                  </a:cubicBezTo>
                  <a:cubicBezTo>
                    <a:pt x="20" y="204"/>
                    <a:pt x="19" y="204"/>
                    <a:pt x="19" y="204"/>
                  </a:cubicBezTo>
                  <a:cubicBezTo>
                    <a:pt x="18" y="203"/>
                    <a:pt x="18" y="203"/>
                    <a:pt x="17" y="203"/>
                  </a:cubicBezTo>
                  <a:cubicBezTo>
                    <a:pt x="17" y="202"/>
                    <a:pt x="16" y="202"/>
                    <a:pt x="16" y="202"/>
                  </a:cubicBezTo>
                  <a:cubicBezTo>
                    <a:pt x="15" y="201"/>
                    <a:pt x="15" y="201"/>
                    <a:pt x="14" y="201"/>
                  </a:cubicBezTo>
                  <a:cubicBezTo>
                    <a:pt x="14" y="200"/>
                    <a:pt x="14" y="200"/>
                    <a:pt x="13" y="200"/>
                  </a:cubicBezTo>
                  <a:cubicBezTo>
                    <a:pt x="13" y="199"/>
                    <a:pt x="12" y="199"/>
                    <a:pt x="12" y="199"/>
                  </a:cubicBezTo>
                  <a:cubicBezTo>
                    <a:pt x="11" y="198"/>
                    <a:pt x="11" y="198"/>
                    <a:pt x="11" y="197"/>
                  </a:cubicBezTo>
                  <a:cubicBezTo>
                    <a:pt x="10" y="196"/>
                    <a:pt x="10" y="196"/>
                    <a:pt x="10" y="196"/>
                  </a:cubicBezTo>
                  <a:cubicBezTo>
                    <a:pt x="9" y="196"/>
                    <a:pt x="9" y="196"/>
                    <a:pt x="8" y="195"/>
                  </a:cubicBezTo>
                  <a:cubicBezTo>
                    <a:pt x="8" y="194"/>
                    <a:pt x="8" y="194"/>
                    <a:pt x="8" y="194"/>
                  </a:cubicBezTo>
                  <a:cubicBezTo>
                    <a:pt x="7" y="194"/>
                    <a:pt x="7" y="193"/>
                    <a:pt x="7" y="193"/>
                  </a:cubicBezTo>
                  <a:cubicBezTo>
                    <a:pt x="6" y="192"/>
                    <a:pt x="6" y="192"/>
                    <a:pt x="6" y="192"/>
                  </a:cubicBezTo>
                  <a:cubicBezTo>
                    <a:pt x="6" y="192"/>
                    <a:pt x="5" y="191"/>
                    <a:pt x="5" y="191"/>
                  </a:cubicBezTo>
                  <a:cubicBezTo>
                    <a:pt x="4" y="190"/>
                    <a:pt x="4" y="190"/>
                    <a:pt x="4" y="190"/>
                  </a:cubicBezTo>
                  <a:cubicBezTo>
                    <a:pt x="4" y="189"/>
                    <a:pt x="4" y="189"/>
                    <a:pt x="4" y="188"/>
                  </a:cubicBezTo>
                  <a:cubicBezTo>
                    <a:pt x="3" y="187"/>
                    <a:pt x="3" y="187"/>
                    <a:pt x="3" y="187"/>
                  </a:cubicBezTo>
                  <a:cubicBezTo>
                    <a:pt x="3" y="187"/>
                    <a:pt x="3" y="187"/>
                    <a:pt x="3" y="186"/>
                  </a:cubicBezTo>
                  <a:cubicBezTo>
                    <a:pt x="2" y="185"/>
                    <a:pt x="2" y="185"/>
                    <a:pt x="2" y="185"/>
                  </a:cubicBezTo>
                  <a:cubicBezTo>
                    <a:pt x="2" y="185"/>
                    <a:pt x="2" y="185"/>
                    <a:pt x="2" y="185"/>
                  </a:cubicBezTo>
                  <a:cubicBezTo>
                    <a:pt x="1" y="183"/>
                    <a:pt x="1" y="182"/>
                    <a:pt x="1" y="181"/>
                  </a:cubicBezTo>
                  <a:cubicBezTo>
                    <a:pt x="1" y="180"/>
                    <a:pt x="1" y="180"/>
                    <a:pt x="1" y="180"/>
                  </a:cubicBezTo>
                  <a:cubicBezTo>
                    <a:pt x="1" y="179"/>
                    <a:pt x="0" y="177"/>
                    <a:pt x="0" y="176"/>
                  </a:cubicBezTo>
                  <a:cubicBezTo>
                    <a:pt x="1" y="239"/>
                    <a:pt x="1" y="303"/>
                    <a:pt x="2" y="366"/>
                  </a:cubicBezTo>
                  <a:cubicBezTo>
                    <a:pt x="2" y="368"/>
                    <a:pt x="2" y="369"/>
                    <a:pt x="2" y="371"/>
                  </a:cubicBezTo>
                  <a:cubicBezTo>
                    <a:pt x="2" y="371"/>
                    <a:pt x="2" y="371"/>
                    <a:pt x="2" y="371"/>
                  </a:cubicBezTo>
                  <a:cubicBezTo>
                    <a:pt x="3" y="373"/>
                    <a:pt x="3" y="374"/>
                    <a:pt x="3" y="376"/>
                  </a:cubicBezTo>
                  <a:cubicBezTo>
                    <a:pt x="4" y="376"/>
                    <a:pt x="4" y="376"/>
                    <a:pt x="4" y="376"/>
                  </a:cubicBezTo>
                  <a:cubicBezTo>
                    <a:pt x="4" y="376"/>
                    <a:pt x="4" y="376"/>
                    <a:pt x="4" y="376"/>
                  </a:cubicBezTo>
                  <a:cubicBezTo>
                    <a:pt x="4" y="376"/>
                    <a:pt x="4" y="376"/>
                    <a:pt x="4" y="376"/>
                  </a:cubicBezTo>
                  <a:cubicBezTo>
                    <a:pt x="4" y="377"/>
                    <a:pt x="4" y="377"/>
                    <a:pt x="4" y="377"/>
                  </a:cubicBezTo>
                  <a:cubicBezTo>
                    <a:pt x="4" y="378"/>
                    <a:pt x="4" y="378"/>
                    <a:pt x="5" y="378"/>
                  </a:cubicBezTo>
                  <a:cubicBezTo>
                    <a:pt x="5" y="379"/>
                    <a:pt x="5" y="379"/>
                    <a:pt x="5" y="380"/>
                  </a:cubicBezTo>
                  <a:cubicBezTo>
                    <a:pt x="5" y="380"/>
                    <a:pt x="6" y="380"/>
                    <a:pt x="6" y="381"/>
                  </a:cubicBezTo>
                  <a:cubicBezTo>
                    <a:pt x="6" y="381"/>
                    <a:pt x="6" y="382"/>
                    <a:pt x="6" y="382"/>
                  </a:cubicBezTo>
                  <a:cubicBezTo>
                    <a:pt x="7" y="382"/>
                    <a:pt x="7" y="383"/>
                    <a:pt x="7" y="383"/>
                  </a:cubicBezTo>
                  <a:cubicBezTo>
                    <a:pt x="8" y="384"/>
                    <a:pt x="8" y="384"/>
                    <a:pt x="8" y="384"/>
                  </a:cubicBezTo>
                  <a:cubicBezTo>
                    <a:pt x="9" y="385"/>
                    <a:pt x="9" y="385"/>
                    <a:pt x="9" y="385"/>
                  </a:cubicBezTo>
                  <a:cubicBezTo>
                    <a:pt x="9" y="386"/>
                    <a:pt x="9" y="386"/>
                    <a:pt x="9" y="386"/>
                  </a:cubicBezTo>
                  <a:cubicBezTo>
                    <a:pt x="9" y="386"/>
                    <a:pt x="9" y="386"/>
                    <a:pt x="9" y="386"/>
                  </a:cubicBezTo>
                  <a:cubicBezTo>
                    <a:pt x="10" y="387"/>
                    <a:pt x="10" y="387"/>
                    <a:pt x="10" y="387"/>
                  </a:cubicBezTo>
                  <a:cubicBezTo>
                    <a:pt x="10" y="387"/>
                    <a:pt x="11" y="388"/>
                    <a:pt x="11" y="388"/>
                  </a:cubicBezTo>
                  <a:cubicBezTo>
                    <a:pt x="12" y="389"/>
                    <a:pt x="12" y="389"/>
                    <a:pt x="12" y="389"/>
                  </a:cubicBezTo>
                  <a:cubicBezTo>
                    <a:pt x="12" y="389"/>
                    <a:pt x="13" y="390"/>
                    <a:pt x="13" y="390"/>
                  </a:cubicBezTo>
                  <a:cubicBezTo>
                    <a:pt x="14" y="391"/>
                    <a:pt x="14" y="391"/>
                    <a:pt x="14" y="391"/>
                  </a:cubicBezTo>
                  <a:cubicBezTo>
                    <a:pt x="15" y="392"/>
                    <a:pt x="15" y="392"/>
                    <a:pt x="16" y="393"/>
                  </a:cubicBezTo>
                  <a:cubicBezTo>
                    <a:pt x="16" y="393"/>
                    <a:pt x="17" y="393"/>
                    <a:pt x="17" y="394"/>
                  </a:cubicBezTo>
                  <a:cubicBezTo>
                    <a:pt x="18" y="394"/>
                    <a:pt x="18" y="394"/>
                    <a:pt x="18" y="394"/>
                  </a:cubicBezTo>
                  <a:cubicBezTo>
                    <a:pt x="19" y="395"/>
                    <a:pt x="19" y="395"/>
                    <a:pt x="19" y="395"/>
                  </a:cubicBezTo>
                  <a:cubicBezTo>
                    <a:pt x="19" y="395"/>
                    <a:pt x="19" y="395"/>
                    <a:pt x="19" y="395"/>
                  </a:cubicBezTo>
                  <a:cubicBezTo>
                    <a:pt x="20" y="396"/>
                    <a:pt x="20" y="396"/>
                    <a:pt x="20" y="396"/>
                  </a:cubicBezTo>
                  <a:cubicBezTo>
                    <a:pt x="20" y="396"/>
                    <a:pt x="21" y="397"/>
                    <a:pt x="22" y="397"/>
                  </a:cubicBezTo>
                  <a:cubicBezTo>
                    <a:pt x="22" y="397"/>
                    <a:pt x="23" y="398"/>
                    <a:pt x="23" y="398"/>
                  </a:cubicBezTo>
                  <a:cubicBezTo>
                    <a:pt x="24" y="398"/>
                    <a:pt x="24" y="399"/>
                    <a:pt x="25" y="399"/>
                  </a:cubicBezTo>
                  <a:cubicBezTo>
                    <a:pt x="26" y="399"/>
                    <a:pt x="26" y="400"/>
                    <a:pt x="27" y="400"/>
                  </a:cubicBezTo>
                  <a:cubicBezTo>
                    <a:pt x="27" y="400"/>
                    <a:pt x="28" y="401"/>
                    <a:pt x="29" y="401"/>
                  </a:cubicBezTo>
                  <a:cubicBezTo>
                    <a:pt x="29" y="401"/>
                    <a:pt x="30" y="402"/>
                    <a:pt x="30" y="402"/>
                  </a:cubicBezTo>
                  <a:cubicBezTo>
                    <a:pt x="31" y="402"/>
                    <a:pt x="31" y="402"/>
                    <a:pt x="31" y="402"/>
                  </a:cubicBezTo>
                  <a:cubicBezTo>
                    <a:pt x="32" y="403"/>
                    <a:pt x="32" y="403"/>
                    <a:pt x="32" y="403"/>
                  </a:cubicBezTo>
                  <a:cubicBezTo>
                    <a:pt x="33" y="403"/>
                    <a:pt x="33" y="403"/>
                    <a:pt x="33" y="403"/>
                  </a:cubicBezTo>
                  <a:cubicBezTo>
                    <a:pt x="33" y="403"/>
                    <a:pt x="33" y="403"/>
                    <a:pt x="33" y="403"/>
                  </a:cubicBezTo>
                  <a:cubicBezTo>
                    <a:pt x="34" y="404"/>
                    <a:pt x="34" y="404"/>
                    <a:pt x="34" y="404"/>
                  </a:cubicBezTo>
                  <a:cubicBezTo>
                    <a:pt x="35" y="404"/>
                    <a:pt x="37" y="405"/>
                    <a:pt x="38" y="406"/>
                  </a:cubicBezTo>
                  <a:cubicBezTo>
                    <a:pt x="39" y="406"/>
                    <a:pt x="39" y="406"/>
                    <a:pt x="40" y="406"/>
                  </a:cubicBezTo>
                  <a:cubicBezTo>
                    <a:pt x="40" y="407"/>
                    <a:pt x="41" y="407"/>
                    <a:pt x="41" y="407"/>
                  </a:cubicBezTo>
                  <a:cubicBezTo>
                    <a:pt x="42" y="407"/>
                    <a:pt x="42" y="407"/>
                    <a:pt x="43" y="408"/>
                  </a:cubicBezTo>
                  <a:cubicBezTo>
                    <a:pt x="44" y="408"/>
                    <a:pt x="45" y="409"/>
                    <a:pt x="47" y="409"/>
                  </a:cubicBezTo>
                  <a:cubicBezTo>
                    <a:pt x="47" y="409"/>
                    <a:pt x="47" y="409"/>
                    <a:pt x="47" y="409"/>
                  </a:cubicBezTo>
                  <a:cubicBezTo>
                    <a:pt x="47" y="409"/>
                    <a:pt x="47" y="409"/>
                    <a:pt x="47" y="409"/>
                  </a:cubicBezTo>
                  <a:cubicBezTo>
                    <a:pt x="48" y="410"/>
                    <a:pt x="50" y="410"/>
                    <a:pt x="51" y="411"/>
                  </a:cubicBezTo>
                  <a:cubicBezTo>
                    <a:pt x="52" y="411"/>
                    <a:pt x="52" y="411"/>
                    <a:pt x="52" y="412"/>
                  </a:cubicBezTo>
                  <a:cubicBezTo>
                    <a:pt x="53" y="412"/>
                    <a:pt x="53" y="412"/>
                    <a:pt x="54" y="412"/>
                  </a:cubicBezTo>
                  <a:cubicBezTo>
                    <a:pt x="55" y="412"/>
                    <a:pt x="55" y="412"/>
                    <a:pt x="55" y="412"/>
                  </a:cubicBezTo>
                  <a:cubicBezTo>
                    <a:pt x="56" y="413"/>
                    <a:pt x="57" y="413"/>
                    <a:pt x="58" y="414"/>
                  </a:cubicBezTo>
                  <a:cubicBezTo>
                    <a:pt x="59" y="414"/>
                    <a:pt x="59" y="414"/>
                    <a:pt x="59" y="414"/>
                  </a:cubicBezTo>
                  <a:cubicBezTo>
                    <a:pt x="59" y="414"/>
                    <a:pt x="59" y="414"/>
                    <a:pt x="59" y="414"/>
                  </a:cubicBezTo>
                  <a:cubicBezTo>
                    <a:pt x="60" y="414"/>
                    <a:pt x="60" y="414"/>
                    <a:pt x="60" y="414"/>
                  </a:cubicBezTo>
                  <a:cubicBezTo>
                    <a:pt x="60" y="414"/>
                    <a:pt x="61" y="415"/>
                    <a:pt x="62" y="415"/>
                  </a:cubicBezTo>
                  <a:cubicBezTo>
                    <a:pt x="63" y="415"/>
                    <a:pt x="64" y="416"/>
                    <a:pt x="65" y="416"/>
                  </a:cubicBezTo>
                  <a:cubicBezTo>
                    <a:pt x="65" y="416"/>
                    <a:pt x="65" y="416"/>
                    <a:pt x="65" y="416"/>
                  </a:cubicBezTo>
                  <a:cubicBezTo>
                    <a:pt x="65" y="416"/>
                    <a:pt x="65" y="416"/>
                    <a:pt x="65" y="416"/>
                  </a:cubicBezTo>
                  <a:cubicBezTo>
                    <a:pt x="66" y="416"/>
                    <a:pt x="67" y="417"/>
                    <a:pt x="68" y="417"/>
                  </a:cubicBezTo>
                  <a:cubicBezTo>
                    <a:pt x="68" y="417"/>
                    <a:pt x="69" y="417"/>
                    <a:pt x="70" y="418"/>
                  </a:cubicBezTo>
                  <a:cubicBezTo>
                    <a:pt x="70" y="418"/>
                    <a:pt x="70" y="418"/>
                    <a:pt x="70" y="418"/>
                  </a:cubicBezTo>
                  <a:cubicBezTo>
                    <a:pt x="71" y="418"/>
                    <a:pt x="71" y="418"/>
                    <a:pt x="71" y="418"/>
                  </a:cubicBezTo>
                  <a:cubicBezTo>
                    <a:pt x="71" y="418"/>
                    <a:pt x="72" y="418"/>
                    <a:pt x="72" y="418"/>
                  </a:cubicBezTo>
                  <a:cubicBezTo>
                    <a:pt x="73" y="418"/>
                    <a:pt x="74" y="419"/>
                    <a:pt x="75" y="419"/>
                  </a:cubicBezTo>
                  <a:cubicBezTo>
                    <a:pt x="76" y="419"/>
                    <a:pt x="76" y="419"/>
                    <a:pt x="76" y="419"/>
                  </a:cubicBezTo>
                  <a:cubicBezTo>
                    <a:pt x="76" y="419"/>
                    <a:pt x="76" y="419"/>
                    <a:pt x="76" y="419"/>
                  </a:cubicBezTo>
                  <a:cubicBezTo>
                    <a:pt x="77" y="419"/>
                    <a:pt x="77" y="419"/>
                    <a:pt x="77" y="419"/>
                  </a:cubicBezTo>
                  <a:cubicBezTo>
                    <a:pt x="77" y="420"/>
                    <a:pt x="78" y="420"/>
                    <a:pt x="79" y="420"/>
                  </a:cubicBezTo>
                  <a:cubicBezTo>
                    <a:pt x="79" y="420"/>
                    <a:pt x="80" y="420"/>
                    <a:pt x="81" y="420"/>
                  </a:cubicBezTo>
                  <a:cubicBezTo>
                    <a:pt x="81" y="420"/>
                    <a:pt x="81" y="420"/>
                    <a:pt x="81" y="420"/>
                  </a:cubicBezTo>
                  <a:cubicBezTo>
                    <a:pt x="81" y="421"/>
                    <a:pt x="81" y="421"/>
                    <a:pt x="81" y="421"/>
                  </a:cubicBezTo>
                  <a:cubicBezTo>
                    <a:pt x="81" y="421"/>
                    <a:pt x="81" y="421"/>
                    <a:pt x="81" y="421"/>
                  </a:cubicBezTo>
                  <a:cubicBezTo>
                    <a:pt x="82" y="421"/>
                    <a:pt x="82" y="421"/>
                    <a:pt x="82" y="421"/>
                  </a:cubicBezTo>
                  <a:cubicBezTo>
                    <a:pt x="83" y="421"/>
                    <a:pt x="83" y="421"/>
                    <a:pt x="84" y="421"/>
                  </a:cubicBezTo>
                  <a:cubicBezTo>
                    <a:pt x="85" y="421"/>
                    <a:pt x="85" y="421"/>
                    <a:pt x="86" y="422"/>
                  </a:cubicBezTo>
                  <a:cubicBezTo>
                    <a:pt x="86" y="422"/>
                    <a:pt x="87" y="422"/>
                    <a:pt x="87" y="422"/>
                  </a:cubicBezTo>
                  <a:cubicBezTo>
                    <a:pt x="88" y="422"/>
                    <a:pt x="88" y="422"/>
                    <a:pt x="89" y="422"/>
                  </a:cubicBezTo>
                  <a:cubicBezTo>
                    <a:pt x="89" y="422"/>
                    <a:pt x="90" y="422"/>
                    <a:pt x="90" y="422"/>
                  </a:cubicBezTo>
                  <a:cubicBezTo>
                    <a:pt x="91" y="423"/>
                    <a:pt x="91" y="423"/>
                    <a:pt x="91" y="423"/>
                  </a:cubicBezTo>
                  <a:cubicBezTo>
                    <a:pt x="91" y="423"/>
                    <a:pt x="91" y="423"/>
                    <a:pt x="91" y="423"/>
                  </a:cubicBezTo>
                  <a:cubicBezTo>
                    <a:pt x="92" y="423"/>
                    <a:pt x="92" y="423"/>
                    <a:pt x="92" y="423"/>
                  </a:cubicBezTo>
                  <a:cubicBezTo>
                    <a:pt x="92" y="423"/>
                    <a:pt x="93" y="423"/>
                    <a:pt x="93" y="423"/>
                  </a:cubicBezTo>
                  <a:cubicBezTo>
                    <a:pt x="93" y="423"/>
                    <a:pt x="94" y="423"/>
                    <a:pt x="94" y="423"/>
                  </a:cubicBezTo>
                  <a:cubicBezTo>
                    <a:pt x="95" y="423"/>
                    <a:pt x="95" y="423"/>
                    <a:pt x="96" y="423"/>
                  </a:cubicBezTo>
                  <a:cubicBezTo>
                    <a:pt x="96" y="423"/>
                    <a:pt x="97" y="423"/>
                    <a:pt x="97" y="423"/>
                  </a:cubicBezTo>
                  <a:cubicBezTo>
                    <a:pt x="97" y="424"/>
                    <a:pt x="98" y="424"/>
                    <a:pt x="98" y="424"/>
                  </a:cubicBezTo>
                  <a:cubicBezTo>
                    <a:pt x="99" y="424"/>
                    <a:pt x="99" y="424"/>
                    <a:pt x="100" y="424"/>
                  </a:cubicBezTo>
                  <a:cubicBezTo>
                    <a:pt x="100" y="424"/>
                    <a:pt x="100" y="424"/>
                    <a:pt x="100" y="424"/>
                  </a:cubicBezTo>
                  <a:cubicBezTo>
                    <a:pt x="100" y="424"/>
                    <a:pt x="100" y="424"/>
                    <a:pt x="100" y="424"/>
                  </a:cubicBezTo>
                  <a:cubicBezTo>
                    <a:pt x="100" y="424"/>
                    <a:pt x="100" y="424"/>
                    <a:pt x="100" y="424"/>
                  </a:cubicBezTo>
                  <a:cubicBezTo>
                    <a:pt x="101" y="424"/>
                    <a:pt x="101" y="424"/>
                    <a:pt x="101" y="424"/>
                  </a:cubicBezTo>
                  <a:cubicBezTo>
                    <a:pt x="101" y="424"/>
                    <a:pt x="102" y="424"/>
                    <a:pt x="102" y="424"/>
                  </a:cubicBezTo>
                  <a:cubicBezTo>
                    <a:pt x="102" y="424"/>
                    <a:pt x="103" y="424"/>
                    <a:pt x="103" y="424"/>
                  </a:cubicBezTo>
                  <a:cubicBezTo>
                    <a:pt x="104" y="424"/>
                    <a:pt x="104" y="424"/>
                    <a:pt x="104" y="424"/>
                  </a:cubicBezTo>
                  <a:cubicBezTo>
                    <a:pt x="105" y="424"/>
                    <a:pt x="105" y="424"/>
                    <a:pt x="106" y="424"/>
                  </a:cubicBezTo>
                  <a:cubicBezTo>
                    <a:pt x="106" y="424"/>
                    <a:pt x="107" y="424"/>
                    <a:pt x="107" y="424"/>
                  </a:cubicBezTo>
                  <a:cubicBezTo>
                    <a:pt x="107" y="425"/>
                    <a:pt x="108" y="425"/>
                    <a:pt x="108" y="425"/>
                  </a:cubicBezTo>
                  <a:cubicBezTo>
                    <a:pt x="109" y="425"/>
                    <a:pt x="109" y="425"/>
                    <a:pt x="109" y="425"/>
                  </a:cubicBezTo>
                  <a:cubicBezTo>
                    <a:pt x="109" y="425"/>
                    <a:pt x="109" y="425"/>
                    <a:pt x="109" y="425"/>
                  </a:cubicBezTo>
                  <a:cubicBezTo>
                    <a:pt x="109" y="425"/>
                    <a:pt x="109" y="425"/>
                    <a:pt x="109" y="425"/>
                  </a:cubicBezTo>
                  <a:cubicBezTo>
                    <a:pt x="110" y="425"/>
                    <a:pt x="110" y="425"/>
                    <a:pt x="111" y="425"/>
                  </a:cubicBezTo>
                  <a:cubicBezTo>
                    <a:pt x="111" y="425"/>
                    <a:pt x="111" y="425"/>
                    <a:pt x="112" y="425"/>
                  </a:cubicBezTo>
                  <a:cubicBezTo>
                    <a:pt x="112" y="425"/>
                    <a:pt x="113" y="425"/>
                    <a:pt x="113" y="425"/>
                  </a:cubicBezTo>
                  <a:cubicBezTo>
                    <a:pt x="113" y="425"/>
                    <a:pt x="114" y="425"/>
                    <a:pt x="114" y="425"/>
                  </a:cubicBezTo>
                  <a:cubicBezTo>
                    <a:pt x="115" y="425"/>
                    <a:pt x="115" y="425"/>
                    <a:pt x="115" y="425"/>
                  </a:cubicBezTo>
                  <a:cubicBezTo>
                    <a:pt x="116" y="425"/>
                    <a:pt x="116" y="425"/>
                    <a:pt x="116" y="425"/>
                  </a:cubicBezTo>
                  <a:cubicBezTo>
                    <a:pt x="116" y="425"/>
                    <a:pt x="116" y="425"/>
                    <a:pt x="116" y="425"/>
                  </a:cubicBezTo>
                  <a:cubicBezTo>
                    <a:pt x="117" y="425"/>
                    <a:pt x="117" y="425"/>
                    <a:pt x="117" y="425"/>
                  </a:cubicBezTo>
                  <a:cubicBezTo>
                    <a:pt x="118" y="425"/>
                    <a:pt x="118" y="425"/>
                    <a:pt x="118" y="425"/>
                  </a:cubicBezTo>
                  <a:cubicBezTo>
                    <a:pt x="118" y="425"/>
                    <a:pt x="118" y="425"/>
                    <a:pt x="118" y="425"/>
                  </a:cubicBezTo>
                  <a:cubicBezTo>
                    <a:pt x="119" y="425"/>
                    <a:pt x="119" y="425"/>
                    <a:pt x="119" y="425"/>
                  </a:cubicBezTo>
                  <a:cubicBezTo>
                    <a:pt x="119" y="425"/>
                    <a:pt x="119" y="425"/>
                    <a:pt x="119" y="425"/>
                  </a:cubicBezTo>
                  <a:cubicBezTo>
                    <a:pt x="120" y="425"/>
                    <a:pt x="120" y="425"/>
                    <a:pt x="121" y="425"/>
                  </a:cubicBezTo>
                  <a:cubicBezTo>
                    <a:pt x="121" y="425"/>
                    <a:pt x="122" y="425"/>
                    <a:pt x="122" y="425"/>
                  </a:cubicBezTo>
                  <a:cubicBezTo>
                    <a:pt x="123" y="425"/>
                    <a:pt x="123" y="425"/>
                    <a:pt x="124" y="425"/>
                  </a:cubicBezTo>
                  <a:cubicBezTo>
                    <a:pt x="124" y="425"/>
                    <a:pt x="125" y="425"/>
                    <a:pt x="125" y="425"/>
                  </a:cubicBezTo>
                  <a:cubicBezTo>
                    <a:pt x="126" y="424"/>
                    <a:pt x="126" y="424"/>
                    <a:pt x="127" y="424"/>
                  </a:cubicBezTo>
                  <a:cubicBezTo>
                    <a:pt x="127" y="424"/>
                    <a:pt x="128" y="424"/>
                    <a:pt x="129" y="424"/>
                  </a:cubicBezTo>
                  <a:cubicBezTo>
                    <a:pt x="129" y="424"/>
                    <a:pt x="130" y="424"/>
                    <a:pt x="130" y="424"/>
                  </a:cubicBezTo>
                  <a:cubicBezTo>
                    <a:pt x="131" y="424"/>
                    <a:pt x="132" y="424"/>
                    <a:pt x="132" y="424"/>
                  </a:cubicBezTo>
                  <a:cubicBezTo>
                    <a:pt x="134" y="424"/>
                    <a:pt x="135" y="424"/>
                    <a:pt x="136" y="424"/>
                  </a:cubicBezTo>
                  <a:cubicBezTo>
                    <a:pt x="137" y="423"/>
                    <a:pt x="137" y="423"/>
                    <a:pt x="137" y="423"/>
                  </a:cubicBezTo>
                  <a:cubicBezTo>
                    <a:pt x="138" y="423"/>
                    <a:pt x="138" y="423"/>
                    <a:pt x="138" y="423"/>
                  </a:cubicBezTo>
                  <a:cubicBezTo>
                    <a:pt x="138" y="423"/>
                    <a:pt x="138" y="423"/>
                    <a:pt x="138" y="423"/>
                  </a:cubicBezTo>
                  <a:cubicBezTo>
                    <a:pt x="140" y="423"/>
                    <a:pt x="142" y="423"/>
                    <a:pt x="144" y="423"/>
                  </a:cubicBezTo>
                  <a:cubicBezTo>
                    <a:pt x="145" y="422"/>
                    <a:pt x="145" y="422"/>
                    <a:pt x="146" y="422"/>
                  </a:cubicBezTo>
                  <a:cubicBezTo>
                    <a:pt x="146" y="422"/>
                    <a:pt x="146" y="422"/>
                    <a:pt x="146" y="422"/>
                  </a:cubicBezTo>
                  <a:cubicBezTo>
                    <a:pt x="149" y="422"/>
                    <a:pt x="153" y="421"/>
                    <a:pt x="156" y="421"/>
                  </a:cubicBezTo>
                  <a:cubicBezTo>
                    <a:pt x="157" y="421"/>
                    <a:pt x="159" y="420"/>
                    <a:pt x="160" y="420"/>
                  </a:cubicBezTo>
                  <a:cubicBezTo>
                    <a:pt x="160" y="420"/>
                    <a:pt x="160" y="420"/>
                    <a:pt x="160" y="420"/>
                  </a:cubicBezTo>
                  <a:cubicBezTo>
                    <a:pt x="162" y="420"/>
                    <a:pt x="163" y="420"/>
                    <a:pt x="165" y="420"/>
                  </a:cubicBezTo>
                  <a:cubicBezTo>
                    <a:pt x="165" y="420"/>
                    <a:pt x="165" y="420"/>
                    <a:pt x="165" y="420"/>
                  </a:cubicBezTo>
                  <a:cubicBezTo>
                    <a:pt x="165" y="420"/>
                    <a:pt x="165" y="420"/>
                    <a:pt x="165" y="420"/>
                  </a:cubicBezTo>
                  <a:cubicBezTo>
                    <a:pt x="166" y="420"/>
                    <a:pt x="168" y="420"/>
                    <a:pt x="170" y="420"/>
                  </a:cubicBezTo>
                  <a:cubicBezTo>
                    <a:pt x="170" y="420"/>
                    <a:pt x="170" y="420"/>
                    <a:pt x="170" y="420"/>
                  </a:cubicBezTo>
                  <a:cubicBezTo>
                    <a:pt x="171" y="419"/>
                    <a:pt x="173" y="419"/>
                    <a:pt x="174" y="419"/>
                  </a:cubicBezTo>
                  <a:cubicBezTo>
                    <a:pt x="177" y="419"/>
                    <a:pt x="180" y="420"/>
                    <a:pt x="183" y="420"/>
                  </a:cubicBezTo>
                  <a:cubicBezTo>
                    <a:pt x="184" y="420"/>
                    <a:pt x="184" y="420"/>
                    <a:pt x="184" y="420"/>
                  </a:cubicBezTo>
                  <a:cubicBezTo>
                    <a:pt x="186" y="420"/>
                    <a:pt x="188" y="420"/>
                    <a:pt x="191" y="421"/>
                  </a:cubicBezTo>
                  <a:cubicBezTo>
                    <a:pt x="190" y="478"/>
                    <a:pt x="189" y="536"/>
                    <a:pt x="189" y="593"/>
                  </a:cubicBezTo>
                  <a:cubicBezTo>
                    <a:pt x="189" y="595"/>
                    <a:pt x="189" y="596"/>
                    <a:pt x="189" y="597"/>
                  </a:cubicBezTo>
                  <a:cubicBezTo>
                    <a:pt x="189" y="598"/>
                    <a:pt x="189" y="599"/>
                    <a:pt x="189" y="600"/>
                  </a:cubicBezTo>
                  <a:cubicBezTo>
                    <a:pt x="190" y="601"/>
                    <a:pt x="190" y="602"/>
                    <a:pt x="190" y="602"/>
                  </a:cubicBezTo>
                  <a:cubicBezTo>
                    <a:pt x="191" y="603"/>
                    <a:pt x="191" y="603"/>
                    <a:pt x="192" y="604"/>
                  </a:cubicBezTo>
                  <a:cubicBezTo>
                    <a:pt x="193" y="604"/>
                    <a:pt x="194" y="605"/>
                    <a:pt x="195" y="606"/>
                  </a:cubicBezTo>
                  <a:cubicBezTo>
                    <a:pt x="196" y="607"/>
                    <a:pt x="196" y="607"/>
                    <a:pt x="196" y="607"/>
                  </a:cubicBezTo>
                  <a:cubicBezTo>
                    <a:pt x="196" y="607"/>
                    <a:pt x="197" y="608"/>
                    <a:pt x="198" y="608"/>
                  </a:cubicBezTo>
                  <a:cubicBezTo>
                    <a:pt x="199" y="609"/>
                    <a:pt x="199" y="609"/>
                    <a:pt x="200" y="610"/>
                  </a:cubicBezTo>
                  <a:cubicBezTo>
                    <a:pt x="201" y="610"/>
                    <a:pt x="201" y="610"/>
                    <a:pt x="201" y="610"/>
                  </a:cubicBezTo>
                  <a:cubicBezTo>
                    <a:pt x="201" y="611"/>
                    <a:pt x="201" y="611"/>
                    <a:pt x="201" y="611"/>
                  </a:cubicBezTo>
                  <a:cubicBezTo>
                    <a:pt x="202" y="611"/>
                    <a:pt x="202" y="611"/>
                    <a:pt x="202" y="611"/>
                  </a:cubicBezTo>
                  <a:cubicBezTo>
                    <a:pt x="203" y="612"/>
                    <a:pt x="203" y="612"/>
                    <a:pt x="203" y="612"/>
                  </a:cubicBezTo>
                  <a:cubicBezTo>
                    <a:pt x="204" y="612"/>
                    <a:pt x="204" y="613"/>
                    <a:pt x="205" y="613"/>
                  </a:cubicBezTo>
                  <a:cubicBezTo>
                    <a:pt x="205" y="613"/>
                    <a:pt x="205" y="613"/>
                    <a:pt x="205" y="613"/>
                  </a:cubicBezTo>
                  <a:cubicBezTo>
                    <a:pt x="206" y="613"/>
                    <a:pt x="206" y="613"/>
                    <a:pt x="206" y="613"/>
                  </a:cubicBezTo>
                  <a:cubicBezTo>
                    <a:pt x="206" y="613"/>
                    <a:pt x="206" y="613"/>
                    <a:pt x="206" y="613"/>
                  </a:cubicBezTo>
                  <a:cubicBezTo>
                    <a:pt x="207" y="614"/>
                    <a:pt x="207" y="614"/>
                    <a:pt x="207" y="614"/>
                  </a:cubicBezTo>
                  <a:cubicBezTo>
                    <a:pt x="207" y="614"/>
                    <a:pt x="207" y="614"/>
                    <a:pt x="207" y="614"/>
                  </a:cubicBezTo>
                  <a:cubicBezTo>
                    <a:pt x="208" y="615"/>
                    <a:pt x="208" y="615"/>
                    <a:pt x="208" y="615"/>
                  </a:cubicBezTo>
                  <a:cubicBezTo>
                    <a:pt x="209" y="615"/>
                    <a:pt x="209" y="615"/>
                    <a:pt x="209" y="615"/>
                  </a:cubicBezTo>
                  <a:cubicBezTo>
                    <a:pt x="209" y="615"/>
                    <a:pt x="209" y="615"/>
                    <a:pt x="209" y="615"/>
                  </a:cubicBezTo>
                  <a:cubicBezTo>
                    <a:pt x="209" y="615"/>
                    <a:pt x="209" y="615"/>
                    <a:pt x="209" y="615"/>
                  </a:cubicBezTo>
                  <a:cubicBezTo>
                    <a:pt x="210" y="615"/>
                    <a:pt x="210" y="615"/>
                    <a:pt x="210" y="615"/>
                  </a:cubicBezTo>
                  <a:cubicBezTo>
                    <a:pt x="210" y="615"/>
                    <a:pt x="210" y="615"/>
                    <a:pt x="210" y="615"/>
                  </a:cubicBezTo>
                  <a:cubicBezTo>
                    <a:pt x="211" y="616"/>
                    <a:pt x="211" y="616"/>
                    <a:pt x="211" y="616"/>
                  </a:cubicBezTo>
                  <a:cubicBezTo>
                    <a:pt x="212" y="616"/>
                    <a:pt x="212" y="616"/>
                    <a:pt x="212" y="616"/>
                  </a:cubicBezTo>
                  <a:cubicBezTo>
                    <a:pt x="213" y="616"/>
                    <a:pt x="213" y="616"/>
                    <a:pt x="213" y="616"/>
                  </a:cubicBezTo>
                  <a:cubicBezTo>
                    <a:pt x="213" y="616"/>
                    <a:pt x="213" y="616"/>
                    <a:pt x="213" y="616"/>
                  </a:cubicBezTo>
                  <a:cubicBezTo>
                    <a:pt x="213" y="616"/>
                    <a:pt x="213" y="616"/>
                    <a:pt x="213" y="616"/>
                  </a:cubicBezTo>
                  <a:cubicBezTo>
                    <a:pt x="213" y="616"/>
                    <a:pt x="213" y="616"/>
                    <a:pt x="213" y="616"/>
                  </a:cubicBezTo>
                  <a:cubicBezTo>
                    <a:pt x="213" y="616"/>
                    <a:pt x="213" y="616"/>
                    <a:pt x="213" y="616"/>
                  </a:cubicBezTo>
                  <a:cubicBezTo>
                    <a:pt x="214" y="617"/>
                    <a:pt x="214" y="617"/>
                    <a:pt x="214" y="617"/>
                  </a:cubicBezTo>
                  <a:cubicBezTo>
                    <a:pt x="215" y="617"/>
                    <a:pt x="215" y="617"/>
                    <a:pt x="215" y="617"/>
                  </a:cubicBezTo>
                  <a:cubicBezTo>
                    <a:pt x="215" y="617"/>
                    <a:pt x="215" y="617"/>
                    <a:pt x="215" y="617"/>
                  </a:cubicBezTo>
                  <a:cubicBezTo>
                    <a:pt x="216" y="617"/>
                    <a:pt x="216" y="617"/>
                    <a:pt x="216" y="617"/>
                  </a:cubicBezTo>
                  <a:cubicBezTo>
                    <a:pt x="216" y="617"/>
                    <a:pt x="216" y="617"/>
                    <a:pt x="216" y="617"/>
                  </a:cubicBezTo>
                  <a:cubicBezTo>
                    <a:pt x="217" y="617"/>
                    <a:pt x="217" y="617"/>
                    <a:pt x="217" y="617"/>
                  </a:cubicBezTo>
                  <a:cubicBezTo>
                    <a:pt x="218" y="617"/>
                    <a:pt x="218" y="617"/>
                    <a:pt x="218" y="617"/>
                  </a:cubicBezTo>
                  <a:cubicBezTo>
                    <a:pt x="218" y="618"/>
                    <a:pt x="218" y="618"/>
                    <a:pt x="218" y="618"/>
                  </a:cubicBezTo>
                  <a:cubicBezTo>
                    <a:pt x="218" y="618"/>
                    <a:pt x="218" y="618"/>
                    <a:pt x="218" y="618"/>
                  </a:cubicBezTo>
                  <a:cubicBezTo>
                    <a:pt x="218" y="618"/>
                    <a:pt x="218" y="618"/>
                    <a:pt x="218" y="618"/>
                  </a:cubicBezTo>
                  <a:cubicBezTo>
                    <a:pt x="219" y="618"/>
                    <a:pt x="219" y="618"/>
                    <a:pt x="219" y="618"/>
                  </a:cubicBezTo>
                  <a:cubicBezTo>
                    <a:pt x="220" y="618"/>
                    <a:pt x="220" y="618"/>
                    <a:pt x="220" y="618"/>
                  </a:cubicBezTo>
                  <a:cubicBezTo>
                    <a:pt x="221" y="618"/>
                    <a:pt x="221" y="618"/>
                    <a:pt x="221" y="618"/>
                  </a:cubicBezTo>
                  <a:cubicBezTo>
                    <a:pt x="221" y="618"/>
                    <a:pt x="221" y="618"/>
                    <a:pt x="221" y="618"/>
                  </a:cubicBezTo>
                  <a:cubicBezTo>
                    <a:pt x="221" y="618"/>
                    <a:pt x="221" y="618"/>
                    <a:pt x="221" y="618"/>
                  </a:cubicBezTo>
                  <a:cubicBezTo>
                    <a:pt x="222" y="618"/>
                    <a:pt x="222" y="619"/>
                    <a:pt x="223" y="619"/>
                  </a:cubicBezTo>
                  <a:cubicBezTo>
                    <a:pt x="223" y="619"/>
                    <a:pt x="223" y="619"/>
                    <a:pt x="224" y="619"/>
                  </a:cubicBezTo>
                  <a:cubicBezTo>
                    <a:pt x="224" y="619"/>
                    <a:pt x="224" y="619"/>
                    <a:pt x="224" y="619"/>
                  </a:cubicBezTo>
                  <a:cubicBezTo>
                    <a:pt x="224" y="619"/>
                    <a:pt x="224" y="619"/>
                    <a:pt x="224" y="619"/>
                  </a:cubicBezTo>
                  <a:cubicBezTo>
                    <a:pt x="225" y="619"/>
                    <a:pt x="225" y="619"/>
                    <a:pt x="225" y="619"/>
                  </a:cubicBezTo>
                  <a:cubicBezTo>
                    <a:pt x="225" y="619"/>
                    <a:pt x="226" y="619"/>
                    <a:pt x="226" y="619"/>
                  </a:cubicBezTo>
                  <a:cubicBezTo>
                    <a:pt x="227" y="619"/>
                    <a:pt x="227" y="619"/>
                    <a:pt x="228" y="619"/>
                  </a:cubicBezTo>
                  <a:cubicBezTo>
                    <a:pt x="228" y="619"/>
                    <a:pt x="228" y="619"/>
                    <a:pt x="228" y="619"/>
                  </a:cubicBezTo>
                  <a:cubicBezTo>
                    <a:pt x="228" y="620"/>
                    <a:pt x="228" y="620"/>
                    <a:pt x="228" y="620"/>
                  </a:cubicBezTo>
                  <a:cubicBezTo>
                    <a:pt x="228" y="620"/>
                    <a:pt x="229" y="620"/>
                    <a:pt x="229" y="620"/>
                  </a:cubicBezTo>
                  <a:cubicBezTo>
                    <a:pt x="230" y="620"/>
                    <a:pt x="230" y="620"/>
                    <a:pt x="231" y="620"/>
                  </a:cubicBezTo>
                  <a:cubicBezTo>
                    <a:pt x="231" y="620"/>
                    <a:pt x="231" y="620"/>
                    <a:pt x="231" y="620"/>
                  </a:cubicBezTo>
                  <a:cubicBezTo>
                    <a:pt x="232" y="620"/>
                    <a:pt x="232" y="620"/>
                    <a:pt x="232" y="620"/>
                  </a:cubicBezTo>
                  <a:cubicBezTo>
                    <a:pt x="232" y="620"/>
                    <a:pt x="232" y="620"/>
                    <a:pt x="232" y="620"/>
                  </a:cubicBezTo>
                  <a:cubicBezTo>
                    <a:pt x="233" y="620"/>
                    <a:pt x="234" y="620"/>
                    <a:pt x="234" y="620"/>
                  </a:cubicBezTo>
                  <a:cubicBezTo>
                    <a:pt x="235" y="620"/>
                    <a:pt x="235" y="620"/>
                    <a:pt x="235" y="620"/>
                  </a:cubicBezTo>
                  <a:cubicBezTo>
                    <a:pt x="236" y="621"/>
                    <a:pt x="236" y="621"/>
                    <a:pt x="236" y="621"/>
                  </a:cubicBezTo>
                  <a:cubicBezTo>
                    <a:pt x="236" y="621"/>
                    <a:pt x="236" y="621"/>
                    <a:pt x="236" y="621"/>
                  </a:cubicBezTo>
                  <a:cubicBezTo>
                    <a:pt x="237" y="621"/>
                    <a:pt x="238" y="621"/>
                    <a:pt x="239" y="621"/>
                  </a:cubicBezTo>
                  <a:cubicBezTo>
                    <a:pt x="239" y="621"/>
                    <a:pt x="239" y="621"/>
                    <a:pt x="240" y="621"/>
                  </a:cubicBezTo>
                  <a:cubicBezTo>
                    <a:pt x="240" y="621"/>
                    <a:pt x="240" y="621"/>
                    <a:pt x="240" y="621"/>
                  </a:cubicBezTo>
                  <a:cubicBezTo>
                    <a:pt x="241" y="621"/>
                    <a:pt x="241" y="621"/>
                    <a:pt x="241" y="621"/>
                  </a:cubicBezTo>
                  <a:cubicBezTo>
                    <a:pt x="241" y="621"/>
                    <a:pt x="241" y="621"/>
                    <a:pt x="241" y="621"/>
                  </a:cubicBezTo>
                  <a:cubicBezTo>
                    <a:pt x="242" y="621"/>
                    <a:pt x="243" y="621"/>
                    <a:pt x="244" y="621"/>
                  </a:cubicBezTo>
                  <a:cubicBezTo>
                    <a:pt x="245" y="621"/>
                    <a:pt x="245" y="621"/>
                    <a:pt x="245" y="621"/>
                  </a:cubicBezTo>
                  <a:cubicBezTo>
                    <a:pt x="246" y="621"/>
                    <a:pt x="246" y="621"/>
                    <a:pt x="246" y="621"/>
                  </a:cubicBezTo>
                  <a:cubicBezTo>
                    <a:pt x="246" y="621"/>
                    <a:pt x="246" y="621"/>
                    <a:pt x="247" y="622"/>
                  </a:cubicBezTo>
                  <a:cubicBezTo>
                    <a:pt x="248" y="622"/>
                    <a:pt x="249" y="622"/>
                    <a:pt x="250" y="622"/>
                  </a:cubicBezTo>
                  <a:cubicBezTo>
                    <a:pt x="250" y="622"/>
                    <a:pt x="250" y="622"/>
                    <a:pt x="250" y="622"/>
                  </a:cubicBezTo>
                  <a:cubicBezTo>
                    <a:pt x="251" y="622"/>
                    <a:pt x="251" y="622"/>
                    <a:pt x="251" y="622"/>
                  </a:cubicBezTo>
                  <a:cubicBezTo>
                    <a:pt x="252" y="622"/>
                    <a:pt x="253" y="622"/>
                    <a:pt x="253" y="622"/>
                  </a:cubicBezTo>
                  <a:cubicBezTo>
                    <a:pt x="254" y="622"/>
                    <a:pt x="255" y="622"/>
                    <a:pt x="255" y="622"/>
                  </a:cubicBezTo>
                  <a:cubicBezTo>
                    <a:pt x="256" y="622"/>
                    <a:pt x="256" y="622"/>
                    <a:pt x="257" y="622"/>
                  </a:cubicBezTo>
                  <a:cubicBezTo>
                    <a:pt x="258" y="622"/>
                    <a:pt x="258" y="622"/>
                    <a:pt x="258" y="622"/>
                  </a:cubicBezTo>
                  <a:cubicBezTo>
                    <a:pt x="259" y="622"/>
                    <a:pt x="260" y="622"/>
                    <a:pt x="261" y="622"/>
                  </a:cubicBezTo>
                  <a:cubicBezTo>
                    <a:pt x="262" y="622"/>
                    <a:pt x="262" y="622"/>
                    <a:pt x="263" y="622"/>
                  </a:cubicBezTo>
                  <a:cubicBezTo>
                    <a:pt x="263" y="622"/>
                    <a:pt x="263" y="622"/>
                    <a:pt x="263" y="622"/>
                  </a:cubicBezTo>
                  <a:cubicBezTo>
                    <a:pt x="265" y="622"/>
                    <a:pt x="266" y="622"/>
                    <a:pt x="268" y="622"/>
                  </a:cubicBezTo>
                  <a:cubicBezTo>
                    <a:pt x="268" y="622"/>
                    <a:pt x="268" y="622"/>
                    <a:pt x="268" y="622"/>
                  </a:cubicBezTo>
                  <a:cubicBezTo>
                    <a:pt x="269" y="623"/>
                    <a:pt x="270" y="623"/>
                    <a:pt x="271" y="623"/>
                  </a:cubicBezTo>
                  <a:cubicBezTo>
                    <a:pt x="272" y="623"/>
                    <a:pt x="273" y="623"/>
                    <a:pt x="273" y="623"/>
                  </a:cubicBezTo>
                  <a:cubicBezTo>
                    <a:pt x="274" y="623"/>
                    <a:pt x="274" y="623"/>
                    <a:pt x="275" y="623"/>
                  </a:cubicBezTo>
                  <a:cubicBezTo>
                    <a:pt x="276" y="623"/>
                    <a:pt x="276" y="623"/>
                    <a:pt x="277" y="623"/>
                  </a:cubicBezTo>
                  <a:cubicBezTo>
                    <a:pt x="278" y="623"/>
                    <a:pt x="278" y="623"/>
                    <a:pt x="278" y="623"/>
                  </a:cubicBezTo>
                  <a:cubicBezTo>
                    <a:pt x="279" y="623"/>
                    <a:pt x="281" y="623"/>
                    <a:pt x="282" y="623"/>
                  </a:cubicBezTo>
                  <a:cubicBezTo>
                    <a:pt x="283" y="623"/>
                    <a:pt x="283" y="623"/>
                    <a:pt x="283" y="623"/>
                  </a:cubicBezTo>
                  <a:cubicBezTo>
                    <a:pt x="284" y="623"/>
                    <a:pt x="284" y="623"/>
                    <a:pt x="284" y="623"/>
                  </a:cubicBezTo>
                  <a:cubicBezTo>
                    <a:pt x="285" y="623"/>
                    <a:pt x="286" y="623"/>
                    <a:pt x="287" y="623"/>
                  </a:cubicBezTo>
                  <a:cubicBezTo>
                    <a:pt x="288" y="623"/>
                    <a:pt x="290" y="623"/>
                    <a:pt x="292" y="623"/>
                  </a:cubicBezTo>
                  <a:cubicBezTo>
                    <a:pt x="293" y="623"/>
                    <a:pt x="294" y="623"/>
                    <a:pt x="295" y="623"/>
                  </a:cubicBezTo>
                  <a:cubicBezTo>
                    <a:pt x="296" y="623"/>
                    <a:pt x="297" y="623"/>
                    <a:pt x="298" y="623"/>
                  </a:cubicBezTo>
                  <a:cubicBezTo>
                    <a:pt x="299" y="623"/>
                    <a:pt x="301" y="623"/>
                    <a:pt x="302" y="623"/>
                  </a:cubicBezTo>
                  <a:cubicBezTo>
                    <a:pt x="303" y="623"/>
                    <a:pt x="304" y="623"/>
                    <a:pt x="305" y="623"/>
                  </a:cubicBezTo>
                  <a:cubicBezTo>
                    <a:pt x="331" y="622"/>
                    <a:pt x="368" y="622"/>
                    <a:pt x="410" y="621"/>
                  </a:cubicBezTo>
                  <a:cubicBezTo>
                    <a:pt x="452" y="621"/>
                    <a:pt x="498" y="621"/>
                    <a:pt x="542" y="621"/>
                  </a:cubicBezTo>
                  <a:cubicBezTo>
                    <a:pt x="585" y="620"/>
                    <a:pt x="626" y="620"/>
                    <a:pt x="657" y="620"/>
                  </a:cubicBezTo>
                  <a:cubicBezTo>
                    <a:pt x="688" y="620"/>
                    <a:pt x="709" y="620"/>
                    <a:pt x="713" y="620"/>
                  </a:cubicBezTo>
                  <a:cubicBezTo>
                    <a:pt x="1004" y="613"/>
                    <a:pt x="1004" y="613"/>
                    <a:pt x="1004" y="613"/>
                  </a:cubicBezTo>
                  <a:cubicBezTo>
                    <a:pt x="1022" y="422"/>
                    <a:pt x="1022" y="422"/>
                    <a:pt x="1022" y="422"/>
                  </a:cubicBezTo>
                  <a:cubicBezTo>
                    <a:pt x="1022" y="422"/>
                    <a:pt x="1022" y="422"/>
                    <a:pt x="1022" y="422"/>
                  </a:cubicBezTo>
                  <a:cubicBezTo>
                    <a:pt x="1023" y="422"/>
                    <a:pt x="1024" y="422"/>
                    <a:pt x="1025" y="422"/>
                  </a:cubicBezTo>
                  <a:cubicBezTo>
                    <a:pt x="1025" y="422"/>
                    <a:pt x="1025" y="422"/>
                    <a:pt x="1026" y="422"/>
                  </a:cubicBezTo>
                  <a:cubicBezTo>
                    <a:pt x="1026" y="422"/>
                    <a:pt x="1026" y="422"/>
                    <a:pt x="1026" y="422"/>
                  </a:cubicBezTo>
                  <a:cubicBezTo>
                    <a:pt x="1026" y="422"/>
                    <a:pt x="1026" y="422"/>
                    <a:pt x="1026" y="422"/>
                  </a:cubicBezTo>
                  <a:cubicBezTo>
                    <a:pt x="1027" y="423"/>
                    <a:pt x="1027" y="423"/>
                    <a:pt x="1027" y="423"/>
                  </a:cubicBezTo>
                  <a:cubicBezTo>
                    <a:pt x="1028" y="423"/>
                    <a:pt x="1028" y="423"/>
                    <a:pt x="1029" y="423"/>
                  </a:cubicBezTo>
                  <a:cubicBezTo>
                    <a:pt x="1030" y="423"/>
                    <a:pt x="1031" y="423"/>
                    <a:pt x="1031" y="423"/>
                  </a:cubicBezTo>
                  <a:cubicBezTo>
                    <a:pt x="1032" y="423"/>
                    <a:pt x="1033" y="423"/>
                    <a:pt x="1033" y="423"/>
                  </a:cubicBezTo>
                  <a:cubicBezTo>
                    <a:pt x="1034" y="424"/>
                    <a:pt x="1035" y="424"/>
                    <a:pt x="1036" y="424"/>
                  </a:cubicBezTo>
                  <a:cubicBezTo>
                    <a:pt x="1036" y="424"/>
                    <a:pt x="1037" y="424"/>
                    <a:pt x="1038" y="424"/>
                  </a:cubicBezTo>
                  <a:cubicBezTo>
                    <a:pt x="1038" y="424"/>
                    <a:pt x="1039" y="424"/>
                    <a:pt x="1040" y="424"/>
                  </a:cubicBezTo>
                  <a:cubicBezTo>
                    <a:pt x="1041" y="424"/>
                    <a:pt x="1041" y="424"/>
                    <a:pt x="1041" y="424"/>
                  </a:cubicBezTo>
                  <a:cubicBezTo>
                    <a:pt x="1041" y="424"/>
                    <a:pt x="1041" y="424"/>
                    <a:pt x="1041" y="424"/>
                  </a:cubicBezTo>
                  <a:cubicBezTo>
                    <a:pt x="1041" y="424"/>
                    <a:pt x="1041" y="424"/>
                    <a:pt x="1041" y="424"/>
                  </a:cubicBezTo>
                  <a:cubicBezTo>
                    <a:pt x="1042" y="424"/>
                    <a:pt x="1042" y="424"/>
                    <a:pt x="1042" y="424"/>
                  </a:cubicBezTo>
                  <a:cubicBezTo>
                    <a:pt x="1042" y="425"/>
                    <a:pt x="1043" y="425"/>
                    <a:pt x="1044" y="425"/>
                  </a:cubicBezTo>
                  <a:cubicBezTo>
                    <a:pt x="1045" y="425"/>
                    <a:pt x="1045" y="425"/>
                    <a:pt x="1046" y="425"/>
                  </a:cubicBezTo>
                  <a:cubicBezTo>
                    <a:pt x="1047" y="425"/>
                    <a:pt x="1047" y="425"/>
                    <a:pt x="1048" y="425"/>
                  </a:cubicBezTo>
                  <a:cubicBezTo>
                    <a:pt x="1049" y="425"/>
                    <a:pt x="1049" y="425"/>
                    <a:pt x="1050" y="425"/>
                  </a:cubicBezTo>
                  <a:cubicBezTo>
                    <a:pt x="1051" y="425"/>
                    <a:pt x="1051" y="425"/>
                    <a:pt x="1052" y="425"/>
                  </a:cubicBezTo>
                  <a:cubicBezTo>
                    <a:pt x="1053" y="425"/>
                    <a:pt x="1053" y="425"/>
                    <a:pt x="1054" y="425"/>
                  </a:cubicBezTo>
                  <a:cubicBezTo>
                    <a:pt x="1055" y="425"/>
                    <a:pt x="1055" y="425"/>
                    <a:pt x="1055" y="425"/>
                  </a:cubicBezTo>
                  <a:cubicBezTo>
                    <a:pt x="1055" y="425"/>
                    <a:pt x="1055" y="425"/>
                    <a:pt x="1055" y="425"/>
                  </a:cubicBezTo>
                  <a:cubicBezTo>
                    <a:pt x="1055" y="425"/>
                    <a:pt x="1055" y="425"/>
                    <a:pt x="1055" y="425"/>
                  </a:cubicBezTo>
                  <a:cubicBezTo>
                    <a:pt x="1056" y="426"/>
                    <a:pt x="1056" y="426"/>
                    <a:pt x="1056" y="426"/>
                  </a:cubicBezTo>
                  <a:cubicBezTo>
                    <a:pt x="1057" y="426"/>
                    <a:pt x="1057" y="426"/>
                    <a:pt x="1058" y="426"/>
                  </a:cubicBezTo>
                  <a:cubicBezTo>
                    <a:pt x="1059" y="426"/>
                    <a:pt x="1059" y="426"/>
                    <a:pt x="1060" y="426"/>
                  </a:cubicBezTo>
                  <a:cubicBezTo>
                    <a:pt x="1060" y="426"/>
                    <a:pt x="1061" y="426"/>
                    <a:pt x="1062" y="426"/>
                  </a:cubicBezTo>
                  <a:cubicBezTo>
                    <a:pt x="1062" y="426"/>
                    <a:pt x="1063" y="426"/>
                    <a:pt x="1064" y="426"/>
                  </a:cubicBezTo>
                  <a:cubicBezTo>
                    <a:pt x="1064" y="426"/>
                    <a:pt x="1064" y="426"/>
                    <a:pt x="1065" y="426"/>
                  </a:cubicBezTo>
                  <a:cubicBezTo>
                    <a:pt x="1065" y="426"/>
                    <a:pt x="1066" y="426"/>
                    <a:pt x="1066" y="426"/>
                  </a:cubicBezTo>
                  <a:cubicBezTo>
                    <a:pt x="1066" y="426"/>
                    <a:pt x="1067" y="426"/>
                    <a:pt x="1067" y="426"/>
                  </a:cubicBezTo>
                  <a:cubicBezTo>
                    <a:pt x="1068" y="426"/>
                    <a:pt x="1068" y="426"/>
                    <a:pt x="1068" y="426"/>
                  </a:cubicBezTo>
                  <a:cubicBezTo>
                    <a:pt x="1069" y="426"/>
                    <a:pt x="1069" y="426"/>
                    <a:pt x="1069" y="426"/>
                  </a:cubicBezTo>
                  <a:cubicBezTo>
                    <a:pt x="1070" y="426"/>
                    <a:pt x="1070" y="426"/>
                    <a:pt x="1070" y="426"/>
                  </a:cubicBezTo>
                  <a:cubicBezTo>
                    <a:pt x="1071" y="426"/>
                    <a:pt x="1071" y="426"/>
                    <a:pt x="1071" y="426"/>
                  </a:cubicBezTo>
                  <a:cubicBezTo>
                    <a:pt x="1072" y="426"/>
                    <a:pt x="1072" y="426"/>
                    <a:pt x="1072" y="426"/>
                  </a:cubicBezTo>
                  <a:cubicBezTo>
                    <a:pt x="1072" y="426"/>
                    <a:pt x="1073" y="426"/>
                    <a:pt x="1074" y="426"/>
                  </a:cubicBezTo>
                  <a:cubicBezTo>
                    <a:pt x="1074" y="426"/>
                    <a:pt x="1075" y="426"/>
                    <a:pt x="1076" y="426"/>
                  </a:cubicBezTo>
                  <a:cubicBezTo>
                    <a:pt x="1076" y="426"/>
                    <a:pt x="1076" y="426"/>
                    <a:pt x="1077" y="426"/>
                  </a:cubicBezTo>
                  <a:cubicBezTo>
                    <a:pt x="1077" y="426"/>
                    <a:pt x="1077" y="426"/>
                    <a:pt x="1077" y="426"/>
                  </a:cubicBezTo>
                  <a:cubicBezTo>
                    <a:pt x="1078" y="426"/>
                    <a:pt x="1078" y="426"/>
                    <a:pt x="1078" y="426"/>
                  </a:cubicBezTo>
                  <a:cubicBezTo>
                    <a:pt x="1078" y="425"/>
                    <a:pt x="1079" y="425"/>
                    <a:pt x="1080" y="425"/>
                  </a:cubicBezTo>
                  <a:cubicBezTo>
                    <a:pt x="1080" y="425"/>
                    <a:pt x="1081" y="425"/>
                    <a:pt x="1082" y="425"/>
                  </a:cubicBezTo>
                  <a:cubicBezTo>
                    <a:pt x="1082" y="425"/>
                    <a:pt x="1083" y="425"/>
                    <a:pt x="1084" y="425"/>
                  </a:cubicBezTo>
                  <a:cubicBezTo>
                    <a:pt x="1084" y="425"/>
                    <a:pt x="1085" y="425"/>
                    <a:pt x="1085" y="425"/>
                  </a:cubicBezTo>
                  <a:cubicBezTo>
                    <a:pt x="1085" y="425"/>
                    <a:pt x="1085" y="425"/>
                    <a:pt x="1085" y="425"/>
                  </a:cubicBezTo>
                  <a:cubicBezTo>
                    <a:pt x="1086" y="425"/>
                    <a:pt x="1086" y="425"/>
                    <a:pt x="1086" y="425"/>
                  </a:cubicBezTo>
                  <a:cubicBezTo>
                    <a:pt x="1087" y="425"/>
                    <a:pt x="1087" y="425"/>
                    <a:pt x="1088" y="425"/>
                  </a:cubicBezTo>
                  <a:cubicBezTo>
                    <a:pt x="1089" y="425"/>
                    <a:pt x="1089" y="425"/>
                    <a:pt x="1090" y="425"/>
                  </a:cubicBezTo>
                  <a:cubicBezTo>
                    <a:pt x="1091" y="424"/>
                    <a:pt x="1092" y="424"/>
                    <a:pt x="1093" y="424"/>
                  </a:cubicBezTo>
                  <a:cubicBezTo>
                    <a:pt x="1093" y="424"/>
                    <a:pt x="1093" y="424"/>
                    <a:pt x="1093" y="424"/>
                  </a:cubicBezTo>
                  <a:cubicBezTo>
                    <a:pt x="1093" y="424"/>
                    <a:pt x="1093" y="424"/>
                    <a:pt x="1093" y="424"/>
                  </a:cubicBezTo>
                  <a:cubicBezTo>
                    <a:pt x="1094" y="424"/>
                    <a:pt x="1094" y="424"/>
                    <a:pt x="1095" y="424"/>
                  </a:cubicBezTo>
                  <a:cubicBezTo>
                    <a:pt x="1096" y="424"/>
                    <a:pt x="1097" y="424"/>
                    <a:pt x="1097" y="424"/>
                  </a:cubicBezTo>
                  <a:cubicBezTo>
                    <a:pt x="1098" y="423"/>
                    <a:pt x="1100" y="423"/>
                    <a:pt x="1101" y="423"/>
                  </a:cubicBezTo>
                  <a:cubicBezTo>
                    <a:pt x="1102" y="423"/>
                    <a:pt x="1103" y="423"/>
                    <a:pt x="1104" y="422"/>
                  </a:cubicBezTo>
                  <a:cubicBezTo>
                    <a:pt x="1105" y="422"/>
                    <a:pt x="1106" y="422"/>
                    <a:pt x="1107" y="422"/>
                  </a:cubicBezTo>
                  <a:cubicBezTo>
                    <a:pt x="1107" y="422"/>
                    <a:pt x="1107" y="422"/>
                    <a:pt x="1107" y="422"/>
                  </a:cubicBezTo>
                  <a:cubicBezTo>
                    <a:pt x="1108" y="422"/>
                    <a:pt x="1108" y="422"/>
                    <a:pt x="1108" y="422"/>
                  </a:cubicBezTo>
                  <a:cubicBezTo>
                    <a:pt x="1109" y="421"/>
                    <a:pt x="1109" y="421"/>
                    <a:pt x="1110" y="421"/>
                  </a:cubicBezTo>
                  <a:cubicBezTo>
                    <a:pt x="1111" y="421"/>
                    <a:pt x="1111" y="421"/>
                    <a:pt x="1112" y="421"/>
                  </a:cubicBezTo>
                  <a:cubicBezTo>
                    <a:pt x="1113" y="420"/>
                    <a:pt x="1115" y="420"/>
                    <a:pt x="1117" y="419"/>
                  </a:cubicBezTo>
                  <a:cubicBezTo>
                    <a:pt x="1117" y="419"/>
                    <a:pt x="1118" y="419"/>
                    <a:pt x="1118" y="419"/>
                  </a:cubicBezTo>
                  <a:cubicBezTo>
                    <a:pt x="1119" y="419"/>
                    <a:pt x="1119" y="419"/>
                    <a:pt x="1119" y="419"/>
                  </a:cubicBezTo>
                  <a:cubicBezTo>
                    <a:pt x="1121" y="418"/>
                    <a:pt x="1122" y="417"/>
                    <a:pt x="1124" y="417"/>
                  </a:cubicBezTo>
                  <a:cubicBezTo>
                    <a:pt x="1125" y="417"/>
                    <a:pt x="1125" y="417"/>
                    <a:pt x="1125" y="416"/>
                  </a:cubicBezTo>
                  <a:cubicBezTo>
                    <a:pt x="1126" y="416"/>
                    <a:pt x="1126" y="416"/>
                    <a:pt x="1126" y="416"/>
                  </a:cubicBezTo>
                  <a:cubicBezTo>
                    <a:pt x="1126" y="416"/>
                    <a:pt x="1126" y="416"/>
                    <a:pt x="1126" y="416"/>
                  </a:cubicBezTo>
                  <a:cubicBezTo>
                    <a:pt x="1128" y="415"/>
                    <a:pt x="1130" y="414"/>
                    <a:pt x="1132" y="414"/>
                  </a:cubicBezTo>
                  <a:cubicBezTo>
                    <a:pt x="1132" y="414"/>
                    <a:pt x="1132" y="414"/>
                    <a:pt x="1132" y="414"/>
                  </a:cubicBezTo>
                  <a:cubicBezTo>
                    <a:pt x="1132" y="413"/>
                    <a:pt x="1133" y="413"/>
                    <a:pt x="1133" y="413"/>
                  </a:cubicBezTo>
                  <a:cubicBezTo>
                    <a:pt x="1134" y="412"/>
                    <a:pt x="1136" y="412"/>
                    <a:pt x="1137" y="411"/>
                  </a:cubicBezTo>
                  <a:cubicBezTo>
                    <a:pt x="1138" y="410"/>
                    <a:pt x="1138" y="410"/>
                    <a:pt x="1138" y="410"/>
                  </a:cubicBezTo>
                  <a:cubicBezTo>
                    <a:pt x="1138" y="410"/>
                    <a:pt x="1139" y="410"/>
                    <a:pt x="1140" y="409"/>
                  </a:cubicBezTo>
                  <a:cubicBezTo>
                    <a:pt x="1140" y="409"/>
                    <a:pt x="1140" y="409"/>
                    <a:pt x="1140" y="409"/>
                  </a:cubicBezTo>
                  <a:cubicBezTo>
                    <a:pt x="1141" y="409"/>
                    <a:pt x="1141" y="409"/>
                    <a:pt x="1141" y="409"/>
                  </a:cubicBezTo>
                  <a:cubicBezTo>
                    <a:pt x="1141" y="408"/>
                    <a:pt x="1142" y="408"/>
                    <a:pt x="1142" y="408"/>
                  </a:cubicBezTo>
                  <a:cubicBezTo>
                    <a:pt x="1143" y="407"/>
                    <a:pt x="1143" y="407"/>
                    <a:pt x="1144" y="406"/>
                  </a:cubicBezTo>
                  <a:cubicBezTo>
                    <a:pt x="1144" y="406"/>
                    <a:pt x="1144" y="406"/>
                    <a:pt x="1144" y="406"/>
                  </a:cubicBezTo>
                  <a:cubicBezTo>
                    <a:pt x="1144" y="406"/>
                    <a:pt x="1144" y="406"/>
                    <a:pt x="1144" y="406"/>
                  </a:cubicBezTo>
                  <a:cubicBezTo>
                    <a:pt x="1144" y="406"/>
                    <a:pt x="1144" y="406"/>
                    <a:pt x="1144" y="406"/>
                  </a:cubicBezTo>
                  <a:cubicBezTo>
                    <a:pt x="1145" y="406"/>
                    <a:pt x="1145" y="405"/>
                    <a:pt x="1146" y="405"/>
                  </a:cubicBezTo>
                  <a:cubicBezTo>
                    <a:pt x="1146" y="405"/>
                    <a:pt x="1146" y="405"/>
                    <a:pt x="1146" y="405"/>
                  </a:cubicBezTo>
                  <a:cubicBezTo>
                    <a:pt x="1146" y="404"/>
                    <a:pt x="1147" y="404"/>
                    <a:pt x="1147" y="404"/>
                  </a:cubicBezTo>
                  <a:cubicBezTo>
                    <a:pt x="1147" y="403"/>
                    <a:pt x="1147" y="403"/>
                    <a:pt x="1147" y="403"/>
                  </a:cubicBezTo>
                  <a:cubicBezTo>
                    <a:pt x="1147" y="403"/>
                    <a:pt x="1147" y="403"/>
                    <a:pt x="1147" y="403"/>
                  </a:cubicBezTo>
                  <a:cubicBezTo>
                    <a:pt x="1148" y="403"/>
                    <a:pt x="1148" y="403"/>
                    <a:pt x="1148" y="403"/>
                  </a:cubicBezTo>
                  <a:cubicBezTo>
                    <a:pt x="1149" y="402"/>
                    <a:pt x="1149" y="402"/>
                    <a:pt x="1149" y="402"/>
                  </a:cubicBezTo>
                  <a:cubicBezTo>
                    <a:pt x="1150" y="400"/>
                    <a:pt x="1150" y="400"/>
                    <a:pt x="1150" y="400"/>
                  </a:cubicBezTo>
                  <a:cubicBezTo>
                    <a:pt x="1150" y="400"/>
                    <a:pt x="1150" y="400"/>
                    <a:pt x="1150" y="400"/>
                  </a:cubicBezTo>
                  <a:cubicBezTo>
                    <a:pt x="1150" y="400"/>
                    <a:pt x="1150" y="400"/>
                    <a:pt x="1150" y="400"/>
                  </a:cubicBezTo>
                  <a:cubicBezTo>
                    <a:pt x="1150" y="400"/>
                    <a:pt x="1150" y="400"/>
                    <a:pt x="1150" y="400"/>
                  </a:cubicBezTo>
                  <a:cubicBezTo>
                    <a:pt x="1151" y="399"/>
                    <a:pt x="1151" y="399"/>
                    <a:pt x="1151" y="399"/>
                  </a:cubicBezTo>
                  <a:cubicBezTo>
                    <a:pt x="1151" y="398"/>
                    <a:pt x="1151" y="398"/>
                    <a:pt x="1151" y="398"/>
                  </a:cubicBezTo>
                  <a:cubicBezTo>
                    <a:pt x="1152" y="397"/>
                    <a:pt x="1152" y="397"/>
                    <a:pt x="1152" y="397"/>
                  </a:cubicBezTo>
                  <a:cubicBezTo>
                    <a:pt x="1152" y="397"/>
                    <a:pt x="1152" y="397"/>
                    <a:pt x="1152" y="397"/>
                  </a:cubicBezTo>
                  <a:cubicBezTo>
                    <a:pt x="1152" y="397"/>
                    <a:pt x="1152" y="397"/>
                    <a:pt x="1152" y="397"/>
                  </a:cubicBezTo>
                  <a:cubicBezTo>
                    <a:pt x="1152" y="397"/>
                    <a:pt x="1152" y="397"/>
                    <a:pt x="1152" y="397"/>
                  </a:cubicBezTo>
                  <a:cubicBezTo>
                    <a:pt x="1153" y="396"/>
                    <a:pt x="1153" y="396"/>
                    <a:pt x="1153" y="396"/>
                  </a:cubicBezTo>
                  <a:cubicBezTo>
                    <a:pt x="1153" y="395"/>
                    <a:pt x="1153" y="395"/>
                    <a:pt x="1153" y="395"/>
                  </a:cubicBezTo>
                  <a:cubicBezTo>
                    <a:pt x="1153" y="394"/>
                    <a:pt x="1153" y="394"/>
                    <a:pt x="1153" y="394"/>
                  </a:cubicBezTo>
                  <a:cubicBezTo>
                    <a:pt x="1153" y="394"/>
                    <a:pt x="1153" y="394"/>
                    <a:pt x="1153" y="394"/>
                  </a:cubicBezTo>
                  <a:cubicBezTo>
                    <a:pt x="1154" y="394"/>
                    <a:pt x="1154" y="394"/>
                    <a:pt x="1154" y="394"/>
                  </a:cubicBezTo>
                  <a:cubicBezTo>
                    <a:pt x="1154" y="394"/>
                    <a:pt x="1154" y="394"/>
                    <a:pt x="1154" y="394"/>
                  </a:cubicBezTo>
                  <a:cubicBezTo>
                    <a:pt x="1154" y="394"/>
                    <a:pt x="1154" y="394"/>
                    <a:pt x="1154" y="394"/>
                  </a:cubicBezTo>
                  <a:cubicBezTo>
                    <a:pt x="1154" y="394"/>
                    <a:pt x="1154" y="393"/>
                    <a:pt x="1154" y="393"/>
                  </a:cubicBezTo>
                  <a:cubicBezTo>
                    <a:pt x="1154" y="393"/>
                    <a:pt x="1154" y="392"/>
                    <a:pt x="1154" y="392"/>
                  </a:cubicBezTo>
                  <a:cubicBezTo>
                    <a:pt x="1154" y="391"/>
                    <a:pt x="1155" y="391"/>
                    <a:pt x="1155" y="391"/>
                  </a:cubicBezTo>
                  <a:cubicBezTo>
                    <a:pt x="1155" y="390"/>
                    <a:pt x="1155" y="390"/>
                    <a:pt x="1155" y="390"/>
                  </a:cubicBezTo>
                  <a:cubicBezTo>
                    <a:pt x="1155" y="389"/>
                    <a:pt x="1155" y="389"/>
                    <a:pt x="1155" y="389"/>
                  </a:cubicBezTo>
                  <a:cubicBezTo>
                    <a:pt x="1155" y="389"/>
                    <a:pt x="1155" y="389"/>
                    <a:pt x="1155" y="389"/>
                  </a:cubicBezTo>
                  <a:cubicBezTo>
                    <a:pt x="1155" y="389"/>
                    <a:pt x="1155" y="389"/>
                    <a:pt x="1155" y="389"/>
                  </a:cubicBezTo>
                  <a:cubicBezTo>
                    <a:pt x="1155" y="388"/>
                    <a:pt x="1155" y="388"/>
                    <a:pt x="1155" y="388"/>
                  </a:cubicBezTo>
                  <a:cubicBezTo>
                    <a:pt x="1155" y="388"/>
                    <a:pt x="1156" y="387"/>
                    <a:pt x="1156" y="387"/>
                  </a:cubicBezTo>
                  <a:cubicBezTo>
                    <a:pt x="1156" y="386"/>
                    <a:pt x="1156" y="386"/>
                    <a:pt x="1156" y="386"/>
                  </a:cubicBezTo>
                  <a:cubicBezTo>
                    <a:pt x="1156" y="386"/>
                    <a:pt x="1156" y="386"/>
                    <a:pt x="1156" y="386"/>
                  </a:cubicBezTo>
                  <a:cubicBezTo>
                    <a:pt x="1156" y="386"/>
                    <a:pt x="1156" y="386"/>
                    <a:pt x="1156" y="386"/>
                  </a:cubicBezTo>
                  <a:cubicBezTo>
                    <a:pt x="1156" y="386"/>
                    <a:pt x="1156" y="386"/>
                    <a:pt x="1156" y="386"/>
                  </a:cubicBezTo>
                  <a:cubicBezTo>
                    <a:pt x="1156" y="385"/>
                    <a:pt x="1156" y="385"/>
                    <a:pt x="1156" y="384"/>
                  </a:cubicBezTo>
                  <a:cubicBezTo>
                    <a:pt x="1156" y="384"/>
                    <a:pt x="1156" y="384"/>
                    <a:pt x="1156" y="384"/>
                  </a:cubicBezTo>
                  <a:cubicBezTo>
                    <a:pt x="1156" y="384"/>
                    <a:pt x="1156" y="384"/>
                    <a:pt x="1156" y="384"/>
                  </a:cubicBezTo>
                  <a:cubicBezTo>
                    <a:pt x="1156" y="384"/>
                    <a:pt x="1156" y="384"/>
                    <a:pt x="1156" y="384"/>
                  </a:cubicBezTo>
                  <a:cubicBezTo>
                    <a:pt x="1156" y="384"/>
                    <a:pt x="1156" y="384"/>
                    <a:pt x="1156" y="384"/>
                  </a:cubicBezTo>
                  <a:cubicBezTo>
                    <a:pt x="1177" y="190"/>
                    <a:pt x="1177" y="190"/>
                    <a:pt x="1177" y="190"/>
                  </a:cubicBezTo>
                  <a:cubicBezTo>
                    <a:pt x="1177" y="191"/>
                    <a:pt x="1177" y="192"/>
                    <a:pt x="1177" y="192"/>
                  </a:cubicBezTo>
                  <a:close/>
                </a:path>
              </a:pathLst>
            </a:custGeom>
            <a:gradFill>
              <a:gsLst>
                <a:gs pos="53000">
                  <a:schemeClr val="bg1">
                    <a:lumMod val="85000"/>
                  </a:schemeClr>
                </a:gs>
                <a:gs pos="98000">
                  <a:schemeClr val="bg1">
                    <a:lumMod val="65000"/>
                  </a:schemeClr>
                </a:gs>
              </a:gsLst>
              <a:lin ang="1860000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1" name="Freeform 27"/>
            <p:cNvSpPr/>
            <p:nvPr/>
          </p:nvSpPr>
          <p:spPr bwMode="auto">
            <a:xfrm flipH="1">
              <a:off x="3292673" y="3890987"/>
              <a:ext cx="1743075" cy="658812"/>
            </a:xfrm>
            <a:custGeom>
              <a:gdLst>
                <a:gd fmla="*/ 1124 w 1179" name="T0"/>
                <a:gd fmla="*/ 160 h 445" name="T1"/>
                <a:gd fmla="*/ 1059 w 1179" name="T2"/>
                <a:gd fmla="*/ 148 h 445" name="T3"/>
                <a:gd fmla="*/ 1004 w 1179" name="T4"/>
                <a:gd fmla="*/ 149 h 445" name="T5"/>
                <a:gd fmla="*/ 976 w 1179" name="T6"/>
                <a:gd fmla="*/ 157 h 445" name="T7"/>
                <a:gd fmla="*/ 957 w 1179" name="T8"/>
                <a:gd fmla="*/ 159 h 445" name="T9"/>
                <a:gd fmla="*/ 901 w 1179" name="T10"/>
                <a:gd fmla="*/ 143 h 445" name="T11"/>
                <a:gd fmla="*/ 902 w 1179" name="T12"/>
                <a:gd fmla="*/ 72 h 445" name="T13"/>
                <a:gd fmla="*/ 902 w 1179" name="T14"/>
                <a:gd fmla="*/ 24 h 445" name="T15"/>
                <a:gd fmla="*/ 856 w 1179" name="T16"/>
                <a:gd fmla="*/ 0 h 445" name="T17"/>
                <a:gd fmla="*/ 701 w 1179" name="T18"/>
                <a:gd fmla="*/ 5 h 445" name="T19"/>
                <a:gd fmla="*/ 638 w 1179" name="T20"/>
                <a:gd fmla="*/ 11 h 445" name="T21"/>
                <a:gd fmla="*/ 636 w 1179" name="T22"/>
                <a:gd fmla="*/ 49 h 445" name="T23"/>
                <a:gd fmla="*/ 648 w 1179" name="T24"/>
                <a:gd fmla="*/ 111 h 445" name="T25"/>
                <a:gd fmla="*/ 585 w 1179" name="T26"/>
                <a:gd fmla="*/ 120 h 445" name="T27"/>
                <a:gd fmla="*/ 512 w 1179" name="T28"/>
                <a:gd fmla="*/ 116 h 445" name="T29"/>
                <a:gd fmla="*/ 487 w 1179" name="T30"/>
                <a:gd fmla="*/ 78 h 445" name="T31"/>
                <a:gd fmla="*/ 450 w 1179" name="T32"/>
                <a:gd fmla="*/ 19 h 445" name="T33"/>
                <a:gd fmla="*/ 434 w 1179" name="T34"/>
                <a:gd fmla="*/ 19 h 445" name="T35"/>
                <a:gd fmla="*/ 284 w 1179" name="T36"/>
                <a:gd fmla="*/ 24 h 445" name="T37"/>
                <a:gd fmla="*/ 221 w 1179" name="T38"/>
                <a:gd fmla="*/ 137 h 445" name="T39"/>
                <a:gd fmla="*/ 206 w 1179" name="T40"/>
                <a:gd fmla="*/ 159 h 445" name="T41"/>
                <a:gd fmla="*/ 188 w 1179" name="T42"/>
                <a:gd fmla="*/ 162 h 445" name="T43"/>
                <a:gd fmla="*/ 163 w 1179" name="T44"/>
                <a:gd fmla="*/ 156 h 445" name="T45"/>
                <a:gd fmla="*/ 86 w 1179" name="T46"/>
                <a:gd fmla="*/ 143 h 445" name="T47"/>
                <a:gd fmla="*/ 56 w 1179" name="T48"/>
                <a:gd fmla="*/ 147 h 445" name="T49"/>
                <a:gd fmla="*/ 4 w 1179" name="T50"/>
                <a:gd fmla="*/ 193 h 445" name="T51"/>
                <a:gd fmla="*/ 60 w 1179" name="T52"/>
                <a:gd fmla="*/ 250 h 445" name="T53"/>
                <a:gd fmla="*/ 119 w 1179" name="T54"/>
                <a:gd fmla="*/ 260 h 445" name="T55"/>
                <a:gd fmla="*/ 149 w 1179" name="T56"/>
                <a:gd fmla="*/ 257 h 445" name="T57"/>
                <a:gd fmla="*/ 168 w 1179" name="T58"/>
                <a:gd fmla="*/ 255 h 445" name="T59"/>
                <a:gd fmla="*/ 197 w 1179" name="T60"/>
                <a:gd fmla="*/ 256 h 445" name="T61"/>
                <a:gd fmla="*/ 225 w 1179" name="T62"/>
                <a:gd fmla="*/ 288 h 445" name="T63"/>
                <a:gd fmla="*/ 193 w 1179" name="T64"/>
                <a:gd fmla="*/ 406 h 445" name="T65"/>
                <a:gd fmla="*/ 217 w 1179" name="T66"/>
                <a:gd fmla="*/ 439 h 445" name="T67"/>
                <a:gd fmla="*/ 301 w 1179" name="T68"/>
                <a:gd fmla="*/ 445 h 445" name="T69"/>
                <a:gd fmla="*/ 311 w 1179" name="T70"/>
                <a:gd fmla="*/ 445 h 445" name="T71"/>
                <a:gd fmla="*/ 670 w 1179" name="T72"/>
                <a:gd fmla="*/ 442 h 445" name="T73"/>
                <a:gd fmla="*/ 1005 w 1179" name="T74"/>
                <a:gd fmla="*/ 405 h 445" name="T75"/>
                <a:gd fmla="*/ 934 w 1179" name="T76"/>
                <a:gd fmla="*/ 267 h 445" name="T77"/>
                <a:gd fmla="*/ 961 w 1179" name="T78"/>
                <a:gd fmla="*/ 249 h 445" name="T79"/>
                <a:gd fmla="*/ 1000 w 1179" name="T80"/>
                <a:gd fmla="*/ 248 h 445" name="T81"/>
                <a:gd fmla="*/ 1046 w 1179" name="T82"/>
                <a:gd fmla="*/ 255 h 445" name="T83"/>
                <a:gd fmla="*/ 1089 w 1179" name="T84"/>
                <a:gd fmla="*/ 259 h 445" name="T85"/>
                <a:gd fmla="*/ 1166 w 1179" name="T86"/>
                <a:gd fmla="*/ 240 h 445" name="T87"/>
                <a:gd fmla="*/ 1171 w 1179" name="T88"/>
                <a:gd fmla="*/ 192 h 44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45" w="1179">
                  <a:moveTo>
                    <a:pt x="1171" y="192"/>
                  </a:moveTo>
                  <a:cubicBezTo>
                    <a:pt x="1167" y="186"/>
                    <a:pt x="1161" y="180"/>
                    <a:pt x="1154" y="175"/>
                  </a:cubicBezTo>
                  <a:cubicBezTo>
                    <a:pt x="1146" y="169"/>
                    <a:pt x="1136" y="164"/>
                    <a:pt x="1124" y="160"/>
                  </a:cubicBezTo>
                  <a:cubicBezTo>
                    <a:pt x="1118" y="157"/>
                    <a:pt x="1111" y="155"/>
                    <a:pt x="1104" y="154"/>
                  </a:cubicBezTo>
                  <a:cubicBezTo>
                    <a:pt x="1097" y="152"/>
                    <a:pt x="1089" y="151"/>
                    <a:pt x="1082" y="150"/>
                  </a:cubicBezTo>
                  <a:cubicBezTo>
                    <a:pt x="1074" y="149"/>
                    <a:pt x="1067" y="148"/>
                    <a:pt x="1059" y="148"/>
                  </a:cubicBezTo>
                  <a:cubicBezTo>
                    <a:pt x="1051" y="147"/>
                    <a:pt x="1044" y="147"/>
                    <a:pt x="1037" y="147"/>
                  </a:cubicBezTo>
                  <a:cubicBezTo>
                    <a:pt x="1031" y="147"/>
                    <a:pt x="1025" y="147"/>
                    <a:pt x="1019" y="148"/>
                  </a:cubicBezTo>
                  <a:cubicBezTo>
                    <a:pt x="1014" y="148"/>
                    <a:pt x="1008" y="149"/>
                    <a:pt x="1004" y="149"/>
                  </a:cubicBezTo>
                  <a:cubicBezTo>
                    <a:pt x="999" y="150"/>
                    <a:pt x="995" y="151"/>
                    <a:pt x="991" y="152"/>
                  </a:cubicBezTo>
                  <a:cubicBezTo>
                    <a:pt x="987" y="153"/>
                    <a:pt x="984" y="154"/>
                    <a:pt x="981" y="155"/>
                  </a:cubicBezTo>
                  <a:cubicBezTo>
                    <a:pt x="980" y="156"/>
                    <a:pt x="978" y="156"/>
                    <a:pt x="976" y="157"/>
                  </a:cubicBezTo>
                  <a:cubicBezTo>
                    <a:pt x="975" y="157"/>
                    <a:pt x="973" y="158"/>
                    <a:pt x="971" y="158"/>
                  </a:cubicBezTo>
                  <a:cubicBezTo>
                    <a:pt x="968" y="158"/>
                    <a:pt x="966" y="159"/>
                    <a:pt x="964" y="159"/>
                  </a:cubicBezTo>
                  <a:cubicBezTo>
                    <a:pt x="962" y="159"/>
                    <a:pt x="959" y="159"/>
                    <a:pt x="957" y="159"/>
                  </a:cubicBezTo>
                  <a:cubicBezTo>
                    <a:pt x="950" y="159"/>
                    <a:pt x="942" y="159"/>
                    <a:pt x="935" y="157"/>
                  </a:cubicBezTo>
                  <a:cubicBezTo>
                    <a:pt x="928" y="156"/>
                    <a:pt x="921" y="155"/>
                    <a:pt x="915" y="152"/>
                  </a:cubicBezTo>
                  <a:cubicBezTo>
                    <a:pt x="910" y="150"/>
                    <a:pt x="905" y="147"/>
                    <a:pt x="901" y="143"/>
                  </a:cubicBezTo>
                  <a:cubicBezTo>
                    <a:pt x="898" y="140"/>
                    <a:pt x="896" y="136"/>
                    <a:pt x="897" y="132"/>
                  </a:cubicBezTo>
                  <a:cubicBezTo>
                    <a:pt x="898" y="126"/>
                    <a:pt x="899" y="116"/>
                    <a:pt x="900" y="105"/>
                  </a:cubicBezTo>
                  <a:cubicBezTo>
                    <a:pt x="901" y="95"/>
                    <a:pt x="901" y="83"/>
                    <a:pt x="902" y="72"/>
                  </a:cubicBezTo>
                  <a:cubicBezTo>
                    <a:pt x="902" y="61"/>
                    <a:pt x="903" y="51"/>
                    <a:pt x="903" y="43"/>
                  </a:cubicBezTo>
                  <a:cubicBezTo>
                    <a:pt x="903" y="35"/>
                    <a:pt x="903" y="30"/>
                    <a:pt x="903" y="29"/>
                  </a:cubicBezTo>
                  <a:cubicBezTo>
                    <a:pt x="903" y="29"/>
                    <a:pt x="903" y="27"/>
                    <a:pt x="902" y="24"/>
                  </a:cubicBezTo>
                  <a:cubicBezTo>
                    <a:pt x="901" y="21"/>
                    <a:pt x="900" y="17"/>
                    <a:pt x="897" y="14"/>
                  </a:cubicBezTo>
                  <a:cubicBezTo>
                    <a:pt x="894" y="10"/>
                    <a:pt x="889" y="7"/>
                    <a:pt x="883" y="4"/>
                  </a:cubicBezTo>
                  <a:cubicBezTo>
                    <a:pt x="876" y="2"/>
                    <a:pt x="867" y="0"/>
                    <a:pt x="856" y="0"/>
                  </a:cubicBezTo>
                  <a:cubicBezTo>
                    <a:pt x="844" y="0"/>
                    <a:pt x="828" y="1"/>
                    <a:pt x="809" y="1"/>
                  </a:cubicBezTo>
                  <a:cubicBezTo>
                    <a:pt x="791" y="2"/>
                    <a:pt x="771" y="3"/>
                    <a:pt x="751" y="3"/>
                  </a:cubicBezTo>
                  <a:cubicBezTo>
                    <a:pt x="732" y="4"/>
                    <a:pt x="714" y="4"/>
                    <a:pt x="701" y="5"/>
                  </a:cubicBezTo>
                  <a:cubicBezTo>
                    <a:pt x="687" y="5"/>
                    <a:pt x="678" y="5"/>
                    <a:pt x="677" y="5"/>
                  </a:cubicBezTo>
                  <a:cubicBezTo>
                    <a:pt x="676" y="5"/>
                    <a:pt x="670" y="6"/>
                    <a:pt x="663" y="7"/>
                  </a:cubicBezTo>
                  <a:cubicBezTo>
                    <a:pt x="656" y="8"/>
                    <a:pt x="646" y="9"/>
                    <a:pt x="638" y="11"/>
                  </a:cubicBezTo>
                  <a:cubicBezTo>
                    <a:pt x="629" y="13"/>
                    <a:pt x="621" y="16"/>
                    <a:pt x="617" y="19"/>
                  </a:cubicBezTo>
                  <a:cubicBezTo>
                    <a:pt x="612" y="22"/>
                    <a:pt x="610" y="26"/>
                    <a:pt x="615" y="31"/>
                  </a:cubicBezTo>
                  <a:cubicBezTo>
                    <a:pt x="619" y="36"/>
                    <a:pt x="627" y="42"/>
                    <a:pt x="636" y="49"/>
                  </a:cubicBezTo>
                  <a:cubicBezTo>
                    <a:pt x="645" y="56"/>
                    <a:pt x="655" y="64"/>
                    <a:pt x="662" y="72"/>
                  </a:cubicBezTo>
                  <a:cubicBezTo>
                    <a:pt x="669" y="80"/>
                    <a:pt x="674" y="87"/>
                    <a:pt x="672" y="94"/>
                  </a:cubicBezTo>
                  <a:cubicBezTo>
                    <a:pt x="671" y="101"/>
                    <a:pt x="664" y="107"/>
                    <a:pt x="648" y="111"/>
                  </a:cubicBezTo>
                  <a:cubicBezTo>
                    <a:pt x="641" y="112"/>
                    <a:pt x="634" y="114"/>
                    <a:pt x="627" y="115"/>
                  </a:cubicBezTo>
                  <a:cubicBezTo>
                    <a:pt x="621" y="116"/>
                    <a:pt x="613" y="117"/>
                    <a:pt x="606" y="118"/>
                  </a:cubicBezTo>
                  <a:cubicBezTo>
                    <a:pt x="599" y="119"/>
                    <a:pt x="592" y="120"/>
                    <a:pt x="585" y="120"/>
                  </a:cubicBezTo>
                  <a:cubicBezTo>
                    <a:pt x="578" y="120"/>
                    <a:pt x="571" y="121"/>
                    <a:pt x="564" y="121"/>
                  </a:cubicBezTo>
                  <a:cubicBezTo>
                    <a:pt x="554" y="121"/>
                    <a:pt x="544" y="120"/>
                    <a:pt x="536" y="120"/>
                  </a:cubicBezTo>
                  <a:cubicBezTo>
                    <a:pt x="527" y="119"/>
                    <a:pt x="519" y="118"/>
                    <a:pt x="512" y="116"/>
                  </a:cubicBezTo>
                  <a:cubicBezTo>
                    <a:pt x="505" y="114"/>
                    <a:pt x="499" y="112"/>
                    <a:pt x="495" y="109"/>
                  </a:cubicBezTo>
                  <a:cubicBezTo>
                    <a:pt x="491" y="107"/>
                    <a:pt x="488" y="104"/>
                    <a:pt x="487" y="100"/>
                  </a:cubicBezTo>
                  <a:cubicBezTo>
                    <a:pt x="486" y="94"/>
                    <a:pt x="486" y="86"/>
                    <a:pt x="487" y="78"/>
                  </a:cubicBezTo>
                  <a:cubicBezTo>
                    <a:pt x="488" y="69"/>
                    <a:pt x="489" y="60"/>
                    <a:pt x="488" y="51"/>
                  </a:cubicBezTo>
                  <a:cubicBezTo>
                    <a:pt x="488" y="42"/>
                    <a:pt x="485" y="35"/>
                    <a:pt x="480" y="29"/>
                  </a:cubicBezTo>
                  <a:cubicBezTo>
                    <a:pt x="474" y="23"/>
                    <a:pt x="465" y="19"/>
                    <a:pt x="450" y="19"/>
                  </a:cubicBezTo>
                  <a:cubicBezTo>
                    <a:pt x="449" y="19"/>
                    <a:pt x="447" y="19"/>
                    <a:pt x="445" y="19"/>
                  </a:cubicBezTo>
                  <a:cubicBezTo>
                    <a:pt x="444" y="19"/>
                    <a:pt x="442" y="19"/>
                    <a:pt x="440" y="19"/>
                  </a:cubicBezTo>
                  <a:cubicBezTo>
                    <a:pt x="438" y="19"/>
                    <a:pt x="436" y="19"/>
                    <a:pt x="434" y="19"/>
                  </a:cubicBezTo>
                  <a:cubicBezTo>
                    <a:pt x="432" y="19"/>
                    <a:pt x="430" y="19"/>
                    <a:pt x="427" y="19"/>
                  </a:cubicBezTo>
                  <a:cubicBezTo>
                    <a:pt x="408" y="19"/>
                    <a:pt x="385" y="20"/>
                    <a:pt x="360" y="21"/>
                  </a:cubicBezTo>
                  <a:cubicBezTo>
                    <a:pt x="335" y="22"/>
                    <a:pt x="308" y="23"/>
                    <a:pt x="284" y="24"/>
                  </a:cubicBezTo>
                  <a:cubicBezTo>
                    <a:pt x="259" y="25"/>
                    <a:pt x="237" y="27"/>
                    <a:pt x="220" y="28"/>
                  </a:cubicBezTo>
                  <a:cubicBezTo>
                    <a:pt x="204" y="28"/>
                    <a:pt x="192" y="29"/>
                    <a:pt x="190" y="29"/>
                  </a:cubicBezTo>
                  <a:cubicBezTo>
                    <a:pt x="221" y="137"/>
                    <a:pt x="221" y="137"/>
                    <a:pt x="221" y="137"/>
                  </a:cubicBezTo>
                  <a:cubicBezTo>
                    <a:pt x="221" y="137"/>
                    <a:pt x="221" y="139"/>
                    <a:pt x="220" y="142"/>
                  </a:cubicBezTo>
                  <a:cubicBezTo>
                    <a:pt x="219" y="144"/>
                    <a:pt x="217" y="147"/>
                    <a:pt x="215" y="150"/>
                  </a:cubicBezTo>
                  <a:cubicBezTo>
                    <a:pt x="213" y="153"/>
                    <a:pt x="210" y="156"/>
                    <a:pt x="206" y="159"/>
                  </a:cubicBezTo>
                  <a:cubicBezTo>
                    <a:pt x="203" y="161"/>
                    <a:pt x="198" y="163"/>
                    <a:pt x="192" y="163"/>
                  </a:cubicBezTo>
                  <a:cubicBezTo>
                    <a:pt x="192" y="163"/>
                    <a:pt x="191" y="163"/>
                    <a:pt x="190" y="163"/>
                  </a:cubicBezTo>
                  <a:cubicBezTo>
                    <a:pt x="189" y="163"/>
                    <a:pt x="188" y="163"/>
                    <a:pt x="188" y="162"/>
                  </a:cubicBezTo>
                  <a:cubicBezTo>
                    <a:pt x="187" y="162"/>
                    <a:pt x="186" y="162"/>
                    <a:pt x="185" y="162"/>
                  </a:cubicBezTo>
                  <a:cubicBezTo>
                    <a:pt x="184" y="162"/>
                    <a:pt x="183" y="162"/>
                    <a:pt x="182" y="161"/>
                  </a:cubicBezTo>
                  <a:cubicBezTo>
                    <a:pt x="177" y="160"/>
                    <a:pt x="170" y="158"/>
                    <a:pt x="163" y="156"/>
                  </a:cubicBezTo>
                  <a:cubicBezTo>
                    <a:pt x="155" y="154"/>
                    <a:pt x="147" y="152"/>
                    <a:pt x="138" y="150"/>
                  </a:cubicBezTo>
                  <a:cubicBezTo>
                    <a:pt x="130" y="148"/>
                    <a:pt x="121" y="146"/>
                    <a:pt x="112" y="145"/>
                  </a:cubicBezTo>
                  <a:cubicBezTo>
                    <a:pt x="103" y="144"/>
                    <a:pt x="94" y="143"/>
                    <a:pt x="86" y="143"/>
                  </a:cubicBezTo>
                  <a:cubicBezTo>
                    <a:pt x="82" y="143"/>
                    <a:pt x="78" y="143"/>
                    <a:pt x="75" y="143"/>
                  </a:cubicBezTo>
                  <a:cubicBezTo>
                    <a:pt x="72" y="144"/>
                    <a:pt x="68" y="144"/>
                    <a:pt x="65" y="145"/>
                  </a:cubicBezTo>
                  <a:cubicBezTo>
                    <a:pt x="62" y="146"/>
                    <a:pt x="59" y="146"/>
                    <a:pt x="56" y="147"/>
                  </a:cubicBezTo>
                  <a:cubicBezTo>
                    <a:pt x="53" y="148"/>
                    <a:pt x="50" y="150"/>
                    <a:pt x="47" y="151"/>
                  </a:cubicBezTo>
                  <a:cubicBezTo>
                    <a:pt x="37" y="156"/>
                    <a:pt x="28" y="163"/>
                    <a:pt x="20" y="170"/>
                  </a:cubicBezTo>
                  <a:cubicBezTo>
                    <a:pt x="13" y="177"/>
                    <a:pt x="7" y="185"/>
                    <a:pt x="4" y="193"/>
                  </a:cubicBezTo>
                  <a:cubicBezTo>
                    <a:pt x="0" y="202"/>
                    <a:pt x="0" y="210"/>
                    <a:pt x="5" y="218"/>
                  </a:cubicBezTo>
                  <a:cubicBezTo>
                    <a:pt x="10" y="226"/>
                    <a:pt x="19" y="234"/>
                    <a:pt x="34" y="240"/>
                  </a:cubicBezTo>
                  <a:cubicBezTo>
                    <a:pt x="43" y="244"/>
                    <a:pt x="52" y="247"/>
                    <a:pt x="60" y="250"/>
                  </a:cubicBezTo>
                  <a:cubicBezTo>
                    <a:pt x="68" y="252"/>
                    <a:pt x="75" y="254"/>
                    <a:pt x="82" y="256"/>
                  </a:cubicBezTo>
                  <a:cubicBezTo>
                    <a:pt x="89" y="257"/>
                    <a:pt x="95" y="258"/>
                    <a:pt x="102" y="259"/>
                  </a:cubicBezTo>
                  <a:cubicBezTo>
                    <a:pt x="108" y="259"/>
                    <a:pt x="113" y="260"/>
                    <a:pt x="119" y="260"/>
                  </a:cubicBezTo>
                  <a:cubicBezTo>
                    <a:pt x="122" y="260"/>
                    <a:pt x="126" y="259"/>
                    <a:pt x="129" y="259"/>
                  </a:cubicBezTo>
                  <a:cubicBezTo>
                    <a:pt x="132" y="259"/>
                    <a:pt x="136" y="259"/>
                    <a:pt x="139" y="258"/>
                  </a:cubicBezTo>
                  <a:cubicBezTo>
                    <a:pt x="142" y="258"/>
                    <a:pt x="145" y="258"/>
                    <a:pt x="149" y="257"/>
                  </a:cubicBezTo>
                  <a:cubicBezTo>
                    <a:pt x="152" y="257"/>
                    <a:pt x="155" y="256"/>
                    <a:pt x="158" y="256"/>
                  </a:cubicBezTo>
                  <a:cubicBezTo>
                    <a:pt x="160" y="256"/>
                    <a:pt x="161" y="255"/>
                    <a:pt x="163" y="255"/>
                  </a:cubicBezTo>
                  <a:cubicBezTo>
                    <a:pt x="164" y="255"/>
                    <a:pt x="166" y="255"/>
                    <a:pt x="168" y="255"/>
                  </a:cubicBezTo>
                  <a:cubicBezTo>
                    <a:pt x="169" y="255"/>
                    <a:pt x="171" y="255"/>
                    <a:pt x="172" y="255"/>
                  </a:cubicBezTo>
                  <a:cubicBezTo>
                    <a:pt x="174" y="255"/>
                    <a:pt x="176" y="254"/>
                    <a:pt x="177" y="254"/>
                  </a:cubicBezTo>
                  <a:cubicBezTo>
                    <a:pt x="184" y="254"/>
                    <a:pt x="191" y="255"/>
                    <a:pt x="197" y="256"/>
                  </a:cubicBezTo>
                  <a:cubicBezTo>
                    <a:pt x="203" y="257"/>
                    <a:pt x="209" y="259"/>
                    <a:pt x="213" y="261"/>
                  </a:cubicBezTo>
                  <a:cubicBezTo>
                    <a:pt x="218" y="264"/>
                    <a:pt x="222" y="267"/>
                    <a:pt x="224" y="272"/>
                  </a:cubicBezTo>
                  <a:cubicBezTo>
                    <a:pt x="226" y="276"/>
                    <a:pt x="227" y="281"/>
                    <a:pt x="225" y="288"/>
                  </a:cubicBezTo>
                  <a:cubicBezTo>
                    <a:pt x="224" y="296"/>
                    <a:pt x="220" y="308"/>
                    <a:pt x="216" y="322"/>
                  </a:cubicBezTo>
                  <a:cubicBezTo>
                    <a:pt x="212" y="335"/>
                    <a:pt x="207" y="351"/>
                    <a:pt x="203" y="366"/>
                  </a:cubicBezTo>
                  <a:cubicBezTo>
                    <a:pt x="199" y="381"/>
                    <a:pt x="195" y="395"/>
                    <a:pt x="193" y="406"/>
                  </a:cubicBezTo>
                  <a:cubicBezTo>
                    <a:pt x="191" y="418"/>
                    <a:pt x="191" y="425"/>
                    <a:pt x="195" y="427"/>
                  </a:cubicBezTo>
                  <a:cubicBezTo>
                    <a:pt x="198" y="429"/>
                    <a:pt x="201" y="431"/>
                    <a:pt x="204" y="433"/>
                  </a:cubicBezTo>
                  <a:cubicBezTo>
                    <a:pt x="207" y="435"/>
                    <a:pt x="211" y="437"/>
                    <a:pt x="217" y="439"/>
                  </a:cubicBezTo>
                  <a:cubicBezTo>
                    <a:pt x="223" y="441"/>
                    <a:pt x="232" y="442"/>
                    <a:pt x="245" y="443"/>
                  </a:cubicBezTo>
                  <a:cubicBezTo>
                    <a:pt x="257" y="444"/>
                    <a:pt x="274" y="445"/>
                    <a:pt x="297" y="445"/>
                  </a:cubicBezTo>
                  <a:cubicBezTo>
                    <a:pt x="298" y="445"/>
                    <a:pt x="299" y="445"/>
                    <a:pt x="301" y="445"/>
                  </a:cubicBezTo>
                  <a:cubicBezTo>
                    <a:pt x="302" y="445"/>
                    <a:pt x="303" y="445"/>
                    <a:pt x="304" y="445"/>
                  </a:cubicBezTo>
                  <a:cubicBezTo>
                    <a:pt x="305" y="445"/>
                    <a:pt x="306" y="445"/>
                    <a:pt x="307" y="445"/>
                  </a:cubicBezTo>
                  <a:cubicBezTo>
                    <a:pt x="309" y="445"/>
                    <a:pt x="310" y="445"/>
                    <a:pt x="311" y="445"/>
                  </a:cubicBezTo>
                  <a:cubicBezTo>
                    <a:pt x="337" y="444"/>
                    <a:pt x="375" y="444"/>
                    <a:pt x="418" y="443"/>
                  </a:cubicBezTo>
                  <a:cubicBezTo>
                    <a:pt x="461" y="443"/>
                    <a:pt x="508" y="443"/>
                    <a:pt x="553" y="442"/>
                  </a:cubicBezTo>
                  <a:cubicBezTo>
                    <a:pt x="597" y="442"/>
                    <a:pt x="639" y="442"/>
                    <a:pt x="670" y="442"/>
                  </a:cubicBezTo>
                  <a:cubicBezTo>
                    <a:pt x="702" y="441"/>
                    <a:pt x="723" y="441"/>
                    <a:pt x="727" y="441"/>
                  </a:cubicBezTo>
                  <a:cubicBezTo>
                    <a:pt x="1025" y="434"/>
                    <a:pt x="1025" y="434"/>
                    <a:pt x="1025" y="434"/>
                  </a:cubicBezTo>
                  <a:cubicBezTo>
                    <a:pt x="1023" y="432"/>
                    <a:pt x="1016" y="421"/>
                    <a:pt x="1005" y="405"/>
                  </a:cubicBezTo>
                  <a:cubicBezTo>
                    <a:pt x="994" y="390"/>
                    <a:pt x="981" y="370"/>
                    <a:pt x="969" y="350"/>
                  </a:cubicBezTo>
                  <a:cubicBezTo>
                    <a:pt x="957" y="331"/>
                    <a:pt x="946" y="312"/>
                    <a:pt x="939" y="296"/>
                  </a:cubicBezTo>
                  <a:cubicBezTo>
                    <a:pt x="932" y="281"/>
                    <a:pt x="929" y="270"/>
                    <a:pt x="934" y="267"/>
                  </a:cubicBezTo>
                  <a:cubicBezTo>
                    <a:pt x="936" y="265"/>
                    <a:pt x="939" y="262"/>
                    <a:pt x="941" y="260"/>
                  </a:cubicBezTo>
                  <a:cubicBezTo>
                    <a:pt x="944" y="258"/>
                    <a:pt x="946" y="255"/>
                    <a:pt x="950" y="253"/>
                  </a:cubicBezTo>
                  <a:cubicBezTo>
                    <a:pt x="953" y="252"/>
                    <a:pt x="956" y="250"/>
                    <a:pt x="961" y="249"/>
                  </a:cubicBezTo>
                  <a:cubicBezTo>
                    <a:pt x="966" y="247"/>
                    <a:pt x="971" y="247"/>
                    <a:pt x="979" y="247"/>
                  </a:cubicBezTo>
                  <a:cubicBezTo>
                    <a:pt x="982" y="247"/>
                    <a:pt x="985" y="247"/>
                    <a:pt x="989" y="247"/>
                  </a:cubicBezTo>
                  <a:cubicBezTo>
                    <a:pt x="992" y="247"/>
                    <a:pt x="996" y="248"/>
                    <a:pt x="1000" y="248"/>
                  </a:cubicBezTo>
                  <a:cubicBezTo>
                    <a:pt x="1004" y="249"/>
                    <a:pt x="1009" y="249"/>
                    <a:pt x="1014" y="250"/>
                  </a:cubicBezTo>
                  <a:cubicBezTo>
                    <a:pt x="1019" y="251"/>
                    <a:pt x="1024" y="252"/>
                    <a:pt x="1030" y="253"/>
                  </a:cubicBezTo>
                  <a:cubicBezTo>
                    <a:pt x="1035" y="254"/>
                    <a:pt x="1040" y="255"/>
                    <a:pt x="1046" y="255"/>
                  </a:cubicBezTo>
                  <a:cubicBezTo>
                    <a:pt x="1051" y="256"/>
                    <a:pt x="1056" y="257"/>
                    <a:pt x="1061" y="257"/>
                  </a:cubicBezTo>
                  <a:cubicBezTo>
                    <a:pt x="1065" y="258"/>
                    <a:pt x="1070" y="258"/>
                    <a:pt x="1075" y="258"/>
                  </a:cubicBezTo>
                  <a:cubicBezTo>
                    <a:pt x="1080" y="258"/>
                    <a:pt x="1084" y="259"/>
                    <a:pt x="1089" y="259"/>
                  </a:cubicBezTo>
                  <a:cubicBezTo>
                    <a:pt x="1101" y="258"/>
                    <a:pt x="1112" y="258"/>
                    <a:pt x="1122" y="256"/>
                  </a:cubicBezTo>
                  <a:cubicBezTo>
                    <a:pt x="1131" y="254"/>
                    <a:pt x="1140" y="252"/>
                    <a:pt x="1148" y="249"/>
                  </a:cubicBezTo>
                  <a:cubicBezTo>
                    <a:pt x="1155" y="247"/>
                    <a:pt x="1161" y="243"/>
                    <a:pt x="1166" y="240"/>
                  </a:cubicBezTo>
                  <a:cubicBezTo>
                    <a:pt x="1171" y="236"/>
                    <a:pt x="1174" y="233"/>
                    <a:pt x="1175" y="229"/>
                  </a:cubicBezTo>
                  <a:cubicBezTo>
                    <a:pt x="1178" y="223"/>
                    <a:pt x="1179" y="217"/>
                    <a:pt x="1178" y="211"/>
                  </a:cubicBezTo>
                  <a:cubicBezTo>
                    <a:pt x="1177" y="205"/>
                    <a:pt x="1175" y="199"/>
                    <a:pt x="1171" y="192"/>
                  </a:cubicBezTo>
                  <a:close/>
                </a:path>
              </a:pathLst>
            </a:cu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grpSp>
      <p:sp>
        <p:nvSpPr>
          <p:cNvPr id="22" name="任意多边形 21"/>
          <p:cNvSpPr/>
          <p:nvPr/>
        </p:nvSpPr>
        <p:spPr>
          <a:xfrm>
            <a:off x="3998946" y="4159024"/>
            <a:ext cx="1171728" cy="300130"/>
          </a:xfrm>
          <a:custGeom>
            <a:gdLst>
              <a:gd fmla="*/ 0 w 1562100" name="connsiteX0"/>
              <a:gd fmla="*/ 0 h 400050" name="connsiteY0"/>
              <a:gd fmla="*/ 304800 w 1562100" name="connsiteX1"/>
              <a:gd fmla="*/ 400050 h 400050" name="connsiteY1"/>
              <a:gd fmla="*/ 1562100 w 1562100" name="connsiteX2"/>
              <a:gd fmla="*/ 400050 h 400050" name="connsiteY2"/>
            </a:gdLst>
            <a:cxnLst>
              <a:cxn ang="0">
                <a:pos x="connsiteX0" y="connsiteY0"/>
              </a:cxn>
              <a:cxn ang="0">
                <a:pos x="connsiteX1" y="connsiteY1"/>
              </a:cxn>
              <a:cxn ang="0">
                <a:pos x="connsiteX2" y="connsiteY2"/>
              </a:cxn>
            </a:cxnLst>
            <a:rect b="b" l="l" r="r" t="t"/>
            <a:pathLst>
              <a:path h="400050" w="1562100">
                <a:moveTo>
                  <a:pt x="0" y="0"/>
                </a:moveTo>
                <a:lnTo>
                  <a:pt x="304800" y="400050"/>
                </a:lnTo>
                <a:lnTo>
                  <a:pt x="1562100" y="40005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3" name="任意多边形 22"/>
          <p:cNvSpPr/>
          <p:nvPr/>
        </p:nvSpPr>
        <p:spPr>
          <a:xfrm>
            <a:off x="2086247" y="3222953"/>
            <a:ext cx="1157438" cy="285838"/>
          </a:xfrm>
          <a:custGeom>
            <a:gdLst>
              <a:gd fmla="*/ 1543050 w 1543050" name="connsiteX0"/>
              <a:gd fmla="*/ 0 h 381000" name="connsiteY0"/>
              <a:gd fmla="*/ 1238250 w 1543050" name="connsiteX1"/>
              <a:gd fmla="*/ 381000 h 381000" name="connsiteY1"/>
              <a:gd fmla="*/ 0 w 1543050" name="connsiteX2"/>
              <a:gd fmla="*/ 381000 h 381000" name="connsiteY2"/>
            </a:gdLst>
            <a:cxnLst>
              <a:cxn ang="0">
                <a:pos x="connsiteX0" y="connsiteY0"/>
              </a:cxn>
              <a:cxn ang="0">
                <a:pos x="connsiteX1" y="connsiteY1"/>
              </a:cxn>
              <a:cxn ang="0">
                <a:pos x="connsiteX2" y="connsiteY2"/>
              </a:cxn>
            </a:cxnLst>
            <a:rect b="b" l="l" r="r" t="t"/>
            <a:pathLst>
              <a:path h="381000" w="1543050">
                <a:moveTo>
                  <a:pt x="1543050" y="0"/>
                </a:moveTo>
                <a:lnTo>
                  <a:pt x="1238250" y="381000"/>
                </a:lnTo>
                <a:lnTo>
                  <a:pt x="0" y="3810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4" name="任意多边形 23"/>
          <p:cNvSpPr/>
          <p:nvPr/>
        </p:nvSpPr>
        <p:spPr>
          <a:xfrm>
            <a:off x="4512022" y="2892655"/>
            <a:ext cx="1171728" cy="300130"/>
          </a:xfrm>
          <a:custGeom>
            <a:gdLst>
              <a:gd fmla="*/ 0 w 1562100" name="connsiteX0"/>
              <a:gd fmla="*/ 0 h 400050" name="connsiteY0"/>
              <a:gd fmla="*/ 304800 w 1562100" name="connsiteX1"/>
              <a:gd fmla="*/ 400050 h 400050" name="connsiteY1"/>
              <a:gd fmla="*/ 1562100 w 1562100" name="connsiteX2"/>
              <a:gd fmla="*/ 400050 h 400050" name="connsiteY2"/>
            </a:gdLst>
            <a:cxnLst>
              <a:cxn ang="0">
                <a:pos x="connsiteX0" y="connsiteY0"/>
              </a:cxn>
              <a:cxn ang="0">
                <a:pos x="connsiteX1" y="connsiteY1"/>
              </a:cxn>
              <a:cxn ang="0">
                <a:pos x="connsiteX2" y="connsiteY2"/>
              </a:cxn>
            </a:cxnLst>
            <a:rect b="b" l="l" r="r" t="t"/>
            <a:pathLst>
              <a:path h="400050" w="1562100">
                <a:moveTo>
                  <a:pt x="0" y="0"/>
                </a:moveTo>
                <a:lnTo>
                  <a:pt x="304800" y="400050"/>
                </a:lnTo>
                <a:lnTo>
                  <a:pt x="1562100" y="40005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5" name="任意多边形 24"/>
          <p:cNvSpPr/>
          <p:nvPr/>
        </p:nvSpPr>
        <p:spPr>
          <a:xfrm>
            <a:off x="5986540" y="2399589"/>
            <a:ext cx="1171728" cy="300130"/>
          </a:xfrm>
          <a:custGeom>
            <a:gdLst>
              <a:gd fmla="*/ 0 w 1562100" name="connsiteX0"/>
              <a:gd fmla="*/ 0 h 400050" name="connsiteY0"/>
              <a:gd fmla="*/ 304800 w 1562100" name="connsiteX1"/>
              <a:gd fmla="*/ 400050 h 400050" name="connsiteY1"/>
              <a:gd fmla="*/ 1562100 w 1562100" name="connsiteX2"/>
              <a:gd fmla="*/ 400050 h 400050" name="connsiteY2"/>
            </a:gdLst>
            <a:cxnLst>
              <a:cxn ang="0">
                <a:pos x="connsiteX0" y="connsiteY0"/>
              </a:cxn>
              <a:cxn ang="0">
                <a:pos x="connsiteX1" y="connsiteY1"/>
              </a:cxn>
              <a:cxn ang="0">
                <a:pos x="connsiteX2" y="connsiteY2"/>
              </a:cxn>
            </a:cxnLst>
            <a:rect b="b" l="l" r="r" t="t"/>
            <a:pathLst>
              <a:path h="400050" w="1562100">
                <a:moveTo>
                  <a:pt x="0" y="0"/>
                </a:moveTo>
                <a:lnTo>
                  <a:pt x="304800" y="400050"/>
                </a:lnTo>
                <a:lnTo>
                  <a:pt x="1562100" y="40005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6" name="任意多边形 25"/>
          <p:cNvSpPr/>
          <p:nvPr/>
        </p:nvSpPr>
        <p:spPr>
          <a:xfrm flipV="1">
            <a:off x="3583700" y="1746237"/>
            <a:ext cx="1157438" cy="247528"/>
          </a:xfrm>
          <a:custGeom>
            <a:gdLst>
              <a:gd fmla="*/ 1543050 w 1543050" name="connsiteX0"/>
              <a:gd fmla="*/ 0 h 381000" name="connsiteY0"/>
              <a:gd fmla="*/ 1238250 w 1543050" name="connsiteX1"/>
              <a:gd fmla="*/ 381000 h 381000" name="connsiteY1"/>
              <a:gd fmla="*/ 0 w 1543050" name="connsiteX2"/>
              <a:gd fmla="*/ 381000 h 381000" name="connsiteY2"/>
            </a:gdLst>
            <a:cxnLst>
              <a:cxn ang="0">
                <a:pos x="connsiteX0" y="connsiteY0"/>
              </a:cxn>
              <a:cxn ang="0">
                <a:pos x="connsiteX1" y="connsiteY1"/>
              </a:cxn>
              <a:cxn ang="0">
                <a:pos x="connsiteX2" y="connsiteY2"/>
              </a:cxn>
            </a:cxnLst>
            <a:rect b="b" l="l" r="r" t="t"/>
            <a:pathLst>
              <a:path h="381000" w="1543050">
                <a:moveTo>
                  <a:pt x="1543050" y="0"/>
                </a:moveTo>
                <a:lnTo>
                  <a:pt x="1238250" y="381000"/>
                </a:lnTo>
                <a:lnTo>
                  <a:pt x="0" y="3810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7" name="文本框 63"/>
          <p:cNvSpPr txBox="1"/>
          <p:nvPr/>
        </p:nvSpPr>
        <p:spPr>
          <a:xfrm>
            <a:off x="433310" y="3164201"/>
            <a:ext cx="1618348" cy="617230"/>
          </a:xfrm>
          <a:prstGeom prst="rect">
            <a:avLst/>
          </a:prstGeom>
          <a:noFill/>
        </p:spPr>
        <p:txBody>
          <a:bodyPr bIns="34295" lIns="68589" rIns="68589" rtlCol="0" tIns="34295" wrap="square">
            <a:spAutoFit/>
          </a:bodyPr>
          <a:lstStyle/>
          <a:p>
            <a:pPr algn="r">
              <a:lnSpc>
                <a:spcPct val="120000"/>
              </a:lnSpc>
            </a:pPr>
            <a:r>
              <a:rPr altLang="en-US" lang="zh-CN" smtClean="0" sz="10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请填入您的内容，或复制内容后点击右键选择只保留文本来粘贴您的内容。</a:t>
            </a:r>
          </a:p>
        </p:txBody>
      </p:sp>
      <p:sp>
        <p:nvSpPr>
          <p:cNvPr id="28" name="文本框 64"/>
          <p:cNvSpPr txBox="1"/>
          <p:nvPr/>
        </p:nvSpPr>
        <p:spPr>
          <a:xfrm>
            <a:off x="1825599" y="1407288"/>
            <a:ext cx="1618348" cy="617230"/>
          </a:xfrm>
          <a:prstGeom prst="rect">
            <a:avLst/>
          </a:prstGeom>
          <a:noFill/>
        </p:spPr>
        <p:txBody>
          <a:bodyPr bIns="34295" lIns="68589" rIns="68589" rtlCol="0" tIns="34295" wrap="square">
            <a:spAutoFit/>
          </a:bodyPr>
          <a:lstStyle/>
          <a:p>
            <a:pPr algn="r">
              <a:lnSpc>
                <a:spcPct val="120000"/>
              </a:lnSpc>
            </a:pPr>
            <a:r>
              <a:rPr altLang="en-US" lang="zh-CN" smtClean="0" sz="10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请填入您的内容，或复制内容后点击右键选择只保留文本来粘贴您的内容。</a:t>
            </a:r>
          </a:p>
        </p:txBody>
      </p:sp>
      <p:sp>
        <p:nvSpPr>
          <p:cNvPr id="29" name="文本框 65"/>
          <p:cNvSpPr txBox="1"/>
          <p:nvPr/>
        </p:nvSpPr>
        <p:spPr>
          <a:xfrm>
            <a:off x="5223100" y="4160792"/>
            <a:ext cx="1618348" cy="617230"/>
          </a:xfrm>
          <a:prstGeom prst="rect">
            <a:avLst/>
          </a:prstGeom>
          <a:noFill/>
        </p:spPr>
        <p:txBody>
          <a:bodyPr bIns="34295" lIns="68589" rIns="68589" rtlCol="0" tIns="34295" wrap="square">
            <a:spAutoFit/>
          </a:bodyPr>
          <a:lstStyle/>
          <a:p>
            <a:pPr>
              <a:lnSpc>
                <a:spcPct val="120000"/>
              </a:lnSpc>
            </a:pPr>
            <a:r>
              <a:rPr altLang="en-US" lang="zh-CN" smtClean="0" sz="10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请填入您的内容，或复制内容后点击右键选择只保留文本来粘贴您的内容。</a:t>
            </a:r>
          </a:p>
        </p:txBody>
      </p:sp>
      <p:sp>
        <p:nvSpPr>
          <p:cNvPr id="30" name="文本框 66"/>
          <p:cNvSpPr txBox="1"/>
          <p:nvPr/>
        </p:nvSpPr>
        <p:spPr>
          <a:xfrm>
            <a:off x="5723374" y="3073287"/>
            <a:ext cx="1618348" cy="617230"/>
          </a:xfrm>
          <a:prstGeom prst="rect">
            <a:avLst/>
          </a:prstGeom>
          <a:noFill/>
        </p:spPr>
        <p:txBody>
          <a:bodyPr bIns="34295" lIns="68589" rIns="68589" rtlCol="0" tIns="34295" wrap="square">
            <a:spAutoFit/>
          </a:bodyPr>
          <a:lstStyle/>
          <a:p>
            <a:pPr>
              <a:lnSpc>
                <a:spcPct val="120000"/>
              </a:lnSpc>
            </a:pPr>
            <a:r>
              <a:rPr altLang="en-US" lang="zh-CN" smtClean="0" sz="10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请填入您的内容，或复制内容后点击右键选择只保留文本来粘贴您的内容。</a:t>
            </a:r>
          </a:p>
        </p:txBody>
      </p:sp>
      <p:sp>
        <p:nvSpPr>
          <p:cNvPr id="31" name="文本框 67"/>
          <p:cNvSpPr txBox="1"/>
          <p:nvPr/>
        </p:nvSpPr>
        <p:spPr>
          <a:xfrm>
            <a:off x="6685639" y="2008325"/>
            <a:ext cx="1618348" cy="617230"/>
          </a:xfrm>
          <a:prstGeom prst="rect">
            <a:avLst/>
          </a:prstGeom>
          <a:noFill/>
        </p:spPr>
        <p:txBody>
          <a:bodyPr bIns="34295" lIns="68589" rIns="68589" rtlCol="0" tIns="34295" wrap="square">
            <a:spAutoFit/>
          </a:bodyPr>
          <a:lstStyle/>
          <a:p>
            <a:pPr>
              <a:lnSpc>
                <a:spcPct val="120000"/>
              </a:lnSpc>
            </a:pPr>
            <a:r>
              <a:rPr altLang="en-US" lang="zh-CN" smtClean="0" sz="10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请填入您的内容，或复制内容后点击右键选择只保留文本来粘贴您的内容。</a:t>
            </a:r>
          </a:p>
        </p:txBody>
      </p:sp>
      <p:sp>
        <p:nvSpPr>
          <p:cNvPr id="32" name="KSO_Shape"/>
          <p:cNvSpPr/>
          <p:nvPr/>
        </p:nvSpPr>
        <p:spPr bwMode="auto">
          <a:xfrm flipH="1">
            <a:off x="5569506" y="1378599"/>
            <a:ext cx="818104" cy="951838"/>
          </a:xfrm>
          <a:custGeom>
            <a:gdLst>
              <a:gd fmla="*/ 803970 w 12269552" name="T0"/>
              <a:gd fmla="*/ 262762 h 11753851" name="T1"/>
              <a:gd fmla="*/ 1171916 w 12269552" name="T2"/>
              <a:gd fmla="*/ 262762 h 11753851" name="T3"/>
              <a:gd fmla="*/ 1241319 w 12269552" name="T4"/>
              <a:gd fmla="*/ 290855 h 11753851" name="T5"/>
              <a:gd fmla="*/ 1475966 w 12269552" name="T6"/>
              <a:gd fmla="*/ 525518 h 11753851" name="T7"/>
              <a:gd fmla="*/ 1670404 w 12269552" name="T8"/>
              <a:gd fmla="*/ 331067 h 11753851" name="T9"/>
              <a:gd fmla="*/ 1721079 w 12269552" name="T10"/>
              <a:gd fmla="*/ 312889 h 11753851" name="T11"/>
              <a:gd fmla="*/ 1800397 w 12269552" name="T12"/>
              <a:gd fmla="*/ 391661 h 11753851" name="T13"/>
              <a:gd fmla="*/ 1782220 w 12269552" name="T14"/>
              <a:gd fmla="*/ 441238 h 11753851" name="T15"/>
              <a:gd fmla="*/ 1547572 w 12269552" name="T16"/>
              <a:gd fmla="*/ 678105 h 11753851" name="T17"/>
              <a:gd fmla="*/ 1419232 w 12269552" name="T18"/>
              <a:gd fmla="*/ 688571 h 11753851" name="T19"/>
              <a:gd fmla="*/ 1275469 w 12269552" name="T20"/>
              <a:gd fmla="*/ 544247 h 11753851" name="T21"/>
              <a:gd fmla="*/ 1050185 w 12269552" name="T22"/>
              <a:gd fmla="*/ 804250 h 11753851" name="T23"/>
              <a:gd fmla="*/ 1256190 w 12269552" name="T24"/>
              <a:gd fmla="*/ 1010268 h 11753851" name="T25"/>
              <a:gd fmla="*/ 1274918 w 12269552" name="T26"/>
              <a:gd fmla="*/ 1130905 h 11753851" name="T27"/>
              <a:gd fmla="*/ 1159247 w 12269552" name="T28"/>
              <a:gd fmla="*/ 1646503 h 11753851" name="T29"/>
              <a:gd fmla="*/ 1063405 w 12269552" name="T30"/>
              <a:gd fmla="*/ 1724724 h 11753851" name="T31"/>
              <a:gd fmla="*/ 965360 w 12269552" name="T32"/>
              <a:gd fmla="*/ 1626672 h 11753851" name="T33"/>
              <a:gd fmla="*/ 968114 w 12269552" name="T34"/>
              <a:gd fmla="*/ 1601884 h 11753851" name="T35"/>
              <a:gd fmla="*/ 1063405 w 12269552" name="T36"/>
              <a:gd fmla="*/ 1179380 h 11753851" name="T37"/>
              <a:gd fmla="*/ 828757 w 12269552" name="T38"/>
              <a:gd fmla="*/ 951327 h 11753851" name="T39"/>
              <a:gd fmla="*/ 627709 w 12269552" name="T40"/>
              <a:gd fmla="*/ 1176075 h 11753851" name="T41"/>
              <a:gd fmla="*/ 508182 w 12269552" name="T42"/>
              <a:gd fmla="*/ 1213533 h 11753851" name="T43"/>
              <a:gd fmla="*/ 100027 w 12269552" name="T44"/>
              <a:gd fmla="*/ 1214084 h 11753851" name="T45"/>
              <a:gd fmla="*/ 2533 w 12269552" name="T46"/>
              <a:gd fmla="*/ 1137515 h 11753851" name="T47"/>
              <a:gd fmla="*/ 75791 w 12269552" name="T48"/>
              <a:gd fmla="*/ 1020735 h 11753851" name="T49"/>
              <a:gd fmla="*/ 100578 w 12269552" name="T50"/>
              <a:gd fmla="*/ 1018531 h 11753851" name="T51"/>
              <a:gd fmla="*/ 451999 w 12269552" name="T52"/>
              <a:gd fmla="*/ 1019633 h 11753851" name="T53"/>
              <a:gd fmla="*/ 971969 w 12269552" name="T54"/>
              <a:gd fmla="*/ 417001 h 11753851" name="T55"/>
              <a:gd fmla="*/ 835918 w 12269552" name="T56"/>
              <a:gd fmla="*/ 416450 h 11753851" name="T57"/>
              <a:gd fmla="*/ 599617 w 12269552" name="T58"/>
              <a:gd fmla="*/ 689122 h 11753851" name="T59"/>
              <a:gd fmla="*/ 541231 w 12269552" name="T60"/>
              <a:gd fmla="*/ 716664 h 11753851" name="T61"/>
              <a:gd fmla="*/ 464667 w 12269552" name="T62"/>
              <a:gd fmla="*/ 640647 h 11753851" name="T63"/>
              <a:gd fmla="*/ 490556 w 12269552" name="T64"/>
              <a:gd fmla="*/ 583358 h 11753851" name="T65"/>
              <a:gd fmla="*/ 745033 w 12269552" name="T66"/>
              <a:gd fmla="*/ 290304 h 11753851" name="T67"/>
              <a:gd fmla="*/ 803970 w 12269552" name="T68"/>
              <a:gd fmla="*/ 262762 h 11753851" name="T69"/>
              <a:gd fmla="*/ 1357685 w 12269552" name="T70"/>
              <a:gd fmla="*/ 0 h 11753851" name="T71"/>
              <a:gd fmla="*/ 1509449 w 12269552" name="T72"/>
              <a:gd fmla="*/ 151764 h 11753851" name="T73"/>
              <a:gd fmla="*/ 1357685 w 12269552" name="T74"/>
              <a:gd fmla="*/ 303527 h 11753851" name="T75"/>
              <a:gd fmla="*/ 1205921 w 12269552" name="T76"/>
              <a:gd fmla="*/ 151764 h 11753851" name="T77"/>
              <a:gd fmla="*/ 1357685 w 12269552" name="T78"/>
              <a:gd fmla="*/ 0 h 11753851"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1753851" w="12269552">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chemeClr val="accent1"/>
          </a:solidFill>
          <a:ln>
            <a:noFill/>
          </a:ln>
          <a:effectLst>
            <a:outerShdw algn="bl" blurRad="76200" dir="18900000" kx="-1200000" rotWithShape="0" sy="23000">
              <a:prstClr val="black">
                <a:alpha val="20000"/>
              </a:prstClr>
            </a:outerShdw>
          </a:effectLst>
        </p:spPr>
        <p:txBody>
          <a:bodyPr anchor="ctr" anchorCtr="1" bIns="34295" lIns="68589" rIns="68589" tIns="34295"/>
          <a:lstStyle/>
          <a:p>
            <a:endParaRPr altLang="en-US" lang="zh-CN">
              <a:latin charset="-122" panose="020b0503020204020204" pitchFamily="34" typeface="微软雅黑"/>
              <a:ea charset="-122" panose="020b0503020204020204" pitchFamily="34" typeface="微软雅黑"/>
              <a:cs typeface="+mn-ea"/>
              <a:sym typeface="+mn-lt"/>
            </a:endParaRPr>
          </a:p>
        </p:txBody>
      </p:sp>
    </p:spTree>
    <p:extLst>
      <p:ext uri="{BB962C8B-B14F-4D97-AF65-F5344CB8AC3E}">
        <p14:creationId val="132870091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8000" fill="hold" id="5" nodeType="afterEffect" presetClass="entr" presetID="2" presetSubtype="1">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250" fill="hold" id="7"/>
                                        <p:tgtEl>
                                          <p:spTgt spid="13"/>
                                        </p:tgtEl>
                                        <p:attrNameLst>
                                          <p:attrName>ppt_x</p:attrName>
                                        </p:attrNameLst>
                                      </p:cBhvr>
                                      <p:tavLst>
                                        <p:tav tm="0">
                                          <p:val>
                                            <p:strVal val="#ppt_x"/>
                                          </p:val>
                                        </p:tav>
                                        <p:tav tm="100000">
                                          <p:val>
                                            <p:strVal val="#ppt_x"/>
                                          </p:val>
                                        </p:tav>
                                      </p:tavLst>
                                    </p:anim>
                                    <p:anim calcmode="lin" valueType="num">
                                      <p:cBhvr additive="base">
                                        <p:cTn dur="1250" fill="hold" id="8"/>
                                        <p:tgtEl>
                                          <p:spTgt spid="13"/>
                                        </p:tgtEl>
                                        <p:attrNameLst>
                                          <p:attrName>ppt_y</p:attrName>
                                        </p:attrNameLst>
                                      </p:cBhvr>
                                      <p:tavLst>
                                        <p:tav tm="0">
                                          <p:val>
                                            <p:strVal val="0-#ppt_h/2"/>
                                          </p:val>
                                        </p:tav>
                                        <p:tav tm="100000">
                                          <p:val>
                                            <p:strVal val="#ppt_y"/>
                                          </p:val>
                                        </p:tav>
                                      </p:tavLst>
                                    </p:anim>
                                  </p:childTnLst>
                                </p:cTn>
                              </p:par>
                              <p:par>
                                <p:cTn accel="18000" fill="hold" id="9" nodeType="withEffect" presetClass="entr" presetID="2" presetSubtype="1">
                                  <p:stCondLst>
                                    <p:cond delay="25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1250" fill="hold" id="11"/>
                                        <p:tgtEl>
                                          <p:spTgt spid="10"/>
                                        </p:tgtEl>
                                        <p:attrNameLst>
                                          <p:attrName>ppt_x</p:attrName>
                                        </p:attrNameLst>
                                      </p:cBhvr>
                                      <p:tavLst>
                                        <p:tav tm="0">
                                          <p:val>
                                            <p:strVal val="#ppt_x"/>
                                          </p:val>
                                        </p:tav>
                                        <p:tav tm="100000">
                                          <p:val>
                                            <p:strVal val="#ppt_x"/>
                                          </p:val>
                                        </p:tav>
                                      </p:tavLst>
                                    </p:anim>
                                    <p:anim calcmode="lin" valueType="num">
                                      <p:cBhvr additive="base">
                                        <p:cTn dur="1250" fill="hold" id="12"/>
                                        <p:tgtEl>
                                          <p:spTgt spid="10"/>
                                        </p:tgtEl>
                                        <p:attrNameLst>
                                          <p:attrName>ppt_y</p:attrName>
                                        </p:attrNameLst>
                                      </p:cBhvr>
                                      <p:tavLst>
                                        <p:tav tm="0">
                                          <p:val>
                                            <p:strVal val="0-#ppt_h/2"/>
                                          </p:val>
                                        </p:tav>
                                        <p:tav tm="100000">
                                          <p:val>
                                            <p:strVal val="#ppt_y"/>
                                          </p:val>
                                        </p:tav>
                                      </p:tavLst>
                                    </p:anim>
                                  </p:childTnLst>
                                </p:cTn>
                              </p:par>
                              <p:par>
                                <p:cTn accel="18000" fill="hold" id="13" nodeType="withEffect" presetClass="entr" presetID="2" presetSubtype="1">
                                  <p:stCondLst>
                                    <p:cond delay="50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250" fill="hold" id="15"/>
                                        <p:tgtEl>
                                          <p:spTgt spid="6"/>
                                        </p:tgtEl>
                                        <p:attrNameLst>
                                          <p:attrName>ppt_x</p:attrName>
                                        </p:attrNameLst>
                                      </p:cBhvr>
                                      <p:tavLst>
                                        <p:tav tm="0">
                                          <p:val>
                                            <p:strVal val="#ppt_x"/>
                                          </p:val>
                                        </p:tav>
                                        <p:tav tm="100000">
                                          <p:val>
                                            <p:strVal val="#ppt_x"/>
                                          </p:val>
                                        </p:tav>
                                      </p:tavLst>
                                    </p:anim>
                                    <p:anim calcmode="lin" valueType="num">
                                      <p:cBhvr additive="base">
                                        <p:cTn dur="1250" fill="hold" id="16"/>
                                        <p:tgtEl>
                                          <p:spTgt spid="6"/>
                                        </p:tgtEl>
                                        <p:attrNameLst>
                                          <p:attrName>ppt_y</p:attrName>
                                        </p:attrNameLst>
                                      </p:cBhvr>
                                      <p:tavLst>
                                        <p:tav tm="0">
                                          <p:val>
                                            <p:strVal val="0-#ppt_h/2"/>
                                          </p:val>
                                        </p:tav>
                                        <p:tav tm="100000">
                                          <p:val>
                                            <p:strVal val="#ppt_y"/>
                                          </p:val>
                                        </p:tav>
                                      </p:tavLst>
                                    </p:anim>
                                  </p:childTnLst>
                                </p:cTn>
                              </p:par>
                              <p:par>
                                <p:cTn accel="18000" fill="hold" id="17" nodeType="withEffect" presetClass="entr" presetID="2" presetSubtype="1">
                                  <p:stCondLst>
                                    <p:cond delay="750"/>
                                  </p:stCondLst>
                                  <p:childTnLst>
                                    <p:set>
                                      <p:cBhvr>
                                        <p:cTn dur="1" fill="hold" id="18">
                                          <p:stCondLst>
                                            <p:cond delay="0"/>
                                          </p:stCondLst>
                                        </p:cTn>
                                        <p:tgtEl>
                                          <p:spTgt spid="2"/>
                                        </p:tgtEl>
                                        <p:attrNameLst>
                                          <p:attrName>style.visibility</p:attrName>
                                        </p:attrNameLst>
                                      </p:cBhvr>
                                      <p:to>
                                        <p:strVal val="visible"/>
                                      </p:to>
                                    </p:set>
                                    <p:anim calcmode="lin" valueType="num">
                                      <p:cBhvr additive="base">
                                        <p:cTn dur="1250" fill="hold" id="19"/>
                                        <p:tgtEl>
                                          <p:spTgt spid="2"/>
                                        </p:tgtEl>
                                        <p:attrNameLst>
                                          <p:attrName>ppt_x</p:attrName>
                                        </p:attrNameLst>
                                      </p:cBhvr>
                                      <p:tavLst>
                                        <p:tav tm="0">
                                          <p:val>
                                            <p:strVal val="#ppt_x"/>
                                          </p:val>
                                        </p:tav>
                                        <p:tav tm="100000">
                                          <p:val>
                                            <p:strVal val="#ppt_x"/>
                                          </p:val>
                                        </p:tav>
                                      </p:tavLst>
                                    </p:anim>
                                    <p:anim calcmode="lin" valueType="num">
                                      <p:cBhvr additive="base">
                                        <p:cTn dur="1250" fill="hold" id="20"/>
                                        <p:tgtEl>
                                          <p:spTgt spid="2"/>
                                        </p:tgtEl>
                                        <p:attrNameLst>
                                          <p:attrName>ppt_y</p:attrName>
                                        </p:attrNameLst>
                                      </p:cBhvr>
                                      <p:tavLst>
                                        <p:tav tm="0">
                                          <p:val>
                                            <p:strVal val="0-#ppt_h/2"/>
                                          </p:val>
                                        </p:tav>
                                        <p:tav tm="100000">
                                          <p:val>
                                            <p:strVal val="#ppt_y"/>
                                          </p:val>
                                        </p:tav>
                                      </p:tavLst>
                                    </p:anim>
                                  </p:childTnLst>
                                </p:cTn>
                              </p:par>
                              <p:par>
                                <p:cTn accel="18000" fill="hold" id="21" nodeType="withEffect" presetClass="entr" presetID="2" presetSubtype="1">
                                  <p:stCondLst>
                                    <p:cond delay="100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1250" fill="hold" id="23"/>
                                        <p:tgtEl>
                                          <p:spTgt spid="3"/>
                                        </p:tgtEl>
                                        <p:attrNameLst>
                                          <p:attrName>ppt_x</p:attrName>
                                        </p:attrNameLst>
                                      </p:cBhvr>
                                      <p:tavLst>
                                        <p:tav tm="0">
                                          <p:val>
                                            <p:strVal val="#ppt_x"/>
                                          </p:val>
                                        </p:tav>
                                        <p:tav tm="100000">
                                          <p:val>
                                            <p:strVal val="#ppt_x"/>
                                          </p:val>
                                        </p:tav>
                                      </p:tavLst>
                                    </p:anim>
                                    <p:anim calcmode="lin" valueType="num">
                                      <p:cBhvr additive="base">
                                        <p:cTn dur="1250" fill="hold" id="24"/>
                                        <p:tgtEl>
                                          <p:spTgt spid="3"/>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2250"/>
                            </p:stCondLst>
                            <p:childTnLst>
                              <p:par>
                                <p:cTn fill="hold" grpId="0" id="26" nodeType="afterEffect" presetClass="entr" presetID="30" presetSubtype="0">
                                  <p:stCondLst>
                                    <p:cond delay="0"/>
                                  </p:stCondLst>
                                  <p:childTnLst>
                                    <p:set>
                                      <p:cBhvr>
                                        <p:cTn dur="1" fill="hold" id="27">
                                          <p:stCondLst>
                                            <p:cond delay="0"/>
                                          </p:stCondLst>
                                        </p:cTn>
                                        <p:tgtEl>
                                          <p:spTgt spid="32"/>
                                        </p:tgtEl>
                                        <p:attrNameLst>
                                          <p:attrName>style.visibility</p:attrName>
                                        </p:attrNameLst>
                                      </p:cBhvr>
                                      <p:to>
                                        <p:strVal val="visible"/>
                                      </p:to>
                                    </p:set>
                                    <p:animEffect filter="fade" transition="in">
                                      <p:cBhvr>
                                        <p:cTn decel="100000" dur="800" id="28"/>
                                        <p:tgtEl>
                                          <p:spTgt spid="32"/>
                                        </p:tgtEl>
                                      </p:cBhvr>
                                    </p:animEffect>
                                    <p:anim calcmode="lin" valueType="num">
                                      <p:cBhvr>
                                        <p:cTn decel="100000" dur="800" fill="hold" id="29"/>
                                        <p:tgtEl>
                                          <p:spTgt spid="32"/>
                                        </p:tgtEl>
                                        <p:attrNameLst>
                                          <p:attrName>style.rotation</p:attrName>
                                        </p:attrNameLst>
                                      </p:cBhvr>
                                      <p:tavLst>
                                        <p:tav tm="0">
                                          <p:val>
                                            <p:fltVal val="-90"/>
                                          </p:val>
                                        </p:tav>
                                        <p:tav tm="100000">
                                          <p:val>
                                            <p:fltVal val="0"/>
                                          </p:val>
                                        </p:tav>
                                      </p:tavLst>
                                    </p:anim>
                                    <p:anim calcmode="lin" valueType="num">
                                      <p:cBhvr>
                                        <p:cTn decel="100000" dur="800" fill="hold" id="30"/>
                                        <p:tgtEl>
                                          <p:spTgt spid="32"/>
                                        </p:tgtEl>
                                        <p:attrNameLst>
                                          <p:attrName>ppt_x</p:attrName>
                                        </p:attrNameLst>
                                      </p:cBhvr>
                                      <p:tavLst>
                                        <p:tav tm="0">
                                          <p:val>
                                            <p:strVal val="#ppt_x+0.4"/>
                                          </p:val>
                                        </p:tav>
                                        <p:tav tm="100000">
                                          <p:val>
                                            <p:strVal val="#ppt_x-0.05"/>
                                          </p:val>
                                        </p:tav>
                                      </p:tavLst>
                                    </p:anim>
                                    <p:anim calcmode="lin" valueType="num">
                                      <p:cBhvr>
                                        <p:cTn decel="100000" dur="800" fill="hold" id="31"/>
                                        <p:tgtEl>
                                          <p:spTgt spid="32"/>
                                        </p:tgtEl>
                                        <p:attrNameLst>
                                          <p:attrName>ppt_y</p:attrName>
                                        </p:attrNameLst>
                                      </p:cBhvr>
                                      <p:tavLst>
                                        <p:tav tm="0">
                                          <p:val>
                                            <p:strVal val="#ppt_y-0.4"/>
                                          </p:val>
                                        </p:tav>
                                        <p:tav tm="100000">
                                          <p:val>
                                            <p:strVal val="#ppt_y+0.1"/>
                                          </p:val>
                                        </p:tav>
                                      </p:tavLst>
                                    </p:anim>
                                    <p:anim calcmode="lin" valueType="num">
                                      <p:cBhvr>
                                        <p:cTn accel="100000" dur="200" fill="hold" id="32">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accel="100000" dur="200" fill="hold" id="33">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par>
                          <p:cTn fill="hold" id="34" nodeType="afterGroup">
                            <p:stCondLst>
                              <p:cond delay="3250"/>
                            </p:stCondLst>
                            <p:childTnLst>
                              <p:par>
                                <p:cTn fill="hold" grpId="0" id="35" nodeType="afterEffect" presetClass="entr" presetID="22" presetSubtype="8">
                                  <p:stCondLst>
                                    <p:cond delay="0"/>
                                  </p:stCondLst>
                                  <p:childTnLst>
                                    <p:set>
                                      <p:cBhvr>
                                        <p:cTn dur="1" fill="hold" id="36">
                                          <p:stCondLst>
                                            <p:cond delay="0"/>
                                          </p:stCondLst>
                                        </p:cTn>
                                        <p:tgtEl>
                                          <p:spTgt spid="22"/>
                                        </p:tgtEl>
                                        <p:attrNameLst>
                                          <p:attrName>style.visibility</p:attrName>
                                        </p:attrNameLst>
                                      </p:cBhvr>
                                      <p:to>
                                        <p:strVal val="visible"/>
                                      </p:to>
                                    </p:set>
                                    <p:animEffect filter="wipe(left)" transition="in">
                                      <p:cBhvr>
                                        <p:cTn dur="500" id="37"/>
                                        <p:tgtEl>
                                          <p:spTgt spid="22"/>
                                        </p:tgtEl>
                                      </p:cBhvr>
                                    </p:animEffect>
                                  </p:childTnLst>
                                </p:cTn>
                              </p:par>
                              <p:par>
                                <p:cTn fill="hold" grpId="0" id="38" nodeType="withEffect" presetClass="entr" presetID="22" presetSubtype="2">
                                  <p:stCondLst>
                                    <p:cond delay="0"/>
                                  </p:stCondLst>
                                  <p:childTnLst>
                                    <p:set>
                                      <p:cBhvr>
                                        <p:cTn dur="1" fill="hold" id="39">
                                          <p:stCondLst>
                                            <p:cond delay="0"/>
                                          </p:stCondLst>
                                        </p:cTn>
                                        <p:tgtEl>
                                          <p:spTgt spid="23"/>
                                        </p:tgtEl>
                                        <p:attrNameLst>
                                          <p:attrName>style.visibility</p:attrName>
                                        </p:attrNameLst>
                                      </p:cBhvr>
                                      <p:to>
                                        <p:strVal val="visible"/>
                                      </p:to>
                                    </p:set>
                                    <p:animEffect filter="wipe(right)" transition="in">
                                      <p:cBhvr>
                                        <p:cTn dur="500" id="40"/>
                                        <p:tgtEl>
                                          <p:spTgt spid="23"/>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24"/>
                                        </p:tgtEl>
                                        <p:attrNameLst>
                                          <p:attrName>style.visibility</p:attrName>
                                        </p:attrNameLst>
                                      </p:cBhvr>
                                      <p:to>
                                        <p:strVal val="visible"/>
                                      </p:to>
                                    </p:set>
                                    <p:animEffect filter="wipe(left)" transition="in">
                                      <p:cBhvr>
                                        <p:cTn dur="500" id="43"/>
                                        <p:tgtEl>
                                          <p:spTgt spid="24"/>
                                        </p:tgtEl>
                                      </p:cBhvr>
                                    </p:animEffect>
                                  </p:childTnLst>
                                </p:cTn>
                              </p:par>
                              <p:par>
                                <p:cTn fill="hold" grpId="0" id="44" nodeType="withEffect" presetClass="entr" presetID="22" presetSubtype="2">
                                  <p:stCondLst>
                                    <p:cond delay="0"/>
                                  </p:stCondLst>
                                  <p:childTnLst>
                                    <p:set>
                                      <p:cBhvr>
                                        <p:cTn dur="1" fill="hold" id="45">
                                          <p:stCondLst>
                                            <p:cond delay="0"/>
                                          </p:stCondLst>
                                        </p:cTn>
                                        <p:tgtEl>
                                          <p:spTgt spid="26"/>
                                        </p:tgtEl>
                                        <p:attrNameLst>
                                          <p:attrName>style.visibility</p:attrName>
                                        </p:attrNameLst>
                                      </p:cBhvr>
                                      <p:to>
                                        <p:strVal val="visible"/>
                                      </p:to>
                                    </p:set>
                                    <p:animEffect filter="wipe(right)" transition="in">
                                      <p:cBhvr>
                                        <p:cTn dur="500" id="46"/>
                                        <p:tgtEl>
                                          <p:spTgt spid="26"/>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25"/>
                                        </p:tgtEl>
                                        <p:attrNameLst>
                                          <p:attrName>style.visibility</p:attrName>
                                        </p:attrNameLst>
                                      </p:cBhvr>
                                      <p:to>
                                        <p:strVal val="visible"/>
                                      </p:to>
                                    </p:set>
                                    <p:animEffect filter="wipe(left)" transition="in">
                                      <p:cBhvr>
                                        <p:cTn dur="500" id="49"/>
                                        <p:tgtEl>
                                          <p:spTgt spid="25"/>
                                        </p:tgtEl>
                                      </p:cBhvr>
                                    </p:animEffect>
                                  </p:childTnLst>
                                </p:cTn>
                              </p:par>
                            </p:childTnLst>
                          </p:cTn>
                        </p:par>
                        <p:par>
                          <p:cTn fill="hold" id="50" nodeType="afterGroup">
                            <p:stCondLst>
                              <p:cond delay="3750"/>
                            </p:stCondLst>
                            <p:childTnLst>
                              <p:par>
                                <p:cTn fill="hold" grpId="0" id="51" nodeType="afterEffect" presetClass="entr" presetID="2" presetSubtype="8">
                                  <p:stCondLst>
                                    <p:cond delay="0"/>
                                  </p:stCondLst>
                                  <p:childTnLst>
                                    <p:set>
                                      <p:cBhvr>
                                        <p:cTn dur="1" fill="hold" id="52">
                                          <p:stCondLst>
                                            <p:cond delay="0"/>
                                          </p:stCondLst>
                                        </p:cTn>
                                        <p:tgtEl>
                                          <p:spTgt spid="28"/>
                                        </p:tgtEl>
                                        <p:attrNameLst>
                                          <p:attrName>style.visibility</p:attrName>
                                        </p:attrNameLst>
                                      </p:cBhvr>
                                      <p:to>
                                        <p:strVal val="visible"/>
                                      </p:to>
                                    </p:set>
                                    <p:anim calcmode="lin" valueType="num">
                                      <p:cBhvr additive="base">
                                        <p:cTn dur="500" fill="hold" id="53"/>
                                        <p:tgtEl>
                                          <p:spTgt spid="28"/>
                                        </p:tgtEl>
                                        <p:attrNameLst>
                                          <p:attrName>ppt_x</p:attrName>
                                        </p:attrNameLst>
                                      </p:cBhvr>
                                      <p:tavLst>
                                        <p:tav tm="0">
                                          <p:val>
                                            <p:strVal val="0-#ppt_w/2"/>
                                          </p:val>
                                        </p:tav>
                                        <p:tav tm="100000">
                                          <p:val>
                                            <p:strVal val="#ppt_x"/>
                                          </p:val>
                                        </p:tav>
                                      </p:tavLst>
                                    </p:anim>
                                    <p:anim calcmode="lin" valueType="num">
                                      <p:cBhvr additive="base">
                                        <p:cTn dur="500" fill="hold" id="54"/>
                                        <p:tgtEl>
                                          <p:spTgt spid="28"/>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8">
                                  <p:stCondLst>
                                    <p:cond delay="0"/>
                                  </p:stCondLst>
                                  <p:childTnLst>
                                    <p:set>
                                      <p:cBhvr>
                                        <p:cTn dur="1" fill="hold" id="56">
                                          <p:stCondLst>
                                            <p:cond delay="0"/>
                                          </p:stCondLst>
                                        </p:cTn>
                                        <p:tgtEl>
                                          <p:spTgt spid="27"/>
                                        </p:tgtEl>
                                        <p:attrNameLst>
                                          <p:attrName>style.visibility</p:attrName>
                                        </p:attrNameLst>
                                      </p:cBhvr>
                                      <p:to>
                                        <p:strVal val="visible"/>
                                      </p:to>
                                    </p:set>
                                    <p:anim calcmode="lin" valueType="num">
                                      <p:cBhvr additive="base">
                                        <p:cTn dur="500" fill="hold" id="57"/>
                                        <p:tgtEl>
                                          <p:spTgt spid="27"/>
                                        </p:tgtEl>
                                        <p:attrNameLst>
                                          <p:attrName>ppt_x</p:attrName>
                                        </p:attrNameLst>
                                      </p:cBhvr>
                                      <p:tavLst>
                                        <p:tav tm="0">
                                          <p:val>
                                            <p:strVal val="0-#ppt_w/2"/>
                                          </p:val>
                                        </p:tav>
                                        <p:tav tm="100000">
                                          <p:val>
                                            <p:strVal val="#ppt_x"/>
                                          </p:val>
                                        </p:tav>
                                      </p:tavLst>
                                    </p:anim>
                                    <p:anim calcmode="lin" valueType="num">
                                      <p:cBhvr additive="base">
                                        <p:cTn dur="500" fill="hold" id="58"/>
                                        <p:tgtEl>
                                          <p:spTgt spid="27"/>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0"/>
                                  </p:stCondLst>
                                  <p:childTnLst>
                                    <p:set>
                                      <p:cBhvr>
                                        <p:cTn dur="1" fill="hold" id="60">
                                          <p:stCondLst>
                                            <p:cond delay="0"/>
                                          </p:stCondLst>
                                        </p:cTn>
                                        <p:tgtEl>
                                          <p:spTgt spid="31"/>
                                        </p:tgtEl>
                                        <p:attrNameLst>
                                          <p:attrName>style.visibility</p:attrName>
                                        </p:attrNameLst>
                                      </p:cBhvr>
                                      <p:to>
                                        <p:strVal val="visible"/>
                                      </p:to>
                                    </p:set>
                                    <p:anim calcmode="lin" valueType="num">
                                      <p:cBhvr additive="base">
                                        <p:cTn dur="500" fill="hold" id="61"/>
                                        <p:tgtEl>
                                          <p:spTgt spid="31"/>
                                        </p:tgtEl>
                                        <p:attrNameLst>
                                          <p:attrName>ppt_x</p:attrName>
                                        </p:attrNameLst>
                                      </p:cBhvr>
                                      <p:tavLst>
                                        <p:tav tm="0">
                                          <p:val>
                                            <p:strVal val="1+#ppt_w/2"/>
                                          </p:val>
                                        </p:tav>
                                        <p:tav tm="100000">
                                          <p:val>
                                            <p:strVal val="#ppt_x"/>
                                          </p:val>
                                        </p:tav>
                                      </p:tavLst>
                                    </p:anim>
                                    <p:anim calcmode="lin" valueType="num">
                                      <p:cBhvr additive="base">
                                        <p:cTn dur="500" fill="hold" id="62"/>
                                        <p:tgtEl>
                                          <p:spTgt spid="31"/>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2">
                                  <p:stCondLst>
                                    <p:cond delay="0"/>
                                  </p:stCondLst>
                                  <p:childTnLst>
                                    <p:set>
                                      <p:cBhvr>
                                        <p:cTn dur="1" fill="hold" id="64">
                                          <p:stCondLst>
                                            <p:cond delay="0"/>
                                          </p:stCondLst>
                                        </p:cTn>
                                        <p:tgtEl>
                                          <p:spTgt spid="30"/>
                                        </p:tgtEl>
                                        <p:attrNameLst>
                                          <p:attrName>style.visibility</p:attrName>
                                        </p:attrNameLst>
                                      </p:cBhvr>
                                      <p:to>
                                        <p:strVal val="visible"/>
                                      </p:to>
                                    </p:set>
                                    <p:anim calcmode="lin" valueType="num">
                                      <p:cBhvr additive="base">
                                        <p:cTn dur="500" fill="hold" id="65"/>
                                        <p:tgtEl>
                                          <p:spTgt spid="30"/>
                                        </p:tgtEl>
                                        <p:attrNameLst>
                                          <p:attrName>ppt_x</p:attrName>
                                        </p:attrNameLst>
                                      </p:cBhvr>
                                      <p:tavLst>
                                        <p:tav tm="0">
                                          <p:val>
                                            <p:strVal val="1+#ppt_w/2"/>
                                          </p:val>
                                        </p:tav>
                                        <p:tav tm="100000">
                                          <p:val>
                                            <p:strVal val="#ppt_x"/>
                                          </p:val>
                                        </p:tav>
                                      </p:tavLst>
                                    </p:anim>
                                    <p:anim calcmode="lin" valueType="num">
                                      <p:cBhvr additive="base">
                                        <p:cTn dur="500" fill="hold" id="66"/>
                                        <p:tgtEl>
                                          <p:spTgt spid="30"/>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2">
                                  <p:stCondLst>
                                    <p:cond delay="0"/>
                                  </p:stCondLst>
                                  <p:childTnLst>
                                    <p:set>
                                      <p:cBhvr>
                                        <p:cTn dur="1" fill="hold" id="68">
                                          <p:stCondLst>
                                            <p:cond delay="0"/>
                                          </p:stCondLst>
                                        </p:cTn>
                                        <p:tgtEl>
                                          <p:spTgt spid="29"/>
                                        </p:tgtEl>
                                        <p:attrNameLst>
                                          <p:attrName>style.visibility</p:attrName>
                                        </p:attrNameLst>
                                      </p:cBhvr>
                                      <p:to>
                                        <p:strVal val="visible"/>
                                      </p:to>
                                    </p:set>
                                    <p:anim calcmode="lin" valueType="num">
                                      <p:cBhvr additive="base">
                                        <p:cTn dur="500" fill="hold" id="69"/>
                                        <p:tgtEl>
                                          <p:spTgt spid="29"/>
                                        </p:tgtEl>
                                        <p:attrNameLst>
                                          <p:attrName>ppt_x</p:attrName>
                                        </p:attrNameLst>
                                      </p:cBhvr>
                                      <p:tavLst>
                                        <p:tav tm="0">
                                          <p:val>
                                            <p:strVal val="1+#ppt_w/2"/>
                                          </p:val>
                                        </p:tav>
                                        <p:tav tm="100000">
                                          <p:val>
                                            <p:strVal val="#ppt_x"/>
                                          </p:val>
                                        </p:tav>
                                      </p:tavLst>
                                    </p:anim>
                                    <p:anim calcmode="lin" valueType="num">
                                      <p:cBhvr additive="base">
                                        <p:cTn dur="500" fill="hold" id="70"/>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P grpId="0" spid="26"/>
      <p:bldP grpId="0" spid="27"/>
      <p:bldP grpId="0" spid="28"/>
      <p:bldP grpId="0" spid="29"/>
      <p:bldP grpId="0" spid="30"/>
      <p:bldP grpId="0" spid="31"/>
      <p:bldP grpId="0" spid="3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p:cNvGrpSpPr/>
          <p:nvPr/>
        </p:nvGrpSpPr>
        <p:grpSpPr>
          <a:xfrm>
            <a:off x="1328738" y="1612633"/>
            <a:ext cx="1614764" cy="1487874"/>
            <a:chOff x="1328738" y="1611839"/>
            <a:chExt cx="1614764" cy="1487874"/>
          </a:xfrm>
        </p:grpSpPr>
        <p:grpSp>
          <p:nvGrpSpPr>
            <p:cNvPr id="8" name="组合 7"/>
            <p:cNvGrpSpPr/>
            <p:nvPr/>
          </p:nvGrpSpPr>
          <p:grpSpPr>
            <a:xfrm>
              <a:off x="1328738" y="1611839"/>
              <a:ext cx="1614764" cy="1487874"/>
              <a:chOff x="2067317" y="1810431"/>
              <a:chExt cx="2488837" cy="2293259"/>
            </a:xfrm>
            <a:effectLst>
              <a:outerShdw algn="tl" blurRad="139700" dir="2700000" dist="63500" rotWithShape="0">
                <a:prstClr val="black">
                  <a:alpha val="40000"/>
                </a:prstClr>
              </a:outerShdw>
            </a:effectLst>
          </p:grpSpPr>
          <p:sp>
            <p:nvSpPr>
              <p:cNvPr id="9" name="圆角矩形 8"/>
              <p:cNvSpPr/>
              <p:nvPr/>
            </p:nvSpPr>
            <p:spPr>
              <a:xfrm rot="2700000">
                <a:off x="2262896" y="1810432"/>
                <a:ext cx="2293258" cy="2293258"/>
              </a:xfrm>
              <a:prstGeom prst="roundRect">
                <a:avLst>
                  <a:gd fmla="val 12083" name="adj"/>
                </a:avLst>
              </a:prstGeom>
              <a:solidFill>
                <a:srgbClr val="14436A"/>
              </a:solidFill>
              <a:ln algn="ctr" cap="flat" cmpd="sng" w="22225">
                <a:noFill/>
                <a:prstDash val="solid"/>
                <a:miter lim="800000"/>
              </a:ln>
              <a:effectLst/>
            </p:spPr>
            <p:txBody>
              <a:bodyPr anchor="ctr" rtlCol="0"/>
              <a:lstStyle/>
              <a:p>
                <a:pPr algn="ctr">
                  <a:defRPr/>
                </a:pPr>
                <a:endParaRPr altLang="en-US" kern="0" lang="zh-CN">
                  <a:solidFill>
                    <a:srgbClr val="14436A"/>
                  </a:solidFill>
                  <a:latin charset="-122" panose="020b0503020204020204" pitchFamily="34" typeface="微软雅黑"/>
                  <a:ea charset="-122" panose="020b0503020204020204" pitchFamily="34" typeface="微软雅黑"/>
                  <a:cs typeface="+mn-ea"/>
                  <a:sym typeface="+mn-lt"/>
                </a:endParaRPr>
              </a:p>
            </p:txBody>
          </p:sp>
          <p:sp>
            <p:nvSpPr>
              <p:cNvPr id="10" name="圆角矩形 9"/>
              <p:cNvSpPr/>
              <p:nvPr/>
            </p:nvSpPr>
            <p:spPr>
              <a:xfrm rot="2700000">
                <a:off x="2067317" y="1810431"/>
                <a:ext cx="2293258" cy="2293258"/>
              </a:xfrm>
              <a:prstGeom prst="roundRect">
                <a:avLst>
                  <a:gd fmla="val 12083" name="adj"/>
                </a:avLst>
              </a:prstGeom>
              <a:gradFill>
                <a:gsLst>
                  <a:gs pos="0">
                    <a:sysClr lastClr="FFFFFF" val="window"/>
                  </a:gs>
                  <a:gs pos="100000">
                    <a:sysClr lastClr="FFFFFF" val="window">
                      <a:lumMod val="75000"/>
                    </a:sysClr>
                  </a:gs>
                </a:gsLst>
                <a:lin ang="0" scaled="0"/>
              </a:gradFill>
              <a:ln algn="ctr" cap="flat" cmpd="sng" w="22225">
                <a:gradFill>
                  <a:gsLst>
                    <a:gs pos="0">
                      <a:sysClr lastClr="FFFFFF" val="window"/>
                    </a:gs>
                    <a:gs pos="100000">
                      <a:sysClr lastClr="FFFFFF" val="window">
                        <a:lumMod val="75000"/>
                      </a:sysClr>
                    </a:gs>
                  </a:gsLst>
                  <a:lin ang="0" scaled="0"/>
                </a:gradFill>
                <a:prstDash val="solid"/>
                <a:miter lim="800000"/>
              </a:ln>
              <a:effectLst>
                <a:outerShdw algn="tl" blurRad="63500" dir="2700000" dist="25400" rotWithShape="0">
                  <a:prstClr val="black">
                    <a:alpha val="40000"/>
                  </a:prstClr>
                </a:outerShdw>
              </a:effectLst>
            </p:spPr>
            <p:txBody>
              <a:bodyPr anchor="ctr" rtlCol="0"/>
              <a:lstStyle/>
              <a:p>
                <a:pPr algn="ctr">
                  <a:defRPr/>
                </a:pPr>
                <a:endParaRPr altLang="en-US" kern="0" lang="zh-CN">
                  <a:solidFill>
                    <a:srgbClr val="14436A"/>
                  </a:solidFill>
                  <a:latin charset="-122" panose="020b0503020204020204" pitchFamily="34" typeface="微软雅黑"/>
                  <a:ea charset="-122" panose="020b0503020204020204" pitchFamily="34" typeface="微软雅黑"/>
                  <a:cs typeface="+mn-ea"/>
                  <a:sym typeface="+mn-lt"/>
                </a:endParaRPr>
              </a:p>
            </p:txBody>
          </p:sp>
        </p:grpSp>
        <p:sp>
          <p:nvSpPr>
            <p:cNvPr id="17" name="文本框 13"/>
            <p:cNvSpPr txBox="1"/>
            <p:nvPr/>
          </p:nvSpPr>
          <p:spPr>
            <a:xfrm>
              <a:off x="1589064" y="1704843"/>
              <a:ext cx="1081518" cy="571500"/>
            </a:xfrm>
            <a:prstGeom prst="rect">
              <a:avLst/>
            </a:prstGeom>
            <a:noFill/>
          </p:spPr>
          <p:txBody>
            <a:bodyPr bIns="34290" lIns="68580" rIns="68580" rtlCol="0" tIns="34290" wrap="square">
              <a:spAutoFit/>
            </a:bodyPr>
            <a:lstStyle/>
            <a:p>
              <a:pPr algn="ctr"/>
              <a:r>
                <a:rPr altLang="zh-CN" lang="en-US" sz="3300">
                  <a:solidFill>
                    <a:srgbClr val="14436A"/>
                  </a:solidFill>
                  <a:latin charset="-122" panose="020b0503020204020204" pitchFamily="34" typeface="微软雅黑"/>
                  <a:ea charset="-122" panose="020b0503020204020204" pitchFamily="34" typeface="微软雅黑"/>
                  <a:cs typeface="+mn-ea"/>
                  <a:sym typeface="+mn-lt"/>
                </a:rPr>
                <a:t>95%</a:t>
              </a:r>
            </a:p>
          </p:txBody>
        </p:sp>
        <p:sp>
          <p:nvSpPr>
            <p:cNvPr id="20" name="文本框 16"/>
            <p:cNvSpPr txBox="1"/>
            <p:nvPr/>
          </p:nvSpPr>
          <p:spPr>
            <a:xfrm>
              <a:off x="1529684" y="2281924"/>
              <a:ext cx="1196999" cy="678180"/>
            </a:xfrm>
            <a:prstGeom prst="rect">
              <a:avLst/>
            </a:prstGeom>
            <a:noFill/>
          </p:spPr>
          <p:txBody>
            <a:bodyPr bIns="34290" lIns="68580" rIns="68580" rtlCol="0" tIns="34290" wrap="square">
              <a:spAutoFit/>
            </a:bodyPr>
            <a:lstStyle/>
            <a:p>
              <a:pPr algn="ctr"/>
              <a:r>
                <a:rPr altLang="en-US" lang="zh-CN" sz="1000">
                  <a:solidFill>
                    <a:srgbClr val="14436A"/>
                  </a:solidFill>
                  <a:latin charset="-122" panose="020b0503020204020204" pitchFamily="34" typeface="微软雅黑"/>
                  <a:ea charset="-122" panose="020b0503020204020204" pitchFamily="34" typeface="微软雅黑"/>
                  <a:cs typeface="+mn-ea"/>
                  <a:sym typeface="+mn-lt"/>
                </a:rPr>
                <a:t>此处添加文本内容此处添加文本内容此处添加文本信息内容</a:t>
              </a:r>
            </a:p>
          </p:txBody>
        </p:sp>
      </p:grpSp>
      <p:grpSp>
        <p:nvGrpSpPr>
          <p:cNvPr id="33" name="组合 32"/>
          <p:cNvGrpSpPr/>
          <p:nvPr/>
        </p:nvGrpSpPr>
        <p:grpSpPr>
          <a:xfrm>
            <a:off x="3764619" y="1612633"/>
            <a:ext cx="1614764" cy="1487874"/>
            <a:chOff x="3764619" y="1611839"/>
            <a:chExt cx="1614764" cy="1487874"/>
          </a:xfrm>
        </p:grpSpPr>
        <p:grpSp>
          <p:nvGrpSpPr>
            <p:cNvPr id="11" name="组合 10"/>
            <p:cNvGrpSpPr/>
            <p:nvPr/>
          </p:nvGrpSpPr>
          <p:grpSpPr>
            <a:xfrm>
              <a:off x="3764619" y="1611839"/>
              <a:ext cx="1614764" cy="1487874"/>
              <a:chOff x="2067317" y="1810431"/>
              <a:chExt cx="2488837" cy="2293259"/>
            </a:xfrm>
            <a:effectLst>
              <a:outerShdw algn="tl" blurRad="139700" dir="2700000" dist="63500" rotWithShape="0">
                <a:prstClr val="black">
                  <a:alpha val="40000"/>
                </a:prstClr>
              </a:outerShdw>
            </a:effectLst>
          </p:grpSpPr>
          <p:sp>
            <p:nvSpPr>
              <p:cNvPr id="12" name="圆角矩形 11"/>
              <p:cNvSpPr/>
              <p:nvPr/>
            </p:nvSpPr>
            <p:spPr>
              <a:xfrm rot="2700000">
                <a:off x="2262896" y="1810432"/>
                <a:ext cx="2293258" cy="2293258"/>
              </a:xfrm>
              <a:prstGeom prst="roundRect">
                <a:avLst>
                  <a:gd fmla="val 12083" name="adj"/>
                </a:avLst>
              </a:prstGeom>
              <a:solidFill>
                <a:schemeClr val="bg1">
                  <a:lumMod val="95000"/>
                </a:schemeClr>
              </a:solidFill>
              <a:ln algn="ctr" cap="flat" cmpd="sng" w="22225">
                <a:noFill/>
                <a:prstDash val="solid"/>
                <a:miter lim="800000"/>
              </a:ln>
              <a:effectLst/>
            </p:spPr>
            <p:txBody>
              <a:bodyPr anchor="ctr" rtlCol="0"/>
              <a:lstStyle/>
              <a:p>
                <a:pPr algn="ctr">
                  <a:defRPr/>
                </a:pPr>
                <a:endParaRPr altLang="en-US" kern="0" lang="zh-CN">
                  <a:solidFill>
                    <a:schemeClr val="bg1"/>
                  </a:solidFill>
                  <a:latin charset="-122" panose="020b0503020204020204" pitchFamily="34" typeface="微软雅黑"/>
                  <a:ea charset="-122" panose="020b0503020204020204" pitchFamily="34" typeface="微软雅黑"/>
                  <a:cs typeface="+mn-ea"/>
                  <a:sym typeface="+mn-lt"/>
                </a:endParaRPr>
              </a:p>
            </p:txBody>
          </p:sp>
          <p:sp>
            <p:nvSpPr>
              <p:cNvPr id="13" name="圆角矩形 12"/>
              <p:cNvSpPr/>
              <p:nvPr/>
            </p:nvSpPr>
            <p:spPr>
              <a:xfrm rot="2700000">
                <a:off x="2067317" y="1810431"/>
                <a:ext cx="2293258" cy="2293258"/>
              </a:xfrm>
              <a:prstGeom prst="roundRect">
                <a:avLst>
                  <a:gd fmla="val 12083" name="adj"/>
                </a:avLst>
              </a:prstGeom>
              <a:solidFill>
                <a:srgbClr val="123E61"/>
              </a:solidFill>
              <a:ln algn="ctr" cap="flat" cmpd="sng" w="22225">
                <a:gradFill>
                  <a:gsLst>
                    <a:gs pos="0">
                      <a:sysClr lastClr="FFFFFF" val="window"/>
                    </a:gs>
                    <a:gs pos="100000">
                      <a:sysClr lastClr="FFFFFF" val="window">
                        <a:lumMod val="75000"/>
                      </a:sysClr>
                    </a:gs>
                  </a:gsLst>
                  <a:lin ang="0" scaled="0"/>
                </a:gradFill>
                <a:prstDash val="solid"/>
                <a:miter lim="800000"/>
              </a:ln>
              <a:effectLst>
                <a:outerShdw algn="tl" blurRad="63500" dir="2700000" dist="25400" rotWithShape="0">
                  <a:prstClr val="black">
                    <a:alpha val="40000"/>
                  </a:prstClr>
                </a:outerShdw>
              </a:effectLst>
            </p:spPr>
            <p:txBody>
              <a:bodyPr anchor="ctr" rtlCol="0"/>
              <a:lstStyle/>
              <a:p>
                <a:pPr algn="ctr">
                  <a:defRPr/>
                </a:pPr>
                <a:endParaRPr altLang="en-US" kern="0" lang="zh-CN">
                  <a:solidFill>
                    <a:schemeClr val="bg1"/>
                  </a:solidFill>
                  <a:latin charset="-122" panose="020b0503020204020204" pitchFamily="34" typeface="微软雅黑"/>
                  <a:ea charset="-122" panose="020b0503020204020204" pitchFamily="34" typeface="微软雅黑"/>
                  <a:cs typeface="+mn-ea"/>
                  <a:sym typeface="+mn-lt"/>
                </a:endParaRPr>
              </a:p>
            </p:txBody>
          </p:sp>
        </p:grpSp>
        <p:sp>
          <p:nvSpPr>
            <p:cNvPr id="18" name="文本框 14"/>
            <p:cNvSpPr txBox="1"/>
            <p:nvPr/>
          </p:nvSpPr>
          <p:spPr>
            <a:xfrm>
              <a:off x="3955808" y="1704843"/>
              <a:ext cx="1081518" cy="571500"/>
            </a:xfrm>
            <a:prstGeom prst="rect">
              <a:avLst/>
            </a:prstGeom>
            <a:noFill/>
          </p:spPr>
          <p:txBody>
            <a:bodyPr bIns="34290" lIns="68580" rIns="68580" rtlCol="0" tIns="34290" wrap="square">
              <a:spAutoFit/>
            </a:bodyPr>
            <a:lstStyle/>
            <a:p>
              <a:pPr algn="ctr"/>
              <a:r>
                <a:rPr altLang="zh-CN" lang="en-US" sz="3300">
                  <a:solidFill>
                    <a:schemeClr val="bg1"/>
                  </a:solidFill>
                  <a:latin charset="-122" panose="020b0503020204020204" pitchFamily="34" typeface="微软雅黑"/>
                  <a:ea charset="-122" panose="020b0503020204020204" pitchFamily="34" typeface="微软雅黑"/>
                  <a:cs typeface="+mn-ea"/>
                  <a:sym typeface="+mn-lt"/>
                </a:rPr>
                <a:t>76%</a:t>
              </a:r>
            </a:p>
          </p:txBody>
        </p:sp>
        <p:sp>
          <p:nvSpPr>
            <p:cNvPr id="21" name="文本框 17"/>
            <p:cNvSpPr txBox="1"/>
            <p:nvPr/>
          </p:nvSpPr>
          <p:spPr>
            <a:xfrm>
              <a:off x="3896428" y="2281924"/>
              <a:ext cx="1196999" cy="480060"/>
            </a:xfrm>
            <a:prstGeom prst="rect">
              <a:avLst/>
            </a:prstGeom>
            <a:noFill/>
          </p:spPr>
          <p:txBody>
            <a:bodyPr bIns="34290" lIns="68580" rIns="68580" rtlCol="0" tIns="34290" wrap="square">
              <a:spAutoFit/>
            </a:bodyPr>
            <a:lstStyle/>
            <a:p>
              <a:pPr algn="ctr"/>
              <a:r>
                <a:rPr altLang="en-US" lang="zh-CN" sz="900">
                  <a:solidFill>
                    <a:schemeClr val="bg1"/>
                  </a:solidFill>
                  <a:latin charset="-122" panose="020b0503020204020204" pitchFamily="34" typeface="微软雅黑"/>
                  <a:ea charset="-122" panose="020b0503020204020204" pitchFamily="34" typeface="微软雅黑"/>
                  <a:cs typeface="+mn-ea"/>
                  <a:sym typeface="+mn-lt"/>
                </a:rPr>
                <a:t>此处添加文本内容此处添加文本内容此处添加文本信息内容</a:t>
              </a:r>
            </a:p>
          </p:txBody>
        </p:sp>
      </p:grpSp>
      <p:grpSp>
        <p:nvGrpSpPr>
          <p:cNvPr id="34" name="组合 33"/>
          <p:cNvGrpSpPr/>
          <p:nvPr/>
        </p:nvGrpSpPr>
        <p:grpSpPr>
          <a:xfrm>
            <a:off x="6200499" y="1612633"/>
            <a:ext cx="1614764" cy="1487874"/>
            <a:chOff x="6200499" y="1611839"/>
            <a:chExt cx="1614764" cy="1487874"/>
          </a:xfrm>
        </p:grpSpPr>
        <p:grpSp>
          <p:nvGrpSpPr>
            <p:cNvPr id="14" name="组合 13"/>
            <p:cNvGrpSpPr/>
            <p:nvPr/>
          </p:nvGrpSpPr>
          <p:grpSpPr>
            <a:xfrm>
              <a:off x="6200499" y="1611839"/>
              <a:ext cx="1614764" cy="1487874"/>
              <a:chOff x="2067317" y="1810431"/>
              <a:chExt cx="2488837" cy="2293259"/>
            </a:xfrm>
            <a:effectLst>
              <a:outerShdw algn="tl" blurRad="139700" dir="2700000" dist="63500" rotWithShape="0">
                <a:prstClr val="black">
                  <a:alpha val="40000"/>
                </a:prstClr>
              </a:outerShdw>
            </a:effectLst>
          </p:grpSpPr>
          <p:sp>
            <p:nvSpPr>
              <p:cNvPr id="15" name="圆角矩形 14"/>
              <p:cNvSpPr/>
              <p:nvPr/>
            </p:nvSpPr>
            <p:spPr>
              <a:xfrm rot="2700000">
                <a:off x="2262896" y="1810432"/>
                <a:ext cx="2293258" cy="2293258"/>
              </a:xfrm>
              <a:prstGeom prst="roundRect">
                <a:avLst>
                  <a:gd fmla="val 12083" name="adj"/>
                </a:avLst>
              </a:prstGeom>
              <a:solidFill>
                <a:srgbClr val="14436A"/>
              </a:solidFill>
              <a:ln algn="ctr" cap="flat" cmpd="sng" w="22225">
                <a:noFill/>
                <a:prstDash val="solid"/>
                <a:miter lim="800000"/>
              </a:ln>
              <a:effectLst/>
            </p:spPr>
            <p:txBody>
              <a:bodyPr anchor="ctr" rtlCol="0"/>
              <a:lstStyle/>
              <a:p>
                <a:pPr algn="ctr">
                  <a:defRPr/>
                </a:pPr>
                <a:endParaRPr altLang="en-US" kern="0" lang="zh-CN">
                  <a:solidFill>
                    <a:srgbClr val="14436A"/>
                  </a:solidFill>
                  <a:latin charset="-122" panose="020b0503020204020204" pitchFamily="34" typeface="微软雅黑"/>
                  <a:ea charset="-122" panose="020b0503020204020204" pitchFamily="34" typeface="微软雅黑"/>
                  <a:cs typeface="+mn-ea"/>
                  <a:sym typeface="+mn-lt"/>
                </a:endParaRPr>
              </a:p>
            </p:txBody>
          </p:sp>
          <p:sp>
            <p:nvSpPr>
              <p:cNvPr id="16" name="圆角矩形 15"/>
              <p:cNvSpPr/>
              <p:nvPr/>
            </p:nvSpPr>
            <p:spPr>
              <a:xfrm rot="2700000">
                <a:off x="2067317" y="1810431"/>
                <a:ext cx="2293258" cy="2293258"/>
              </a:xfrm>
              <a:prstGeom prst="roundRect">
                <a:avLst>
                  <a:gd fmla="val 12083" name="adj"/>
                </a:avLst>
              </a:prstGeom>
              <a:gradFill>
                <a:gsLst>
                  <a:gs pos="0">
                    <a:sysClr lastClr="FFFFFF" val="window"/>
                  </a:gs>
                  <a:gs pos="100000">
                    <a:sysClr lastClr="FFFFFF" val="window">
                      <a:lumMod val="75000"/>
                    </a:sysClr>
                  </a:gs>
                </a:gsLst>
                <a:lin ang="0" scaled="0"/>
              </a:gradFill>
              <a:ln algn="ctr" cap="flat" cmpd="sng" w="22225">
                <a:gradFill>
                  <a:gsLst>
                    <a:gs pos="0">
                      <a:sysClr lastClr="FFFFFF" val="window"/>
                    </a:gs>
                    <a:gs pos="100000">
                      <a:sysClr lastClr="FFFFFF" val="window">
                        <a:lumMod val="75000"/>
                      </a:sysClr>
                    </a:gs>
                  </a:gsLst>
                  <a:lin ang="0" scaled="0"/>
                </a:gradFill>
                <a:prstDash val="solid"/>
                <a:miter lim="800000"/>
              </a:ln>
              <a:effectLst>
                <a:outerShdw algn="tl" blurRad="63500" dir="2700000" dist="25400" rotWithShape="0">
                  <a:prstClr val="black">
                    <a:alpha val="40000"/>
                  </a:prstClr>
                </a:outerShdw>
              </a:effectLst>
            </p:spPr>
            <p:txBody>
              <a:bodyPr anchor="ctr" rtlCol="0"/>
              <a:lstStyle/>
              <a:p>
                <a:pPr algn="ctr">
                  <a:defRPr/>
                </a:pPr>
                <a:endParaRPr altLang="en-US" kern="0" lang="zh-CN">
                  <a:solidFill>
                    <a:srgbClr val="14436A"/>
                  </a:solidFill>
                  <a:latin charset="-122" panose="020b0503020204020204" pitchFamily="34" typeface="微软雅黑"/>
                  <a:ea charset="-122" panose="020b0503020204020204" pitchFamily="34" typeface="微软雅黑"/>
                  <a:cs typeface="+mn-ea"/>
                  <a:sym typeface="+mn-lt"/>
                </a:endParaRPr>
              </a:p>
            </p:txBody>
          </p:sp>
        </p:grpSp>
        <p:sp>
          <p:nvSpPr>
            <p:cNvPr id="19" name="文本框 15"/>
            <p:cNvSpPr txBox="1"/>
            <p:nvPr/>
          </p:nvSpPr>
          <p:spPr>
            <a:xfrm>
              <a:off x="6460825" y="1704843"/>
              <a:ext cx="1081518" cy="571500"/>
            </a:xfrm>
            <a:prstGeom prst="rect">
              <a:avLst/>
            </a:prstGeom>
            <a:noFill/>
          </p:spPr>
          <p:txBody>
            <a:bodyPr bIns="34290" lIns="68580" rIns="68580" rtlCol="0" tIns="34290" wrap="square">
              <a:spAutoFit/>
            </a:bodyPr>
            <a:lstStyle/>
            <a:p>
              <a:pPr algn="ctr"/>
              <a:r>
                <a:rPr altLang="zh-CN" lang="en-US" sz="3300">
                  <a:solidFill>
                    <a:srgbClr val="14436A"/>
                  </a:solidFill>
                  <a:latin charset="-122" panose="020b0503020204020204" pitchFamily="34" typeface="微软雅黑"/>
                  <a:ea charset="-122" panose="020b0503020204020204" pitchFamily="34" typeface="微软雅黑"/>
                  <a:cs typeface="+mn-ea"/>
                  <a:sym typeface="+mn-lt"/>
                </a:rPr>
                <a:t>47%</a:t>
              </a:r>
            </a:p>
          </p:txBody>
        </p:sp>
        <p:sp>
          <p:nvSpPr>
            <p:cNvPr id="22" name="文本框 18"/>
            <p:cNvSpPr txBox="1"/>
            <p:nvPr/>
          </p:nvSpPr>
          <p:spPr>
            <a:xfrm>
              <a:off x="6403084" y="2281924"/>
              <a:ext cx="1196999" cy="678180"/>
            </a:xfrm>
            <a:prstGeom prst="rect">
              <a:avLst/>
            </a:prstGeom>
            <a:noFill/>
          </p:spPr>
          <p:txBody>
            <a:bodyPr bIns="34290" lIns="68580" rIns="68580" rtlCol="0" tIns="34290" wrap="square">
              <a:spAutoFit/>
            </a:bodyPr>
            <a:lstStyle/>
            <a:p>
              <a:pPr algn="ctr"/>
              <a:r>
                <a:rPr altLang="en-US" lang="zh-CN" sz="1000">
                  <a:solidFill>
                    <a:srgbClr val="14436A"/>
                  </a:solidFill>
                  <a:latin charset="-122" panose="020b0503020204020204" pitchFamily="34" typeface="微软雅黑"/>
                  <a:ea charset="-122" panose="020b0503020204020204" pitchFamily="34" typeface="微软雅黑"/>
                  <a:cs typeface="+mn-ea"/>
                  <a:sym typeface="+mn-lt"/>
                </a:rPr>
                <a:t>此处添加文本内容此处添加文本内容此处添加文本信息内容</a:t>
              </a:r>
            </a:p>
          </p:txBody>
        </p:sp>
      </p:grpSp>
      <p:sp>
        <p:nvSpPr>
          <p:cNvPr id="23" name="文本框 19"/>
          <p:cNvSpPr txBox="1"/>
          <p:nvPr/>
        </p:nvSpPr>
        <p:spPr>
          <a:xfrm>
            <a:off x="1496259" y="3538017"/>
            <a:ext cx="1303875" cy="281940"/>
          </a:xfrm>
          <a:prstGeom prst="rect">
            <a:avLst/>
          </a:prstGeom>
          <a:noFill/>
        </p:spPr>
        <p:txBody>
          <a:bodyPr bIns="34290" lIns="68580" rIns="68580" rtlCol="0" tIns="34290" wrap="square">
            <a:spAutoFit/>
          </a:bodyPr>
          <a:lstStyle/>
          <a:p>
            <a:r>
              <a:rPr altLang="en-US" lang="zh-CN" sz="1400">
                <a:solidFill>
                  <a:srgbClr val="14436A"/>
                </a:solidFill>
                <a:latin charset="-122" panose="020b0503020204020204" pitchFamily="34" typeface="微软雅黑"/>
                <a:ea charset="-122" panose="020b0503020204020204" pitchFamily="34" typeface="微软雅黑"/>
                <a:cs typeface="+mn-ea"/>
                <a:sym typeface="+mn-lt"/>
              </a:rPr>
              <a:t>在此添加标题</a:t>
            </a:r>
          </a:p>
        </p:txBody>
      </p:sp>
      <p:sp>
        <p:nvSpPr>
          <p:cNvPr id="24" name="文本框 20"/>
          <p:cNvSpPr txBox="1"/>
          <p:nvPr/>
        </p:nvSpPr>
        <p:spPr>
          <a:xfrm>
            <a:off x="1477438" y="3815988"/>
            <a:ext cx="1341517" cy="525780"/>
          </a:xfrm>
          <a:prstGeom prst="rect">
            <a:avLst/>
          </a:prstGeom>
          <a:noFill/>
        </p:spPr>
        <p:txBody>
          <a:bodyPr bIns="34290" lIns="68580" rIns="68580" rtlCol="0" tIns="34290" wrap="square">
            <a:spAutoFit/>
          </a:bodyPr>
          <a:lstStyle/>
          <a:p>
            <a:pPr algn="ctr"/>
            <a:r>
              <a:rPr altLang="en-US" lang="zh-CN" sz="1000">
                <a:solidFill>
                  <a:prstClr val="black">
                    <a:lumMod val="50000"/>
                    <a:lumOff val="50000"/>
                  </a:prstClr>
                </a:solidFill>
                <a:latin charset="-122" panose="020b0503020204020204" pitchFamily="34" typeface="微软雅黑"/>
                <a:ea charset="-122" panose="020b0503020204020204" pitchFamily="34" typeface="微软雅黑"/>
                <a:cs typeface="+mn-ea"/>
                <a:sym typeface="+mn-lt"/>
              </a:rPr>
              <a:t>此处添加文本内容此处添加文本内容此处添加文本信息内容</a:t>
            </a:r>
          </a:p>
        </p:txBody>
      </p:sp>
      <p:cxnSp>
        <p:nvCxnSpPr>
          <p:cNvPr id="25" name="直接连接符 24"/>
          <p:cNvCxnSpPr/>
          <p:nvPr/>
        </p:nvCxnSpPr>
        <p:spPr>
          <a:xfrm>
            <a:off x="1542323" y="3818518"/>
            <a:ext cx="1211747" cy="0"/>
          </a:xfrm>
          <a:prstGeom prst="line">
            <a:avLst/>
          </a:prstGeom>
          <a:noFill/>
          <a:ln algn="ctr" cap="flat" cmpd="sng" w="19050">
            <a:solidFill>
              <a:sysClr lastClr="000000" val="windowText">
                <a:lumMod val="50000"/>
                <a:lumOff val="50000"/>
              </a:sysClr>
            </a:solidFill>
            <a:prstDash val="solid"/>
            <a:miter lim="800000"/>
          </a:ln>
          <a:effectLst/>
        </p:spPr>
      </p:cxnSp>
      <p:sp>
        <p:nvSpPr>
          <p:cNvPr id="26" name="文本框 22"/>
          <p:cNvSpPr txBox="1"/>
          <p:nvPr/>
        </p:nvSpPr>
        <p:spPr>
          <a:xfrm>
            <a:off x="3855334" y="3538017"/>
            <a:ext cx="1303875" cy="281940"/>
          </a:xfrm>
          <a:prstGeom prst="rect">
            <a:avLst/>
          </a:prstGeom>
          <a:noFill/>
        </p:spPr>
        <p:txBody>
          <a:bodyPr bIns="34290" lIns="68580" rIns="68580" rtlCol="0" tIns="34290" wrap="square">
            <a:spAutoFit/>
          </a:bodyPr>
          <a:lstStyle/>
          <a:p>
            <a:r>
              <a:rPr altLang="en-US" lang="zh-CN" sz="1400">
                <a:solidFill>
                  <a:srgbClr val="14436A"/>
                </a:solidFill>
                <a:latin charset="-122" panose="020b0503020204020204" pitchFamily="34" typeface="微软雅黑"/>
                <a:ea charset="-122" panose="020b0503020204020204" pitchFamily="34" typeface="微软雅黑"/>
                <a:cs typeface="+mn-ea"/>
                <a:sym typeface="+mn-lt"/>
              </a:rPr>
              <a:t>在此添加标题</a:t>
            </a:r>
          </a:p>
        </p:txBody>
      </p:sp>
      <p:sp>
        <p:nvSpPr>
          <p:cNvPr id="27" name="文本框 23"/>
          <p:cNvSpPr txBox="1"/>
          <p:nvPr/>
        </p:nvSpPr>
        <p:spPr>
          <a:xfrm>
            <a:off x="3836513" y="3815988"/>
            <a:ext cx="1341517" cy="525780"/>
          </a:xfrm>
          <a:prstGeom prst="rect">
            <a:avLst/>
          </a:prstGeom>
          <a:noFill/>
        </p:spPr>
        <p:txBody>
          <a:bodyPr bIns="34290" lIns="68580" rIns="68580" rtlCol="0" tIns="34290" wrap="square">
            <a:spAutoFit/>
          </a:bodyPr>
          <a:lstStyle/>
          <a:p>
            <a:pPr algn="ctr"/>
            <a:r>
              <a:rPr altLang="en-US" lang="zh-CN" sz="1000">
                <a:solidFill>
                  <a:prstClr val="black">
                    <a:lumMod val="50000"/>
                    <a:lumOff val="50000"/>
                  </a:prstClr>
                </a:solidFill>
                <a:latin charset="-122" panose="020b0503020204020204" pitchFamily="34" typeface="微软雅黑"/>
                <a:ea charset="-122" panose="020b0503020204020204" pitchFamily="34" typeface="微软雅黑"/>
                <a:cs typeface="+mn-ea"/>
                <a:sym typeface="+mn-lt"/>
              </a:rPr>
              <a:t>此处添加文本内容此处添加文本内容此处添加文本信息内容</a:t>
            </a:r>
          </a:p>
        </p:txBody>
      </p:sp>
      <p:cxnSp>
        <p:nvCxnSpPr>
          <p:cNvPr id="28" name="直接连接符 27"/>
          <p:cNvCxnSpPr/>
          <p:nvPr/>
        </p:nvCxnSpPr>
        <p:spPr>
          <a:xfrm>
            <a:off x="3901398" y="3818518"/>
            <a:ext cx="1211747" cy="0"/>
          </a:xfrm>
          <a:prstGeom prst="line">
            <a:avLst/>
          </a:prstGeom>
          <a:noFill/>
          <a:ln algn="ctr" cap="flat" cmpd="sng" w="19050">
            <a:solidFill>
              <a:sysClr lastClr="000000" val="windowText">
                <a:lumMod val="50000"/>
                <a:lumOff val="50000"/>
              </a:sysClr>
            </a:solidFill>
            <a:prstDash val="solid"/>
            <a:miter lim="800000"/>
          </a:ln>
          <a:effectLst/>
        </p:spPr>
      </p:cxnSp>
      <p:sp>
        <p:nvSpPr>
          <p:cNvPr id="29" name="文本框 25"/>
          <p:cNvSpPr txBox="1"/>
          <p:nvPr/>
        </p:nvSpPr>
        <p:spPr>
          <a:xfrm>
            <a:off x="6304774" y="3538017"/>
            <a:ext cx="1303875" cy="281940"/>
          </a:xfrm>
          <a:prstGeom prst="rect">
            <a:avLst/>
          </a:prstGeom>
          <a:noFill/>
        </p:spPr>
        <p:txBody>
          <a:bodyPr bIns="34290" lIns="68580" rIns="68580" rtlCol="0" tIns="34290" wrap="square">
            <a:spAutoFit/>
          </a:bodyPr>
          <a:lstStyle/>
          <a:p>
            <a:r>
              <a:rPr altLang="en-US" lang="zh-CN" sz="1400">
                <a:solidFill>
                  <a:srgbClr val="14436A"/>
                </a:solidFill>
                <a:latin charset="-122" panose="020b0503020204020204" pitchFamily="34" typeface="微软雅黑"/>
                <a:ea charset="-122" panose="020b0503020204020204" pitchFamily="34" typeface="微软雅黑"/>
                <a:cs typeface="+mn-ea"/>
                <a:sym typeface="+mn-lt"/>
              </a:rPr>
              <a:t>在此添加标题</a:t>
            </a:r>
          </a:p>
        </p:txBody>
      </p:sp>
      <p:sp>
        <p:nvSpPr>
          <p:cNvPr id="30" name="文本框 26"/>
          <p:cNvSpPr txBox="1"/>
          <p:nvPr/>
        </p:nvSpPr>
        <p:spPr>
          <a:xfrm>
            <a:off x="6285954" y="3815988"/>
            <a:ext cx="1341517" cy="525780"/>
          </a:xfrm>
          <a:prstGeom prst="rect">
            <a:avLst/>
          </a:prstGeom>
          <a:noFill/>
        </p:spPr>
        <p:txBody>
          <a:bodyPr bIns="34290" lIns="68580" rIns="68580" rtlCol="0" tIns="34290" wrap="square">
            <a:spAutoFit/>
          </a:bodyPr>
          <a:lstStyle/>
          <a:p>
            <a:pPr algn="ctr"/>
            <a:r>
              <a:rPr altLang="en-US" lang="zh-CN" sz="1000">
                <a:solidFill>
                  <a:prstClr val="black">
                    <a:lumMod val="50000"/>
                    <a:lumOff val="50000"/>
                  </a:prstClr>
                </a:solidFill>
                <a:latin charset="-122" panose="020b0503020204020204" pitchFamily="34" typeface="微软雅黑"/>
                <a:ea charset="-122" panose="020b0503020204020204" pitchFamily="34" typeface="微软雅黑"/>
                <a:cs typeface="+mn-ea"/>
                <a:sym typeface="+mn-lt"/>
              </a:rPr>
              <a:t>此处添加文本内容此处添加文本内容此处添加文本信息内容</a:t>
            </a:r>
          </a:p>
        </p:txBody>
      </p:sp>
      <p:cxnSp>
        <p:nvCxnSpPr>
          <p:cNvPr id="31" name="直接连接符 30"/>
          <p:cNvCxnSpPr/>
          <p:nvPr/>
        </p:nvCxnSpPr>
        <p:spPr>
          <a:xfrm>
            <a:off x="6350838" y="3818518"/>
            <a:ext cx="1211747" cy="0"/>
          </a:xfrm>
          <a:prstGeom prst="line">
            <a:avLst/>
          </a:prstGeom>
          <a:noFill/>
          <a:ln algn="ctr" cap="flat" cmpd="sng" w="19050">
            <a:solidFill>
              <a:sysClr lastClr="000000" val="windowText">
                <a:lumMod val="50000"/>
                <a:lumOff val="50000"/>
              </a:sysClr>
            </a:solidFill>
            <a:prstDash val="solid"/>
            <a:miter lim="800000"/>
          </a:ln>
          <a:effectLst/>
        </p:spPr>
      </p:cxnSp>
    </p:spTree>
    <p:extLst>
      <p:ext uri="{BB962C8B-B14F-4D97-AF65-F5344CB8AC3E}">
        <p14:creationId val="53122017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32"/>
                                        </p:tgtEl>
                                        <p:attrNameLst>
                                          <p:attrName>style.visibility</p:attrName>
                                        </p:attrNameLst>
                                      </p:cBhvr>
                                      <p:to>
                                        <p:strVal val="visible"/>
                                      </p:to>
                                    </p:set>
                                    <p:animEffect filter="wheel(1)" transition="in">
                                      <p:cBhvr>
                                        <p:cTn dur="2000" id="7"/>
                                        <p:tgtEl>
                                          <p:spTgt spid="32"/>
                                        </p:tgtEl>
                                      </p:cBhvr>
                                    </p:animEffect>
                                  </p:childTnLst>
                                </p:cTn>
                              </p:par>
                            </p:childTnLst>
                          </p:cTn>
                        </p:par>
                        <p:par>
                          <p:cTn fill="hold" id="8" nodeType="afterGroup">
                            <p:stCondLst>
                              <p:cond delay="2000"/>
                            </p:stCondLst>
                            <p:childTnLst>
                              <p:par>
                                <p:cTn fill="hold" id="9" nodeType="afterEffect" presetClass="entr" presetID="21" presetSubtype="1">
                                  <p:stCondLst>
                                    <p:cond delay="0"/>
                                  </p:stCondLst>
                                  <p:childTnLst>
                                    <p:set>
                                      <p:cBhvr>
                                        <p:cTn dur="1" fill="hold" id="10">
                                          <p:stCondLst>
                                            <p:cond delay="0"/>
                                          </p:stCondLst>
                                        </p:cTn>
                                        <p:tgtEl>
                                          <p:spTgt spid="33"/>
                                        </p:tgtEl>
                                        <p:attrNameLst>
                                          <p:attrName>style.visibility</p:attrName>
                                        </p:attrNameLst>
                                      </p:cBhvr>
                                      <p:to>
                                        <p:strVal val="visible"/>
                                      </p:to>
                                    </p:set>
                                    <p:animEffect filter="wheel(1)" transition="in">
                                      <p:cBhvr>
                                        <p:cTn dur="2000" id="11"/>
                                        <p:tgtEl>
                                          <p:spTgt spid="33"/>
                                        </p:tgtEl>
                                      </p:cBhvr>
                                    </p:animEffect>
                                  </p:childTnLst>
                                </p:cTn>
                              </p:par>
                            </p:childTnLst>
                          </p:cTn>
                        </p:par>
                        <p:par>
                          <p:cTn fill="hold" id="12" nodeType="afterGroup">
                            <p:stCondLst>
                              <p:cond delay="4000"/>
                            </p:stCondLst>
                            <p:childTnLst>
                              <p:par>
                                <p:cTn fill="hold" id="13" nodeType="afterEffect" presetClass="entr" presetID="21" presetSubtype="1">
                                  <p:stCondLst>
                                    <p:cond delay="0"/>
                                  </p:stCondLst>
                                  <p:childTnLst>
                                    <p:set>
                                      <p:cBhvr>
                                        <p:cTn dur="1" fill="hold" id="14">
                                          <p:stCondLst>
                                            <p:cond delay="0"/>
                                          </p:stCondLst>
                                        </p:cTn>
                                        <p:tgtEl>
                                          <p:spTgt spid="34"/>
                                        </p:tgtEl>
                                        <p:attrNameLst>
                                          <p:attrName>style.visibility</p:attrName>
                                        </p:attrNameLst>
                                      </p:cBhvr>
                                      <p:to>
                                        <p:strVal val="visible"/>
                                      </p:to>
                                    </p:set>
                                    <p:animEffect filter="wheel(1)" transition="in">
                                      <p:cBhvr>
                                        <p:cTn dur="2000" id="15"/>
                                        <p:tgtEl>
                                          <p:spTgt spid="34"/>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10" presetSubtype="0">
                                  <p:stCondLst>
                                    <p:cond delay="0"/>
                                  </p:stCondLst>
                                  <p:childTnLst>
                                    <p:set>
                                      <p:cBhvr>
                                        <p:cTn dur="1" fill="hold" id="19">
                                          <p:stCondLst>
                                            <p:cond delay="0"/>
                                          </p:stCondLst>
                                        </p:cTn>
                                        <p:tgtEl>
                                          <p:spTgt spid="23"/>
                                        </p:tgtEl>
                                        <p:attrNameLst>
                                          <p:attrName>style.visibility</p:attrName>
                                        </p:attrNameLst>
                                      </p:cBhvr>
                                      <p:to>
                                        <p:strVal val="visible"/>
                                      </p:to>
                                    </p:set>
                                    <p:animEffect filter="fade" transition="in">
                                      <p:cBhvr>
                                        <p:cTn dur="500" id="20"/>
                                        <p:tgtEl>
                                          <p:spTgt spid="23"/>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24"/>
                                        </p:tgtEl>
                                        <p:attrNameLst>
                                          <p:attrName>style.visibility</p:attrName>
                                        </p:attrNameLst>
                                      </p:cBhvr>
                                      <p:to>
                                        <p:strVal val="visible"/>
                                      </p:to>
                                    </p:set>
                                    <p:animEffect filter="fade" transition="in">
                                      <p:cBhvr>
                                        <p:cTn dur="500" id="23"/>
                                        <p:tgtEl>
                                          <p:spTgt spid="24"/>
                                        </p:tgtEl>
                                      </p:cBhvr>
                                    </p:animEffect>
                                  </p:childTnLst>
                                </p:cTn>
                              </p:par>
                              <p:par>
                                <p:cTn fill="hold" id="24" nodeType="withEffect" presetClass="entr" presetID="10" presetSubtype="0">
                                  <p:stCondLst>
                                    <p:cond delay="0"/>
                                  </p:stCondLst>
                                  <p:childTnLst>
                                    <p:set>
                                      <p:cBhvr>
                                        <p:cTn dur="1" fill="hold" id="25">
                                          <p:stCondLst>
                                            <p:cond delay="0"/>
                                          </p:stCondLst>
                                        </p:cTn>
                                        <p:tgtEl>
                                          <p:spTgt spid="25"/>
                                        </p:tgtEl>
                                        <p:attrNameLst>
                                          <p:attrName>style.visibility</p:attrName>
                                        </p:attrNameLst>
                                      </p:cBhvr>
                                      <p:to>
                                        <p:strVal val="visible"/>
                                      </p:to>
                                    </p:set>
                                    <p:animEffect filter="fade" transition="in">
                                      <p:cBhvr>
                                        <p:cTn dur="500" id="26"/>
                                        <p:tgtEl>
                                          <p:spTgt spid="25"/>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26"/>
                                        </p:tgtEl>
                                        <p:attrNameLst>
                                          <p:attrName>style.visibility</p:attrName>
                                        </p:attrNameLst>
                                      </p:cBhvr>
                                      <p:to>
                                        <p:strVal val="visible"/>
                                      </p:to>
                                    </p:set>
                                    <p:animEffect filter="fade" transition="in">
                                      <p:cBhvr>
                                        <p:cTn dur="500" id="29"/>
                                        <p:tgtEl>
                                          <p:spTgt spid="26"/>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27"/>
                                        </p:tgtEl>
                                        <p:attrNameLst>
                                          <p:attrName>style.visibility</p:attrName>
                                        </p:attrNameLst>
                                      </p:cBhvr>
                                      <p:to>
                                        <p:strVal val="visible"/>
                                      </p:to>
                                    </p:set>
                                    <p:animEffect filter="fade" transition="in">
                                      <p:cBhvr>
                                        <p:cTn dur="500" id="32"/>
                                        <p:tgtEl>
                                          <p:spTgt spid="27"/>
                                        </p:tgtEl>
                                      </p:cBhvr>
                                    </p:animEffect>
                                  </p:childTnLst>
                                </p:cTn>
                              </p:par>
                              <p:par>
                                <p:cTn fill="hold" id="33" nodeType="withEffect" presetClass="entr" presetID="10" presetSubtype="0">
                                  <p:stCondLst>
                                    <p:cond delay="0"/>
                                  </p:stCondLst>
                                  <p:childTnLst>
                                    <p:set>
                                      <p:cBhvr>
                                        <p:cTn dur="1" fill="hold" id="34">
                                          <p:stCondLst>
                                            <p:cond delay="0"/>
                                          </p:stCondLst>
                                        </p:cTn>
                                        <p:tgtEl>
                                          <p:spTgt spid="28"/>
                                        </p:tgtEl>
                                        <p:attrNameLst>
                                          <p:attrName>style.visibility</p:attrName>
                                        </p:attrNameLst>
                                      </p:cBhvr>
                                      <p:to>
                                        <p:strVal val="visible"/>
                                      </p:to>
                                    </p:set>
                                    <p:animEffect filter="fade" transition="in">
                                      <p:cBhvr>
                                        <p:cTn dur="500" id="35"/>
                                        <p:tgtEl>
                                          <p:spTgt spid="28"/>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29"/>
                                        </p:tgtEl>
                                        <p:attrNameLst>
                                          <p:attrName>style.visibility</p:attrName>
                                        </p:attrNameLst>
                                      </p:cBhvr>
                                      <p:to>
                                        <p:strVal val="visible"/>
                                      </p:to>
                                    </p:set>
                                    <p:animEffect filter="fade" transition="in">
                                      <p:cBhvr>
                                        <p:cTn dur="500" id="38"/>
                                        <p:tgtEl>
                                          <p:spTgt spid="29"/>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30"/>
                                        </p:tgtEl>
                                        <p:attrNameLst>
                                          <p:attrName>style.visibility</p:attrName>
                                        </p:attrNameLst>
                                      </p:cBhvr>
                                      <p:to>
                                        <p:strVal val="visible"/>
                                      </p:to>
                                    </p:set>
                                    <p:animEffect filter="fade" transition="in">
                                      <p:cBhvr>
                                        <p:cTn dur="500" id="41"/>
                                        <p:tgtEl>
                                          <p:spTgt spid="30"/>
                                        </p:tgtEl>
                                      </p:cBhvr>
                                    </p:animEffect>
                                  </p:childTnLst>
                                </p:cTn>
                              </p:par>
                              <p:par>
                                <p:cTn fill="hold" id="42" nodeType="withEffect" presetClass="entr" presetID="10" presetSubtype="0">
                                  <p:stCondLst>
                                    <p:cond delay="0"/>
                                  </p:stCondLst>
                                  <p:childTnLst>
                                    <p:set>
                                      <p:cBhvr>
                                        <p:cTn dur="1" fill="hold" id="43">
                                          <p:stCondLst>
                                            <p:cond delay="0"/>
                                          </p:stCondLst>
                                        </p:cTn>
                                        <p:tgtEl>
                                          <p:spTgt spid="31"/>
                                        </p:tgtEl>
                                        <p:attrNameLst>
                                          <p:attrName>style.visibility</p:attrName>
                                        </p:attrNameLst>
                                      </p:cBhvr>
                                      <p:to>
                                        <p:strVal val="visible"/>
                                      </p:to>
                                    </p:set>
                                    <p:animEffect filter="fade" transition="in">
                                      <p:cBhvr>
                                        <p:cTn dur="500" id="44"/>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6"/>
      <p:bldP grpId="0" spid="27"/>
      <p:bldP grpId="0" spid="29"/>
      <p:bldP grpId="0" spid="3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六边形 12"/>
          <p:cNvSpPr/>
          <p:nvPr/>
        </p:nvSpPr>
        <p:spPr>
          <a:xfrm>
            <a:off x="4723187" y="3970654"/>
            <a:ext cx="500821" cy="500908"/>
          </a:xfrm>
          <a:prstGeom prst="hexagon">
            <a:avLst/>
          </a:prstGeom>
          <a:solidFill>
            <a:schemeClr val="accent1"/>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4" name="六边形 13"/>
          <p:cNvSpPr/>
          <p:nvPr/>
        </p:nvSpPr>
        <p:spPr>
          <a:xfrm>
            <a:off x="5865319" y="4194966"/>
            <a:ext cx="274729" cy="274777"/>
          </a:xfrm>
          <a:prstGeom prst="hexagon">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5" name="六边形 14"/>
          <p:cNvSpPr/>
          <p:nvPr/>
        </p:nvSpPr>
        <p:spPr>
          <a:xfrm>
            <a:off x="2700752" y="4195325"/>
            <a:ext cx="274729" cy="274777"/>
          </a:xfrm>
          <a:prstGeom prst="hexagon">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6" name="六边形 15"/>
          <p:cNvSpPr/>
          <p:nvPr/>
        </p:nvSpPr>
        <p:spPr>
          <a:xfrm>
            <a:off x="2404469" y="4313664"/>
            <a:ext cx="137365" cy="137389"/>
          </a:xfrm>
          <a:prstGeom prst="hexagon">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7" name="六边形 16"/>
          <p:cNvSpPr/>
          <p:nvPr/>
        </p:nvSpPr>
        <p:spPr>
          <a:xfrm>
            <a:off x="6323377" y="4199985"/>
            <a:ext cx="274729" cy="274777"/>
          </a:xfrm>
          <a:prstGeom prst="hexagon">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8" name="六边形 17"/>
          <p:cNvSpPr/>
          <p:nvPr/>
        </p:nvSpPr>
        <p:spPr>
          <a:xfrm>
            <a:off x="3210644" y="4192480"/>
            <a:ext cx="137365" cy="137389"/>
          </a:xfrm>
          <a:prstGeom prst="hexagon">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9" name="六边形 18"/>
          <p:cNvSpPr/>
          <p:nvPr/>
        </p:nvSpPr>
        <p:spPr>
          <a:xfrm>
            <a:off x="6701072" y="4323887"/>
            <a:ext cx="137365" cy="137389"/>
          </a:xfrm>
          <a:prstGeom prst="hexagon">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0" name="六边形 19"/>
          <p:cNvSpPr/>
          <p:nvPr/>
        </p:nvSpPr>
        <p:spPr>
          <a:xfrm>
            <a:off x="3998595" y="4227090"/>
            <a:ext cx="250411" cy="250454"/>
          </a:xfrm>
          <a:prstGeom prst="hexagon">
            <a:avLst/>
          </a:prstGeom>
          <a:solidFill>
            <a:schemeClr val="accent2"/>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1" name="六边形 20"/>
          <p:cNvSpPr/>
          <p:nvPr/>
        </p:nvSpPr>
        <p:spPr>
          <a:xfrm>
            <a:off x="6874745" y="4193684"/>
            <a:ext cx="274729" cy="274777"/>
          </a:xfrm>
          <a:prstGeom prst="hexagon">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2" name="六边形 21"/>
          <p:cNvSpPr/>
          <p:nvPr/>
        </p:nvSpPr>
        <p:spPr>
          <a:xfrm>
            <a:off x="4299767" y="4201739"/>
            <a:ext cx="274729" cy="274777"/>
          </a:xfrm>
          <a:prstGeom prst="hexagon">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3" name="六边形 22"/>
          <p:cNvSpPr/>
          <p:nvPr/>
        </p:nvSpPr>
        <p:spPr>
          <a:xfrm>
            <a:off x="7507396" y="4250875"/>
            <a:ext cx="137365" cy="137389"/>
          </a:xfrm>
          <a:prstGeom prst="hexagon">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4" name="六边形 23"/>
          <p:cNvSpPr/>
          <p:nvPr/>
        </p:nvSpPr>
        <p:spPr>
          <a:xfrm>
            <a:off x="6048648" y="4011180"/>
            <a:ext cx="274729" cy="274777"/>
          </a:xfrm>
          <a:prstGeom prst="hexagon">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5" name="六边形 24"/>
          <p:cNvSpPr/>
          <p:nvPr/>
        </p:nvSpPr>
        <p:spPr>
          <a:xfrm>
            <a:off x="2218931" y="4324171"/>
            <a:ext cx="137365" cy="137389"/>
          </a:xfrm>
          <a:prstGeom prst="hexagon">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6" name="六边形 25"/>
          <p:cNvSpPr/>
          <p:nvPr/>
        </p:nvSpPr>
        <p:spPr>
          <a:xfrm>
            <a:off x="4654504" y="4047278"/>
            <a:ext cx="137365" cy="137389"/>
          </a:xfrm>
          <a:prstGeom prst="hexagon">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7" name="六边形 26"/>
          <p:cNvSpPr/>
          <p:nvPr/>
        </p:nvSpPr>
        <p:spPr>
          <a:xfrm>
            <a:off x="3354406" y="4139125"/>
            <a:ext cx="322095" cy="322151"/>
          </a:xfrm>
          <a:prstGeom prst="hexagon">
            <a:avLst/>
          </a:prstGeom>
          <a:solidFill>
            <a:schemeClr val="accent1"/>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8" name="六边形 27"/>
          <p:cNvSpPr/>
          <p:nvPr/>
        </p:nvSpPr>
        <p:spPr>
          <a:xfrm>
            <a:off x="5224008" y="4191862"/>
            <a:ext cx="274729" cy="274777"/>
          </a:xfrm>
          <a:prstGeom prst="hexagon">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9" name="六边形 28"/>
          <p:cNvSpPr/>
          <p:nvPr/>
        </p:nvSpPr>
        <p:spPr>
          <a:xfrm>
            <a:off x="1355589" y="4195195"/>
            <a:ext cx="274729" cy="274777"/>
          </a:xfrm>
          <a:prstGeom prst="hexagon">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30" name="六边形 29"/>
          <p:cNvSpPr/>
          <p:nvPr/>
        </p:nvSpPr>
        <p:spPr>
          <a:xfrm>
            <a:off x="1070429" y="4326427"/>
            <a:ext cx="137365" cy="137389"/>
          </a:xfrm>
          <a:prstGeom prst="hexagon">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31" name="六边形 30"/>
          <p:cNvSpPr/>
          <p:nvPr/>
        </p:nvSpPr>
        <p:spPr>
          <a:xfrm>
            <a:off x="2920799" y="4011924"/>
            <a:ext cx="274729" cy="274777"/>
          </a:xfrm>
          <a:prstGeom prst="hexagon">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32" name="六边形 31"/>
          <p:cNvSpPr/>
          <p:nvPr/>
        </p:nvSpPr>
        <p:spPr>
          <a:xfrm>
            <a:off x="1839282" y="4248258"/>
            <a:ext cx="137365" cy="137389"/>
          </a:xfrm>
          <a:prstGeom prst="hexagon">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33" name="六边形 32"/>
          <p:cNvSpPr/>
          <p:nvPr/>
        </p:nvSpPr>
        <p:spPr>
          <a:xfrm>
            <a:off x="6341346" y="4054472"/>
            <a:ext cx="137365" cy="137389"/>
          </a:xfrm>
          <a:prstGeom prst="hexagon">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34" name="六边形 33"/>
          <p:cNvSpPr/>
          <p:nvPr/>
        </p:nvSpPr>
        <p:spPr>
          <a:xfrm>
            <a:off x="7878049" y="4185901"/>
            <a:ext cx="274729" cy="274777"/>
          </a:xfrm>
          <a:prstGeom prst="hexagon">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35" name="矩形 34"/>
          <p:cNvSpPr>
            <a:spLocks noChangeArrowheads="1"/>
          </p:cNvSpPr>
          <p:nvPr/>
        </p:nvSpPr>
        <p:spPr bwMode="auto">
          <a:xfrm>
            <a:off x="3962506" y="1368028"/>
            <a:ext cx="1277622" cy="265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468" lIns="82938" rIns="82938" tIns="41468"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buNone/>
              <a:defRPr/>
            </a:pPr>
            <a:r>
              <a:rPr altLang="en-US" kern="0" lang="zh-CN" smtClean="0" sz="1200">
                <a:solidFill>
                  <a:schemeClr val="tx1">
                    <a:lumMod val="75000"/>
                    <a:lumOff val="25000"/>
                  </a:schemeClr>
                </a:solidFill>
                <a:cs typeface="+mn-ea"/>
                <a:sym typeface="+mn-lt"/>
              </a:rPr>
              <a:t>添加文本</a:t>
            </a:r>
          </a:p>
        </p:txBody>
      </p:sp>
      <p:grpSp>
        <p:nvGrpSpPr>
          <p:cNvPr id="2" name="组合 35"/>
          <p:cNvGrpSpPr/>
          <p:nvPr/>
        </p:nvGrpSpPr>
        <p:grpSpPr>
          <a:xfrm>
            <a:off x="1732686" y="1572178"/>
            <a:ext cx="5934325" cy="2002882"/>
            <a:chOff x="1732987" y="1572178"/>
            <a:chExt cx="5935356" cy="2002882"/>
          </a:xfrm>
        </p:grpSpPr>
        <p:grpSp>
          <p:nvGrpSpPr>
            <p:cNvPr id="3" name="组合 36"/>
            <p:cNvGrpSpPr/>
            <p:nvPr/>
          </p:nvGrpSpPr>
          <p:grpSpPr>
            <a:xfrm>
              <a:off x="1732987" y="1572178"/>
              <a:ext cx="3034931" cy="965501"/>
              <a:chOff x="1732987" y="1572178"/>
              <a:chExt cx="3034931" cy="965501"/>
            </a:xfrm>
          </p:grpSpPr>
          <p:sp>
            <p:nvSpPr>
              <p:cNvPr id="53" name="Oval 12"/>
              <p:cNvSpPr/>
              <p:nvPr/>
            </p:nvSpPr>
            <p:spPr>
              <a:xfrm>
                <a:off x="2195736" y="1616224"/>
                <a:ext cx="72008" cy="72008"/>
              </a:xfrm>
              <a:prstGeom prst="ellipse">
                <a:avLst/>
              </a:prstGeom>
              <a:solidFill>
                <a:srgbClr val="3D3743"/>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ysClr lastClr="FFFFFF" val="window"/>
                  </a:solidFill>
                  <a:effectLst/>
                  <a:uLnTx/>
                  <a:uFillTx/>
                  <a:ea charset="-122" panose="020b0503020204020204" pitchFamily="34" typeface="微软雅黑"/>
                  <a:cs typeface="+mn-ea"/>
                  <a:sym typeface="+mn-lt"/>
                </a:endParaRPr>
              </a:p>
            </p:txBody>
          </p:sp>
          <p:sp>
            <p:nvSpPr>
              <p:cNvPr id="54" name="Arc 17"/>
              <p:cNvSpPr/>
              <p:nvPr/>
            </p:nvSpPr>
            <p:spPr>
              <a:xfrm flipH="1" rot="152113">
                <a:off x="1732987" y="1572178"/>
                <a:ext cx="3034931" cy="965501"/>
              </a:xfrm>
              <a:prstGeom prst="arc">
                <a:avLst>
                  <a:gd fmla="val 12596661" name="adj1"/>
                  <a:gd fmla="val 20489397" name="adj2"/>
                </a:avLst>
              </a:prstGeom>
              <a:noFill/>
              <a:ln algn="ctr" cap="flat" cmpd="sng" w="12700">
                <a:solidFill>
                  <a:srgbClr val="3D3743"/>
                </a:solidFill>
                <a:prstDash val="sysDot"/>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ysClr lastClr="000000" val="windowText"/>
                  </a:solidFill>
                  <a:effectLst/>
                  <a:uLnTx/>
                  <a:uFillTx/>
                  <a:ea charset="-122" panose="020b0503020204020204" pitchFamily="34" typeface="微软雅黑"/>
                  <a:cs typeface="+mn-ea"/>
                  <a:sym typeface="+mn-lt"/>
                </a:endParaRPr>
              </a:p>
            </p:txBody>
          </p:sp>
        </p:grpSp>
        <p:grpSp>
          <p:nvGrpSpPr>
            <p:cNvPr id="4" name="组合 37"/>
            <p:cNvGrpSpPr/>
            <p:nvPr/>
          </p:nvGrpSpPr>
          <p:grpSpPr>
            <a:xfrm>
              <a:off x="2648544" y="1696268"/>
              <a:ext cx="1844553" cy="965501"/>
              <a:chOff x="2648544" y="1696268"/>
              <a:chExt cx="1844553" cy="965501"/>
            </a:xfrm>
          </p:grpSpPr>
          <p:sp>
            <p:nvSpPr>
              <p:cNvPr id="51" name="Oval 70"/>
              <p:cNvSpPr/>
              <p:nvPr/>
            </p:nvSpPr>
            <p:spPr>
              <a:xfrm>
                <a:off x="2648544" y="2264296"/>
                <a:ext cx="72008" cy="72008"/>
              </a:xfrm>
              <a:prstGeom prst="ellipse">
                <a:avLst/>
              </a:prstGeom>
              <a:solidFill>
                <a:srgbClr val="3D3743"/>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ysClr lastClr="FFFFFF" val="window"/>
                  </a:solidFill>
                  <a:effectLst/>
                  <a:uLnTx/>
                  <a:uFillTx/>
                  <a:ea charset="-122" panose="020b0503020204020204" pitchFamily="34" typeface="微软雅黑"/>
                  <a:cs typeface="+mn-ea"/>
                  <a:sym typeface="+mn-lt"/>
                </a:endParaRPr>
              </a:p>
            </p:txBody>
          </p:sp>
          <p:sp>
            <p:nvSpPr>
              <p:cNvPr id="52" name="Arc 75"/>
              <p:cNvSpPr/>
              <p:nvPr/>
            </p:nvSpPr>
            <p:spPr>
              <a:xfrm flipH="1" rot="20899888">
                <a:off x="2680044" y="1696268"/>
                <a:ext cx="1813053" cy="965501"/>
              </a:xfrm>
              <a:prstGeom prst="arc">
                <a:avLst>
                  <a:gd fmla="val 12596661" name="adj1"/>
                  <a:gd fmla="val 21380040" name="adj2"/>
                </a:avLst>
              </a:prstGeom>
              <a:noFill/>
              <a:ln algn="ctr" cap="flat" cmpd="sng" w="12700">
                <a:solidFill>
                  <a:srgbClr val="3D3743"/>
                </a:solidFill>
                <a:prstDash val="sysDot"/>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ysClr lastClr="000000" val="windowText"/>
                  </a:solidFill>
                  <a:effectLst/>
                  <a:uLnTx/>
                  <a:uFillTx/>
                  <a:ea charset="-122" panose="020b0503020204020204" pitchFamily="34" typeface="微软雅黑"/>
                  <a:cs typeface="+mn-ea"/>
                  <a:sym typeface="+mn-lt"/>
                </a:endParaRPr>
              </a:p>
            </p:txBody>
          </p:sp>
        </p:grpSp>
        <p:grpSp>
          <p:nvGrpSpPr>
            <p:cNvPr id="5" name="组合 38"/>
            <p:cNvGrpSpPr/>
            <p:nvPr/>
          </p:nvGrpSpPr>
          <p:grpSpPr>
            <a:xfrm>
              <a:off x="3341552" y="1682559"/>
              <a:ext cx="1347849" cy="1826310"/>
              <a:chOff x="3341552" y="1682559"/>
              <a:chExt cx="1347849" cy="1826310"/>
            </a:xfrm>
          </p:grpSpPr>
          <p:sp>
            <p:nvSpPr>
              <p:cNvPr id="49" name="Oval 71"/>
              <p:cNvSpPr/>
              <p:nvPr/>
            </p:nvSpPr>
            <p:spPr>
              <a:xfrm>
                <a:off x="3347864" y="2840360"/>
                <a:ext cx="72008" cy="72008"/>
              </a:xfrm>
              <a:prstGeom prst="ellipse">
                <a:avLst/>
              </a:prstGeom>
              <a:solidFill>
                <a:srgbClr val="3D3743"/>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ysClr lastClr="FFFFFF" val="window"/>
                  </a:solidFill>
                  <a:effectLst/>
                  <a:uLnTx/>
                  <a:uFillTx/>
                  <a:ea charset="-122" panose="020b0503020204020204" pitchFamily="34" typeface="微软雅黑"/>
                  <a:cs typeface="+mn-ea"/>
                  <a:sym typeface="+mn-lt"/>
                </a:endParaRPr>
              </a:p>
            </p:txBody>
          </p:sp>
          <p:sp>
            <p:nvSpPr>
              <p:cNvPr id="50" name="Arc 76"/>
              <p:cNvSpPr/>
              <p:nvPr/>
            </p:nvSpPr>
            <p:spPr>
              <a:xfrm flipH="1" rot="20899888">
                <a:off x="3341552" y="1682559"/>
                <a:ext cx="1347849" cy="1826310"/>
              </a:xfrm>
              <a:prstGeom prst="arc">
                <a:avLst>
                  <a:gd fmla="val 13745913" name="adj1"/>
                  <a:gd fmla="val 525263" name="adj2"/>
                </a:avLst>
              </a:prstGeom>
              <a:noFill/>
              <a:ln algn="ctr" cap="flat" cmpd="sng" w="12700">
                <a:solidFill>
                  <a:srgbClr val="3D3743"/>
                </a:solidFill>
                <a:prstDash val="sysDot"/>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ysClr lastClr="000000" val="windowText"/>
                  </a:solidFill>
                  <a:effectLst/>
                  <a:uLnTx/>
                  <a:uFillTx/>
                  <a:ea charset="-122" panose="020b0503020204020204" pitchFamily="34" typeface="微软雅黑"/>
                  <a:cs typeface="+mn-ea"/>
                  <a:sym typeface="+mn-lt"/>
                </a:endParaRPr>
              </a:p>
            </p:txBody>
          </p:sp>
        </p:grpSp>
        <p:grpSp>
          <p:nvGrpSpPr>
            <p:cNvPr id="6" name="组合 39"/>
            <p:cNvGrpSpPr/>
            <p:nvPr/>
          </p:nvGrpSpPr>
          <p:grpSpPr>
            <a:xfrm>
              <a:off x="4621504" y="1616224"/>
              <a:ext cx="3046839" cy="942037"/>
              <a:chOff x="4621504" y="1616224"/>
              <a:chExt cx="3046839" cy="942037"/>
            </a:xfrm>
          </p:grpSpPr>
          <p:sp>
            <p:nvSpPr>
              <p:cNvPr id="47" name="Oval 74"/>
              <p:cNvSpPr/>
              <p:nvPr/>
            </p:nvSpPr>
            <p:spPr>
              <a:xfrm>
                <a:off x="6806016" y="1631321"/>
                <a:ext cx="72008" cy="72008"/>
              </a:xfrm>
              <a:prstGeom prst="ellipse">
                <a:avLst/>
              </a:prstGeom>
              <a:solidFill>
                <a:srgbClr val="3D3743"/>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ysClr lastClr="FFFFFF" val="window"/>
                  </a:solidFill>
                  <a:effectLst/>
                  <a:uLnTx/>
                  <a:uFillTx/>
                  <a:ea charset="-122" panose="020b0503020204020204" pitchFamily="34" typeface="微软雅黑"/>
                  <a:cs typeface="+mn-ea"/>
                  <a:sym typeface="+mn-lt"/>
                </a:endParaRPr>
              </a:p>
            </p:txBody>
          </p:sp>
          <p:sp>
            <p:nvSpPr>
              <p:cNvPr id="48" name="Arc 80"/>
              <p:cNvSpPr/>
              <p:nvPr/>
            </p:nvSpPr>
            <p:spPr>
              <a:xfrm flipH="1">
                <a:off x="4621504" y="1616224"/>
                <a:ext cx="3046839" cy="942037"/>
              </a:xfrm>
              <a:prstGeom prst="arc">
                <a:avLst>
                  <a:gd fmla="val 12596661" name="adj1"/>
                  <a:gd fmla="val 20457581" name="adj2"/>
                </a:avLst>
              </a:prstGeom>
              <a:noFill/>
              <a:ln algn="ctr" cap="flat" cmpd="sng" w="12700">
                <a:solidFill>
                  <a:srgbClr val="3D3743"/>
                </a:solidFill>
                <a:prstDash val="sysDot"/>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ysClr lastClr="000000" val="windowText"/>
                  </a:solidFill>
                  <a:effectLst/>
                  <a:uLnTx/>
                  <a:uFillTx/>
                  <a:ea charset="-122" panose="020b0503020204020204" pitchFamily="34" typeface="微软雅黑"/>
                  <a:cs typeface="+mn-ea"/>
                  <a:sym typeface="+mn-lt"/>
                </a:endParaRPr>
              </a:p>
            </p:txBody>
          </p:sp>
        </p:grpSp>
        <p:grpSp>
          <p:nvGrpSpPr>
            <p:cNvPr id="7" name="组合 40"/>
            <p:cNvGrpSpPr/>
            <p:nvPr/>
          </p:nvGrpSpPr>
          <p:grpSpPr>
            <a:xfrm>
              <a:off x="4619376" y="1762024"/>
              <a:ext cx="1873213" cy="965501"/>
              <a:chOff x="4619376" y="1762024"/>
              <a:chExt cx="1873213" cy="965501"/>
            </a:xfrm>
          </p:grpSpPr>
          <p:sp>
            <p:nvSpPr>
              <p:cNvPr id="45" name="Oval 73"/>
              <p:cNvSpPr/>
              <p:nvPr/>
            </p:nvSpPr>
            <p:spPr>
              <a:xfrm>
                <a:off x="6420581" y="2261460"/>
                <a:ext cx="72008" cy="72008"/>
              </a:xfrm>
              <a:prstGeom prst="ellipse">
                <a:avLst/>
              </a:prstGeom>
              <a:solidFill>
                <a:srgbClr val="3D3743"/>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ysClr lastClr="FFFFFF" val="window"/>
                  </a:solidFill>
                  <a:effectLst/>
                  <a:uLnTx/>
                  <a:uFillTx/>
                  <a:ea charset="-122" panose="020b0503020204020204" pitchFamily="34" typeface="微软雅黑"/>
                  <a:cs typeface="+mn-ea"/>
                  <a:sym typeface="+mn-lt"/>
                </a:endParaRPr>
              </a:p>
            </p:txBody>
          </p:sp>
          <p:sp>
            <p:nvSpPr>
              <p:cNvPr id="46" name="Arc 81"/>
              <p:cNvSpPr/>
              <p:nvPr/>
            </p:nvSpPr>
            <p:spPr>
              <a:xfrm rot="700111">
                <a:off x="4619376" y="1762024"/>
                <a:ext cx="1851447" cy="965501"/>
              </a:xfrm>
              <a:prstGeom prst="arc">
                <a:avLst>
                  <a:gd fmla="val 12596661" name="adj1"/>
                  <a:gd fmla="val 20993129" name="adj2"/>
                </a:avLst>
              </a:prstGeom>
              <a:noFill/>
              <a:ln algn="ctr" cap="flat" cmpd="sng" w="12700">
                <a:solidFill>
                  <a:srgbClr val="3D3743"/>
                </a:solidFill>
                <a:prstDash val="sysDot"/>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ysClr lastClr="000000" val="windowText"/>
                  </a:solidFill>
                  <a:effectLst/>
                  <a:uLnTx/>
                  <a:uFillTx/>
                  <a:ea charset="-122" panose="020b0503020204020204" pitchFamily="34" typeface="微软雅黑"/>
                  <a:cs typeface="+mn-ea"/>
                  <a:sym typeface="+mn-lt"/>
                </a:endParaRPr>
              </a:p>
            </p:txBody>
          </p:sp>
        </p:grpSp>
        <p:grpSp>
          <p:nvGrpSpPr>
            <p:cNvPr id="8" name="组合 41"/>
            <p:cNvGrpSpPr/>
            <p:nvPr/>
          </p:nvGrpSpPr>
          <p:grpSpPr>
            <a:xfrm>
              <a:off x="4454725" y="1748750"/>
              <a:ext cx="1347849" cy="1826310"/>
              <a:chOff x="4454725" y="1748750"/>
              <a:chExt cx="1347849" cy="1826310"/>
            </a:xfrm>
          </p:grpSpPr>
          <p:sp>
            <p:nvSpPr>
              <p:cNvPr id="43" name="Oval 72"/>
              <p:cNvSpPr/>
              <p:nvPr/>
            </p:nvSpPr>
            <p:spPr>
              <a:xfrm>
                <a:off x="5726609" y="2840360"/>
                <a:ext cx="72008" cy="72008"/>
              </a:xfrm>
              <a:prstGeom prst="ellipse">
                <a:avLst/>
              </a:prstGeom>
              <a:solidFill>
                <a:srgbClr val="3D3743"/>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ysClr lastClr="FFFFFF" val="window"/>
                  </a:solidFill>
                  <a:effectLst/>
                  <a:uLnTx/>
                  <a:uFillTx/>
                  <a:ea charset="-122" panose="020b0503020204020204" pitchFamily="34" typeface="微软雅黑"/>
                  <a:cs typeface="+mn-ea"/>
                  <a:sym typeface="+mn-lt"/>
                </a:endParaRPr>
              </a:p>
            </p:txBody>
          </p:sp>
          <p:sp>
            <p:nvSpPr>
              <p:cNvPr id="44" name="Arc 82"/>
              <p:cNvSpPr/>
              <p:nvPr/>
            </p:nvSpPr>
            <p:spPr>
              <a:xfrm rot="700111">
                <a:off x="4454725" y="1748750"/>
                <a:ext cx="1347849" cy="1826310"/>
              </a:xfrm>
              <a:prstGeom prst="arc">
                <a:avLst>
                  <a:gd fmla="val 13745913" name="adj1"/>
                  <a:gd fmla="val 525263" name="adj2"/>
                </a:avLst>
              </a:prstGeom>
              <a:noFill/>
              <a:ln algn="ctr" cap="flat" cmpd="sng" w="12700">
                <a:solidFill>
                  <a:srgbClr val="3D3743"/>
                </a:solidFill>
                <a:prstDash val="sysDot"/>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ysClr lastClr="000000" val="windowText"/>
                  </a:solidFill>
                  <a:effectLst/>
                  <a:uLnTx/>
                  <a:uFillTx/>
                  <a:ea charset="-122" panose="020b0503020204020204" pitchFamily="34" typeface="微软雅黑"/>
                  <a:cs typeface="+mn-ea"/>
                  <a:sym typeface="+mn-lt"/>
                </a:endParaRPr>
              </a:p>
            </p:txBody>
          </p:sp>
        </p:grpSp>
      </p:grpSp>
      <p:sp>
        <p:nvSpPr>
          <p:cNvPr id="55" name="Isosceles Triangle 5"/>
          <p:cNvSpPr/>
          <p:nvPr/>
        </p:nvSpPr>
        <p:spPr>
          <a:xfrm rot="10800000">
            <a:off x="4404585" y="1801518"/>
            <a:ext cx="395975" cy="237626"/>
          </a:xfrm>
          <a:prstGeom prst="triangle">
            <a:avLst/>
          </a:prstGeom>
          <a:solidFill>
            <a:schemeClr val="accent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rgbClr val="F2F2F2"/>
              </a:solidFill>
              <a:effectLst/>
              <a:uLnTx/>
              <a:uFillTx/>
              <a:ea charset="-122" panose="020b0503020204020204" pitchFamily="34" typeface="微软雅黑"/>
              <a:cs typeface="+mn-ea"/>
              <a:sym typeface="+mn-lt"/>
            </a:endParaRPr>
          </a:p>
        </p:txBody>
      </p:sp>
      <p:grpSp>
        <p:nvGrpSpPr>
          <p:cNvPr id="9" name="组合 55"/>
          <p:cNvGrpSpPr/>
          <p:nvPr/>
        </p:nvGrpSpPr>
        <p:grpSpPr>
          <a:xfrm>
            <a:off x="1178487" y="1346713"/>
            <a:ext cx="986320" cy="911670"/>
            <a:chOff x="304800" y="673100"/>
            <a:chExt cx="4000500" cy="4000500"/>
          </a:xfrm>
          <a:effectLst>
            <a:outerShdw algn="tr" blurRad="444500" dir="8100000" dist="254000" rotWithShape="0">
              <a:prstClr val="black">
                <a:alpha val="50000"/>
              </a:prstClr>
            </a:outerShdw>
          </a:effectLst>
        </p:grpSpPr>
        <p:sp>
          <p:nvSpPr>
            <p:cNvPr id="57" name="同心圆 56"/>
            <p:cNvSpPr/>
            <p:nvPr/>
          </p:nvSpPr>
          <p:spPr>
            <a:xfrm>
              <a:off x="304800" y="673100"/>
              <a:ext cx="4000500" cy="4000500"/>
            </a:xfrm>
            <a:prstGeom prst="hexagon">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58" name="椭圆 57"/>
            <p:cNvSpPr/>
            <p:nvPr/>
          </p:nvSpPr>
          <p:spPr>
            <a:xfrm>
              <a:off x="392112" y="760412"/>
              <a:ext cx="3825874" cy="3825874"/>
            </a:xfrm>
            <a:prstGeom prst="hexagon">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0" name="组合 58"/>
          <p:cNvGrpSpPr/>
          <p:nvPr/>
        </p:nvGrpSpPr>
        <p:grpSpPr>
          <a:xfrm>
            <a:off x="1794453" y="2293005"/>
            <a:ext cx="986320" cy="911670"/>
            <a:chOff x="304800" y="673100"/>
            <a:chExt cx="4000500" cy="4000500"/>
          </a:xfrm>
          <a:effectLst>
            <a:outerShdw algn="tr" blurRad="444500" dir="8100000" dist="254000" rotWithShape="0">
              <a:prstClr val="black">
                <a:alpha val="50000"/>
              </a:prstClr>
            </a:outerShdw>
          </a:effectLst>
        </p:grpSpPr>
        <p:sp>
          <p:nvSpPr>
            <p:cNvPr id="60" name="同心圆 59"/>
            <p:cNvSpPr/>
            <p:nvPr/>
          </p:nvSpPr>
          <p:spPr>
            <a:xfrm>
              <a:off x="304800" y="673100"/>
              <a:ext cx="4000500" cy="4000500"/>
            </a:xfrm>
            <a:prstGeom prst="hexagon">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61" name="椭圆 60"/>
            <p:cNvSpPr/>
            <p:nvPr/>
          </p:nvSpPr>
          <p:spPr>
            <a:xfrm>
              <a:off x="392112" y="760412"/>
              <a:ext cx="3825874" cy="3825874"/>
            </a:xfrm>
            <a:prstGeom prst="hexagon">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1" name="组合 61"/>
          <p:cNvGrpSpPr/>
          <p:nvPr/>
        </p:nvGrpSpPr>
        <p:grpSpPr>
          <a:xfrm>
            <a:off x="2717483" y="2907435"/>
            <a:ext cx="986320" cy="911670"/>
            <a:chOff x="304800" y="673100"/>
            <a:chExt cx="4000500" cy="4000500"/>
          </a:xfrm>
          <a:effectLst>
            <a:outerShdw algn="tr" blurRad="444500" dir="8100000" dist="254000" rotWithShape="0">
              <a:prstClr val="black">
                <a:alpha val="50000"/>
              </a:prstClr>
            </a:outerShdw>
          </a:effectLst>
        </p:grpSpPr>
        <p:sp>
          <p:nvSpPr>
            <p:cNvPr id="63" name="同心圆 62"/>
            <p:cNvSpPr/>
            <p:nvPr/>
          </p:nvSpPr>
          <p:spPr>
            <a:xfrm>
              <a:off x="304800" y="673100"/>
              <a:ext cx="4000500" cy="4000500"/>
            </a:xfrm>
            <a:prstGeom prst="hexagon">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64" name="椭圆 63"/>
            <p:cNvSpPr/>
            <p:nvPr/>
          </p:nvSpPr>
          <p:spPr>
            <a:xfrm>
              <a:off x="392112" y="760412"/>
              <a:ext cx="3825874" cy="3825874"/>
            </a:xfrm>
            <a:prstGeom prst="hexagon">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2" name="组合 64"/>
          <p:cNvGrpSpPr/>
          <p:nvPr/>
        </p:nvGrpSpPr>
        <p:grpSpPr>
          <a:xfrm>
            <a:off x="6964984" y="1287463"/>
            <a:ext cx="986320" cy="911670"/>
            <a:chOff x="304800" y="673100"/>
            <a:chExt cx="4000500" cy="4000500"/>
          </a:xfrm>
          <a:effectLst>
            <a:outerShdw algn="tr" blurRad="444500" dir="8100000" dist="254000" rotWithShape="0">
              <a:prstClr val="black">
                <a:alpha val="50000"/>
              </a:prstClr>
            </a:outerShdw>
          </a:effectLst>
        </p:grpSpPr>
        <p:sp>
          <p:nvSpPr>
            <p:cNvPr id="66" name="同心圆 65"/>
            <p:cNvSpPr/>
            <p:nvPr/>
          </p:nvSpPr>
          <p:spPr>
            <a:xfrm>
              <a:off x="304800" y="673100"/>
              <a:ext cx="4000500" cy="4000500"/>
            </a:xfrm>
            <a:prstGeom prst="hexagon">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67" name="椭圆 66"/>
            <p:cNvSpPr/>
            <p:nvPr/>
          </p:nvSpPr>
          <p:spPr>
            <a:xfrm>
              <a:off x="392112" y="760412"/>
              <a:ext cx="3825874" cy="3825874"/>
            </a:xfrm>
            <a:prstGeom prst="hexagon">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36" name="组合 67"/>
          <p:cNvGrpSpPr/>
          <p:nvPr/>
        </p:nvGrpSpPr>
        <p:grpSpPr>
          <a:xfrm>
            <a:off x="6446282" y="2231583"/>
            <a:ext cx="986320" cy="911670"/>
            <a:chOff x="304800" y="673100"/>
            <a:chExt cx="4000500" cy="4000500"/>
          </a:xfrm>
          <a:effectLst>
            <a:outerShdw algn="tr" blurRad="444500" dir="8100000" dist="254000" rotWithShape="0">
              <a:prstClr val="black">
                <a:alpha val="50000"/>
              </a:prstClr>
            </a:outerShdw>
          </a:effectLst>
        </p:grpSpPr>
        <p:sp>
          <p:nvSpPr>
            <p:cNvPr id="69" name="同心圆 68"/>
            <p:cNvSpPr/>
            <p:nvPr/>
          </p:nvSpPr>
          <p:spPr>
            <a:xfrm>
              <a:off x="304800" y="673100"/>
              <a:ext cx="4000500" cy="4000500"/>
            </a:xfrm>
            <a:prstGeom prst="hexagon">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70" name="椭圆 69"/>
            <p:cNvSpPr/>
            <p:nvPr/>
          </p:nvSpPr>
          <p:spPr>
            <a:xfrm>
              <a:off x="392112" y="760412"/>
              <a:ext cx="3825874" cy="3825874"/>
            </a:xfrm>
            <a:prstGeom prst="hexagon">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37" name="组合 70"/>
          <p:cNvGrpSpPr/>
          <p:nvPr/>
        </p:nvGrpSpPr>
        <p:grpSpPr>
          <a:xfrm>
            <a:off x="5593622" y="2869755"/>
            <a:ext cx="986320" cy="911670"/>
            <a:chOff x="304800" y="673100"/>
            <a:chExt cx="4000500" cy="4000500"/>
          </a:xfrm>
          <a:effectLst>
            <a:outerShdw algn="tr" blurRad="444500" dir="8100000" dist="254000" rotWithShape="0">
              <a:prstClr val="black">
                <a:alpha val="50000"/>
              </a:prstClr>
            </a:outerShdw>
          </a:effectLst>
        </p:grpSpPr>
        <p:sp>
          <p:nvSpPr>
            <p:cNvPr id="72" name="同心圆 71"/>
            <p:cNvSpPr/>
            <p:nvPr/>
          </p:nvSpPr>
          <p:spPr>
            <a:xfrm>
              <a:off x="304800" y="673100"/>
              <a:ext cx="4000500" cy="4000500"/>
            </a:xfrm>
            <a:prstGeom prst="hexagon">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73" name="椭圆 72"/>
            <p:cNvSpPr/>
            <p:nvPr/>
          </p:nvSpPr>
          <p:spPr>
            <a:xfrm>
              <a:off x="392112" y="760412"/>
              <a:ext cx="3825874" cy="3825874"/>
            </a:xfrm>
            <a:prstGeom prst="hexagon">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sp>
        <p:nvSpPr>
          <p:cNvPr id="74" name="文本框 13"/>
          <p:cNvSpPr txBox="1"/>
          <p:nvPr/>
        </p:nvSpPr>
        <p:spPr>
          <a:xfrm>
            <a:off x="3733947" y="2039144"/>
            <a:ext cx="1676109" cy="1345982"/>
          </a:xfrm>
          <a:prstGeom prst="rect">
            <a:avLst/>
          </a:prstGeom>
          <a:noFill/>
        </p:spPr>
        <p:txBody>
          <a:bodyPr bIns="32911" lIns="65824" rIns="65824" rtlCol="0" tIns="32911" wrap="square">
            <a:spAutoFit/>
          </a:bodyPr>
          <a:lstStyle/>
          <a:p>
            <a:pPr>
              <a:lnSpc>
                <a:spcPct val="120000"/>
              </a:lnSpc>
              <a:spcBef>
                <a:spcPct val="0"/>
              </a:spcBef>
              <a:buNone/>
            </a:pPr>
            <a:r>
              <a:rPr altLang="en-US" b="0" lang="zh-CN" sz="1000">
                <a:solidFill>
                  <a:schemeClr val="tx1">
                    <a:lumMod val="50000"/>
                    <a:lumOff val="50000"/>
                  </a:schemeClr>
                </a:solidFill>
                <a:latin charset="-122" panose="020b0503020204020204" pitchFamily="34" typeface="微软雅黑"/>
                <a:ea charset="-122" panose="020b0503020204020204" pitchFamily="34" typeface="微软雅黑"/>
                <a:cs typeface="+mn-ea"/>
                <a:sym typeface="+mn-lt"/>
              </a:rPr>
              <a:t>在此录入上述图表的综合描述说明，在此录入上述图表的综合描述说明，在此录入上述图表的综合描述说明，在此录入上述图表的综合描述说明，在此录入上述图表的综合描述说明。</a:t>
            </a:r>
          </a:p>
        </p:txBody>
      </p:sp>
      <p:sp>
        <p:nvSpPr>
          <p:cNvPr id="75" name="Freeform 177"/>
          <p:cNvSpPr>
            <a:spLocks noEditPoints="1"/>
          </p:cNvSpPr>
          <p:nvPr/>
        </p:nvSpPr>
        <p:spPr bwMode="auto">
          <a:xfrm>
            <a:off x="1532900" y="1664523"/>
            <a:ext cx="296377" cy="255809"/>
          </a:xfrm>
          <a:custGeom>
            <a:gdLst>
              <a:gd fmla="*/ 246 w 288" name="T0"/>
              <a:gd fmla="*/ 26 h 247" name="T1"/>
              <a:gd fmla="*/ 144 w 288" name="T2"/>
              <a:gd fmla="*/ 0 h 247" name="T3"/>
              <a:gd fmla="*/ 41 w 288" name="T4"/>
              <a:gd fmla="*/ 26 h 247" name="T5"/>
              <a:gd fmla="*/ 0 w 288" name="T6"/>
              <a:gd fmla="*/ 98 h 247" name="T7"/>
              <a:gd fmla="*/ 144 w 288" name="T8"/>
              <a:gd fmla="*/ 247 h 247" name="T9"/>
              <a:gd fmla="*/ 288 w 288" name="T10"/>
              <a:gd fmla="*/ 98 h 247" name="T11"/>
              <a:gd fmla="*/ 246 w 288" name="T12"/>
              <a:gd fmla="*/ 26 h 247" name="T13"/>
              <a:gd fmla="*/ 245 w 288" name="T14"/>
              <a:gd fmla="*/ 115 h 247" name="T15"/>
              <a:gd fmla="*/ 201 w 288" name="T16"/>
              <a:gd fmla="*/ 71 h 247" name="T17"/>
              <a:gd fmla="*/ 234 w 288" name="T18"/>
              <a:gd fmla="*/ 41 h 247" name="T19"/>
              <a:gd fmla="*/ 245 w 288" name="T20"/>
              <a:gd fmla="*/ 115 h 247" name="T21"/>
              <a:gd fmla="*/ 227 w 288" name="T22"/>
              <a:gd fmla="*/ 40 h 247" name="T23"/>
              <a:gd fmla="*/ 143 w 288" name="T24"/>
              <a:gd fmla="*/ 72 h 247" name="T25"/>
              <a:gd fmla="*/ 59 w 288" name="T26"/>
              <a:gd fmla="*/ 40 h 247" name="T27"/>
              <a:gd fmla="*/ 62 w 288" name="T28"/>
              <a:gd fmla="*/ 32 h 247" name="T29"/>
              <a:gd fmla="*/ 144 w 288" name="T30"/>
              <a:gd fmla="*/ 15 h 247" name="T31"/>
              <a:gd fmla="*/ 223 w 288" name="T32"/>
              <a:gd fmla="*/ 30 h 247" name="T33"/>
              <a:gd fmla="*/ 227 w 288" name="T34"/>
              <a:gd fmla="*/ 40 h 247" name="T35"/>
              <a:gd fmla="*/ 183 w 288" name="T36"/>
              <a:gd fmla="*/ 76 h 247" name="T37"/>
              <a:gd fmla="*/ 144 w 288" name="T38"/>
              <a:gd fmla="*/ 143 h 247" name="T39"/>
              <a:gd fmla="*/ 105 w 288" name="T40"/>
              <a:gd fmla="*/ 76 h 247" name="T41"/>
              <a:gd fmla="*/ 143 w 288" name="T42"/>
              <a:gd fmla="*/ 80 h 247" name="T43"/>
              <a:gd fmla="*/ 183 w 288" name="T44"/>
              <a:gd fmla="*/ 76 h 247" name="T45"/>
              <a:gd fmla="*/ 52 w 288" name="T46"/>
              <a:gd fmla="*/ 43 h 247" name="T47"/>
              <a:gd fmla="*/ 89 w 288" name="T48"/>
              <a:gd fmla="*/ 72 h 247" name="T49"/>
              <a:gd fmla="*/ 44 w 288" name="T50"/>
              <a:gd fmla="*/ 117 h 247" name="T51"/>
              <a:gd fmla="*/ 52 w 288" name="T52"/>
              <a:gd fmla="*/ 43 h 247" name="T53"/>
              <a:gd fmla="*/ 96 w 288" name="T54"/>
              <a:gd fmla="*/ 76 h 247" name="T55"/>
              <a:gd fmla="*/ 136 w 288" name="T56"/>
              <a:gd fmla="*/ 145 h 247" name="T57"/>
              <a:gd fmla="*/ 49 w 288" name="T58"/>
              <a:gd fmla="*/ 122 h 247" name="T59"/>
              <a:gd fmla="*/ 96 w 288" name="T60"/>
              <a:gd fmla="*/ 76 h 247" name="T61"/>
              <a:gd fmla="*/ 144 w 288" name="T62"/>
              <a:gd fmla="*/ 153 h 247" name="T63"/>
              <a:gd fmla="*/ 187 w 288" name="T64"/>
              <a:gd fmla="*/ 149 h 247" name="T65"/>
              <a:gd fmla="*/ 144 w 288" name="T66"/>
              <a:gd fmla="*/ 224 h 247" name="T67"/>
              <a:gd fmla="*/ 101 w 288" name="T68"/>
              <a:gd fmla="*/ 149 h 247" name="T69"/>
              <a:gd fmla="*/ 144 w 288" name="T70"/>
              <a:gd fmla="*/ 153 h 247" name="T71"/>
              <a:gd fmla="*/ 151 w 288" name="T72"/>
              <a:gd fmla="*/ 145 h 247" name="T73"/>
              <a:gd fmla="*/ 193 w 288" name="T74"/>
              <a:gd fmla="*/ 73 h 247" name="T75"/>
              <a:gd fmla="*/ 241 w 288" name="T76"/>
              <a:gd fmla="*/ 121 h 247" name="T77"/>
              <a:gd fmla="*/ 151 w 288" name="T78"/>
              <a:gd fmla="*/ 145 h 247" name="T79"/>
              <a:gd fmla="*/ 273 w 288" name="T80"/>
              <a:gd fmla="*/ 94 h 247" name="T81"/>
              <a:gd fmla="*/ 253 w 288" name="T82"/>
              <a:gd fmla="*/ 113 h 247" name="T83"/>
              <a:gd fmla="*/ 242 w 288" name="T84"/>
              <a:gd fmla="*/ 41 h 247" name="T85"/>
              <a:gd fmla="*/ 273 w 288" name="T86"/>
              <a:gd fmla="*/ 94 h 247" name="T87"/>
              <a:gd fmla="*/ 44 w 288" name="T88"/>
              <a:gd fmla="*/ 42 h 247" name="T89"/>
              <a:gd fmla="*/ 36 w 288" name="T90"/>
              <a:gd fmla="*/ 114 h 247" name="T91"/>
              <a:gd fmla="*/ 15 w 288" name="T92"/>
              <a:gd fmla="*/ 93 h 247" name="T93"/>
              <a:gd fmla="*/ 44 w 288" name="T94"/>
              <a:gd fmla="*/ 42 h 247" name="T95"/>
              <a:gd fmla="*/ 47 w 288" name="T96"/>
              <a:gd fmla="*/ 130 h 247" name="T97"/>
              <a:gd fmla="*/ 91 w 288" name="T98"/>
              <a:gd fmla="*/ 147 h 247" name="T99"/>
              <a:gd fmla="*/ 127 w 288" name="T100"/>
              <a:gd fmla="*/ 209 h 247" name="T101"/>
              <a:gd fmla="*/ 47 w 288" name="T102"/>
              <a:gd fmla="*/ 130 h 247" name="T103"/>
              <a:gd fmla="*/ 161 w 288" name="T104"/>
              <a:gd fmla="*/ 209 h 247" name="T105"/>
              <a:gd fmla="*/ 197 w 288" name="T106"/>
              <a:gd fmla="*/ 147 h 247" name="T107"/>
              <a:gd fmla="*/ 241 w 288" name="T108"/>
              <a:gd fmla="*/ 130 h 247" name="T109"/>
              <a:gd fmla="*/ 161 w 288" name="T110"/>
              <a:gd fmla="*/ 209 h 24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46" w="288">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chemeClr val="accent1"/>
          </a:solidFill>
          <a:ln>
            <a:noFill/>
          </a:ln>
          <a:extLst/>
        </p:spPr>
        <p:txBody>
          <a:bodyPr anchor="t" anchorCtr="0" bIns="34203" compatLnSpc="1" lIns="68405" numCol="1" rIns="68405" tIns="34203"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grpSp>
        <p:nvGrpSpPr>
          <p:cNvPr id="38" name="组合 75"/>
          <p:cNvGrpSpPr/>
          <p:nvPr/>
        </p:nvGrpSpPr>
        <p:grpSpPr>
          <a:xfrm>
            <a:off x="2158076" y="2595867"/>
            <a:ext cx="250009" cy="250132"/>
            <a:chOff x="4699046" y="3950523"/>
            <a:chExt cx="250052" cy="250132"/>
          </a:xfrm>
          <a:solidFill>
            <a:schemeClr val="accent3"/>
          </a:solidFill>
        </p:grpSpPr>
        <p:sp>
          <p:nvSpPr>
            <p:cNvPr id="77" name="Freeform 816"/>
            <p:cNvSpPr/>
            <p:nvPr/>
          </p:nvSpPr>
          <p:spPr bwMode="auto">
            <a:xfrm>
              <a:off x="4737131" y="4110140"/>
              <a:ext cx="79786" cy="90515"/>
            </a:xfrm>
            <a:custGeom>
              <a:gdLst>
                <a:gd fmla="*/ 0 w 92" name="T0"/>
                <a:gd fmla="*/ 0 h 104" name="T1"/>
                <a:gd fmla="*/ 18 w 92" name="T2"/>
                <a:gd fmla="*/ 24 h 104" name="T3"/>
                <a:gd fmla="*/ 18 w 92" name="T4"/>
                <a:gd fmla="*/ 89 h 104" name="T5"/>
                <a:gd fmla="*/ 33 w 92" name="T6"/>
                <a:gd fmla="*/ 104 h 104" name="T7"/>
                <a:gd fmla="*/ 76 w 92" name="T8"/>
                <a:gd fmla="*/ 104 h 104" name="T9"/>
                <a:gd fmla="*/ 92 w 92" name="T10"/>
                <a:gd fmla="*/ 89 h 104" name="T11"/>
                <a:gd fmla="*/ 74 w 92" name="T12"/>
                <a:gd fmla="*/ 24 h 104" name="T13"/>
                <a:gd fmla="*/ 84 w 92" name="T14"/>
                <a:gd fmla="*/ 9 h 104" name="T15"/>
                <a:gd fmla="*/ 22 w 92" name="T16"/>
                <a:gd fmla="*/ 2 h 104" name="T17"/>
                <a:gd fmla="*/ 0 w 92" name="T18"/>
                <a:gd fmla="*/ 0 h 1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4" w="92">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03" compatLnSpc="1" lIns="68405" numCol="1" rIns="68405" tIns="34203"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sp>
          <p:nvSpPr>
            <p:cNvPr id="78" name="Freeform 817"/>
            <p:cNvSpPr/>
            <p:nvPr/>
          </p:nvSpPr>
          <p:spPr bwMode="auto">
            <a:xfrm>
              <a:off x="4777618" y="3950523"/>
              <a:ext cx="171480" cy="190559"/>
            </a:xfrm>
            <a:custGeom>
              <a:gdLst>
                <a:gd fmla="*/ 0 w 198" name="T0"/>
                <a:gd fmla="*/ 160 h 219" name="T1"/>
                <a:gd fmla="*/ 198 w 198" name="T2"/>
                <a:gd fmla="*/ 219 h 219" name="T3"/>
                <a:gd fmla="*/ 198 w 198" name="T4"/>
                <a:gd fmla="*/ 0 h 219" name="T5"/>
                <a:gd fmla="*/ 0 w 198" name="T6"/>
                <a:gd fmla="*/ 59 h 219" name="T7"/>
                <a:gd fmla="*/ 0 w 198" name="T8"/>
                <a:gd fmla="*/ 160 h 219" name="T9"/>
              </a:gdLst>
              <a:cxnLst>
                <a:cxn ang="0">
                  <a:pos x="T0" y="T1"/>
                </a:cxn>
                <a:cxn ang="0">
                  <a:pos x="T2" y="T3"/>
                </a:cxn>
                <a:cxn ang="0">
                  <a:pos x="T4" y="T5"/>
                </a:cxn>
                <a:cxn ang="0">
                  <a:pos x="T6" y="T7"/>
                </a:cxn>
                <a:cxn ang="0">
                  <a:pos x="T8" y="T9"/>
                </a:cxn>
              </a:cxnLst>
              <a:rect b="b" l="0" r="r" t="0"/>
              <a:pathLst>
                <a:path h="219" w="198">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w="9525">
                  <a:solidFill>
                    <a:srgbClr val="000000"/>
                  </a:solidFill>
                  <a:round/>
                  <a:headEnd/>
                  <a:tailEnd/>
                </a14:hiddenLine>
              </a:ext>
            </a:extLst>
          </p:spPr>
          <p:txBody>
            <a:bodyPr anchor="t" anchorCtr="0" bIns="34203" compatLnSpc="1" lIns="68405" numCol="1" rIns="68405" tIns="34203"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sp>
          <p:nvSpPr>
            <p:cNvPr id="79" name="Freeform 818"/>
            <p:cNvSpPr/>
            <p:nvPr/>
          </p:nvSpPr>
          <p:spPr bwMode="auto">
            <a:xfrm>
              <a:off x="4699046" y="4002950"/>
              <a:ext cx="50015" cy="85751"/>
            </a:xfrm>
            <a:custGeom>
              <a:gdLst>
                <a:gd fmla="*/ 57 w 57" name="T0"/>
                <a:gd fmla="*/ 98 h 98" name="T1"/>
                <a:gd fmla="*/ 57 w 57" name="T2"/>
                <a:gd fmla="*/ 0 h 98" name="T3"/>
                <a:gd fmla="*/ 0 w 57" name="T4"/>
                <a:gd fmla="*/ 49 h 98" name="T5"/>
                <a:gd fmla="*/ 57 w 57" name="T6"/>
                <a:gd fmla="*/ 98 h 98" name="T7"/>
              </a:gdLst>
              <a:cxnLst>
                <a:cxn ang="0">
                  <a:pos x="T0" y="T1"/>
                </a:cxn>
                <a:cxn ang="0">
                  <a:pos x="T2" y="T3"/>
                </a:cxn>
                <a:cxn ang="0">
                  <a:pos x="T4" y="T5"/>
                </a:cxn>
                <a:cxn ang="0">
                  <a:pos x="T6" y="T7"/>
                </a:cxn>
              </a:cxnLst>
              <a:rect b="b" l="0" r="r" t="0"/>
              <a:pathLst>
                <a:path h="98" w="57">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03" compatLnSpc="1" lIns="68405" numCol="1" rIns="68405" tIns="34203"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39" name="组合 79"/>
          <p:cNvGrpSpPr/>
          <p:nvPr/>
        </p:nvGrpSpPr>
        <p:grpSpPr>
          <a:xfrm>
            <a:off x="6769754" y="2521580"/>
            <a:ext cx="350428" cy="331676"/>
            <a:chOff x="6703195" y="942077"/>
            <a:chExt cx="265554" cy="251300"/>
          </a:xfrm>
          <a:solidFill>
            <a:schemeClr val="accent4"/>
          </a:solidFill>
        </p:grpSpPr>
        <p:sp>
          <p:nvSpPr>
            <p:cNvPr id="81" name="Freeform 695"/>
            <p:cNvSpPr>
              <a:spLocks noEditPoints="1"/>
            </p:cNvSpPr>
            <p:nvPr/>
          </p:nvSpPr>
          <p:spPr bwMode="auto">
            <a:xfrm>
              <a:off x="6850880" y="1088568"/>
              <a:ext cx="103603" cy="104807"/>
            </a:xfrm>
            <a:custGeom>
              <a:gdLst>
                <a:gd fmla="*/ 0 w 119" name="T0"/>
                <a:gd fmla="*/ 40 h 121" name="T1"/>
                <a:gd fmla="*/ 46 w 119" name="T2"/>
                <a:gd fmla="*/ 85 h 121" name="T3"/>
                <a:gd fmla="*/ 70 w 119" name="T4"/>
                <a:gd fmla="*/ 118 h 121" name="T5"/>
                <a:gd fmla="*/ 83 w 119" name="T6"/>
                <a:gd fmla="*/ 121 h 121" name="T7"/>
                <a:gd fmla="*/ 119 w 119" name="T8"/>
                <a:gd fmla="*/ 85 h 121" name="T9"/>
                <a:gd fmla="*/ 116 w 119" name="T10"/>
                <a:gd fmla="*/ 72 h 121" name="T11"/>
                <a:gd fmla="*/ 83 w 119" name="T12"/>
                <a:gd fmla="*/ 48 h 121" name="T13"/>
                <a:gd fmla="*/ 35 w 119" name="T14"/>
                <a:gd fmla="*/ 0 h 121" name="T15"/>
                <a:gd fmla="*/ 1 w 119" name="T16"/>
                <a:gd fmla="*/ 34 h 121" name="T17"/>
                <a:gd fmla="*/ 0 w 119" name="T18"/>
                <a:gd fmla="*/ 40 h 121" name="T19"/>
                <a:gd fmla="*/ 80 w 119" name="T20"/>
                <a:gd fmla="*/ 67 h 121" name="T21"/>
                <a:gd fmla="*/ 95 w 119" name="T22"/>
                <a:gd fmla="*/ 82 h 121" name="T23"/>
                <a:gd fmla="*/ 80 w 119" name="T24"/>
                <a:gd fmla="*/ 97 h 121" name="T25"/>
                <a:gd fmla="*/ 65 w 119" name="T26"/>
                <a:gd fmla="*/ 82 h 121" name="T27"/>
                <a:gd fmla="*/ 80 w 119" name="T28"/>
                <a:gd fmla="*/ 67 h 1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0" w="119">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03" compatLnSpc="1" lIns="68405" numCol="1" rIns="68405" tIns="34203"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sp>
          <p:nvSpPr>
            <p:cNvPr id="82" name="Freeform 696"/>
            <p:cNvSpPr/>
            <p:nvPr/>
          </p:nvSpPr>
          <p:spPr bwMode="auto">
            <a:xfrm>
              <a:off x="6703195" y="942099"/>
              <a:ext cx="130991" cy="129819"/>
            </a:xfrm>
            <a:custGeom>
              <a:gdLst>
                <a:gd fmla="*/ 151 w 151" name="T0"/>
                <a:gd fmla="*/ 114 h 149" name="T1"/>
                <a:gd fmla="*/ 124 w 151" name="T2"/>
                <a:gd fmla="*/ 87 h 149" name="T3"/>
                <a:gd fmla="*/ 130 w 151" name="T4"/>
                <a:gd fmla="*/ 67 h 149" name="T5"/>
                <a:gd fmla="*/ 62 w 151" name="T6"/>
                <a:gd fmla="*/ 0 h 149" name="T7"/>
                <a:gd fmla="*/ 56 w 151" name="T8"/>
                <a:gd fmla="*/ 6 h 149" name="T9"/>
                <a:gd fmla="*/ 82 w 151" name="T10"/>
                <a:gd fmla="*/ 46 h 149" name="T11"/>
                <a:gd fmla="*/ 46 w 151" name="T12"/>
                <a:gd fmla="*/ 81 h 149" name="T13"/>
                <a:gd fmla="*/ 6 w 151" name="T14"/>
                <a:gd fmla="*/ 56 h 149" name="T15"/>
                <a:gd fmla="*/ 0 w 151" name="T16"/>
                <a:gd fmla="*/ 62 h 149" name="T17"/>
                <a:gd fmla="*/ 67 w 151" name="T18"/>
                <a:gd fmla="*/ 130 h 149" name="T19"/>
                <a:gd fmla="*/ 87 w 151" name="T20"/>
                <a:gd fmla="*/ 124 h 149" name="T21"/>
                <a:gd fmla="*/ 111 w 151" name="T22"/>
                <a:gd fmla="*/ 149 h 149" name="T23"/>
                <a:gd fmla="*/ 117 w 151" name="T24"/>
                <a:gd fmla="*/ 148 h 149" name="T25"/>
                <a:gd fmla="*/ 151 w 151" name="T26"/>
                <a:gd fmla="*/ 114 h 14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9" w="151">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grpFill/>
            <a:ln>
              <a:noFill/>
            </a:ln>
            <a:extLst>
              <a:ext uri="{91240B29-F687-4F45-9708-019B960494DF}">
                <a14:hiddenLine w="9525">
                  <a:solidFill>
                    <a:srgbClr val="000000"/>
                  </a:solidFill>
                  <a:round/>
                  <a:headEnd/>
                  <a:tailEnd/>
                </a14:hiddenLine>
              </a:ext>
            </a:extLst>
          </p:spPr>
          <p:txBody>
            <a:bodyPr anchor="t" anchorCtr="0" bIns="34203" compatLnSpc="1" lIns="68405" numCol="1" rIns="68405" tIns="34203"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sp>
          <p:nvSpPr>
            <p:cNvPr id="83" name="Freeform 697"/>
            <p:cNvSpPr/>
            <p:nvPr/>
          </p:nvSpPr>
          <p:spPr bwMode="auto">
            <a:xfrm>
              <a:off x="6719865" y="942077"/>
              <a:ext cx="248884" cy="251300"/>
            </a:xfrm>
            <a:custGeom>
              <a:gdLst>
                <a:gd fmla="*/ 240 w 285" name="T0"/>
                <a:gd fmla="*/ 172 h 289" name="T1"/>
                <a:gd fmla="*/ 259 w 285" name="T2"/>
                <a:gd fmla="*/ 190 h 289" name="T3"/>
                <a:gd fmla="*/ 254 w 285" name="T4"/>
                <a:gd fmla="*/ 86 h 289" name="T5"/>
                <a:gd fmla="*/ 213 w 285" name="T6"/>
                <a:gd fmla="*/ 45 h 289" name="T7"/>
                <a:gd fmla="*/ 200 w 285" name="T8"/>
                <a:gd fmla="*/ 42 h 289" name="T9"/>
                <a:gd fmla="*/ 191 w 285" name="T10"/>
                <a:gd fmla="*/ 26 h 289" name="T11"/>
                <a:gd fmla="*/ 178 w 285" name="T12"/>
                <a:gd fmla="*/ 9 h 289" name="T13"/>
                <a:gd fmla="*/ 177 w 285" name="T14"/>
                <a:gd fmla="*/ 7 h 289" name="T15"/>
                <a:gd fmla="*/ 167 w 285" name="T16"/>
                <a:gd fmla="*/ 0 h 289" name="T17"/>
                <a:gd fmla="*/ 159 w 285" name="T18"/>
                <a:gd fmla="*/ 6 h 289" name="T19"/>
                <a:gd fmla="*/ 133 w 285" name="T20"/>
                <a:gd fmla="*/ 31 h 289" name="T21"/>
                <a:gd fmla="*/ 134 w 285" name="T22"/>
                <a:gd fmla="*/ 49 h 289" name="T23"/>
                <a:gd fmla="*/ 136 w 285" name="T24"/>
                <a:gd fmla="*/ 51 h 289" name="T25"/>
                <a:gd fmla="*/ 155 w 285" name="T26"/>
                <a:gd fmla="*/ 64 h 289" name="T27"/>
                <a:gd fmla="*/ 156 w 285" name="T28"/>
                <a:gd fmla="*/ 64 h 289" name="T29"/>
                <a:gd fmla="*/ 177 w 285" name="T30"/>
                <a:gd fmla="*/ 77 h 289" name="T31"/>
                <a:gd fmla="*/ 171 w 285" name="T32"/>
                <a:gd fmla="*/ 102 h 289" name="T33"/>
                <a:gd fmla="*/ 104 w 285" name="T34"/>
                <a:gd fmla="*/ 169 h 289" name="T35"/>
                <a:gd fmla="*/ 98 w 285" name="T36"/>
                <a:gd fmla="*/ 168 h 289" name="T37"/>
                <a:gd fmla="*/ 88 w 285" name="T38"/>
                <a:gd fmla="*/ 172 h 289" name="T39"/>
                <a:gd fmla="*/ 86 w 285" name="T40"/>
                <a:gd fmla="*/ 174 h 289" name="T41"/>
                <a:gd fmla="*/ 16 w 285" name="T42"/>
                <a:gd fmla="*/ 244 h 289" name="T43"/>
                <a:gd fmla="*/ 14 w 285" name="T44"/>
                <a:gd fmla="*/ 246 h 289" name="T45"/>
                <a:gd fmla="*/ 43 w 285" name="T46"/>
                <a:gd fmla="*/ 289 h 289" name="T47"/>
                <a:gd fmla="*/ 53 w 285" name="T48"/>
                <a:gd fmla="*/ 285 h 289" name="T49"/>
                <a:gd fmla="*/ 55 w 285" name="T50"/>
                <a:gd fmla="*/ 283 h 289" name="T51"/>
                <a:gd fmla="*/ 125 w 285" name="T52"/>
                <a:gd fmla="*/ 213 h 289" name="T53"/>
                <a:gd fmla="*/ 127 w 285" name="T54"/>
                <a:gd fmla="*/ 211 h 289" name="T55"/>
                <a:gd fmla="*/ 130 w 285" name="T56"/>
                <a:gd fmla="*/ 195 h 289" name="T57"/>
                <a:gd fmla="*/ 205 w 285" name="T58"/>
                <a:gd fmla="*/ 120 h 289" name="T59"/>
                <a:gd fmla="*/ 217 w 285" name="T60"/>
                <a:gd fmla="*/ 112 h 289" name="T61"/>
                <a:gd fmla="*/ 218 w 285" name="T62"/>
                <a:gd fmla="*/ 112 h 289" name="T63"/>
                <a:gd fmla="*/ 240 w 285" name="T64"/>
                <a:gd fmla="*/ 172 h 28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89" w="285">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03" compatLnSpc="1" lIns="68405" numCol="1" rIns="68405" tIns="34203"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grpSp>
      <p:sp>
        <p:nvSpPr>
          <p:cNvPr id="84" name="Freeform 881"/>
          <p:cNvSpPr>
            <a:spLocks noEditPoints="1"/>
          </p:cNvSpPr>
          <p:nvPr/>
        </p:nvSpPr>
        <p:spPr bwMode="auto">
          <a:xfrm>
            <a:off x="5929585" y="3143254"/>
            <a:ext cx="265403" cy="369025"/>
          </a:xfrm>
          <a:custGeom>
            <a:gdLst>
              <a:gd fmla="*/ 112 w 124" name="T0"/>
              <a:gd fmla="*/ 76 h 172" name="T1"/>
              <a:gd fmla="*/ 92 w 124" name="T2"/>
              <a:gd fmla="*/ 39 h 172" name="T3"/>
              <a:gd fmla="*/ 92 w 124" name="T4"/>
              <a:gd fmla="*/ 6 h 172" name="T5"/>
              <a:gd fmla="*/ 59 w 124" name="T6"/>
              <a:gd fmla="*/ 6 h 172" name="T7"/>
              <a:gd fmla="*/ 7 w 124" name="T8"/>
              <a:gd fmla="*/ 58 h 172" name="T9"/>
              <a:gd fmla="*/ 7 w 124" name="T10"/>
              <a:gd fmla="*/ 91 h 172" name="T11"/>
              <a:gd fmla="*/ 32 w 124" name="T12"/>
              <a:gd fmla="*/ 133 h 172" name="T13"/>
              <a:gd fmla="*/ 32 w 124" name="T14"/>
              <a:gd fmla="*/ 166 h 172" name="T15"/>
              <a:gd fmla="*/ 49 w 124" name="T16"/>
              <a:gd fmla="*/ 172 h 172" name="T17"/>
              <a:gd fmla="*/ 65 w 124" name="T18"/>
              <a:gd fmla="*/ 166 h 172" name="T19"/>
              <a:gd fmla="*/ 124 w 124" name="T20"/>
              <a:gd fmla="*/ 97 h 172" name="T21"/>
              <a:gd fmla="*/ 67 w 124" name="T22"/>
              <a:gd fmla="*/ 14 h 172" name="T23"/>
              <a:gd fmla="*/ 84 w 124" name="T24"/>
              <a:gd fmla="*/ 14 h 172" name="T25"/>
              <a:gd fmla="*/ 84 w 124" name="T26"/>
              <a:gd fmla="*/ 31 h 172" name="T27"/>
              <a:gd fmla="*/ 46 w 124" name="T28"/>
              <a:gd fmla="*/ 69 h 172" name="T29"/>
              <a:gd fmla="*/ 29 w 124" name="T30"/>
              <a:gd fmla="*/ 52 h 172" name="T31"/>
              <a:gd fmla="*/ 57 w 124" name="T32"/>
              <a:gd fmla="*/ 158 h 172" name="T33"/>
              <a:gd fmla="*/ 40 w 124" name="T34"/>
              <a:gd fmla="*/ 158 h 172" name="T35"/>
              <a:gd fmla="*/ 40 w 124" name="T36"/>
              <a:gd fmla="*/ 141 h 172" name="T37"/>
              <a:gd fmla="*/ 52 w 124" name="T38"/>
              <a:gd fmla="*/ 136 h 172" name="T39"/>
              <a:gd fmla="*/ 60 w 124" name="T40"/>
              <a:gd fmla="*/ 149 h 172" name="T41"/>
              <a:gd fmla="*/ 109 w 124" name="T42"/>
              <a:gd fmla="*/ 106 h 172" name="T43"/>
              <a:gd fmla="*/ 65 w 124" name="T44"/>
              <a:gd fmla="*/ 133 h 172" name="T45"/>
              <a:gd fmla="*/ 15 w 124" name="T46"/>
              <a:gd fmla="*/ 83 h 172" name="T47"/>
              <a:gd fmla="*/ 15 w 124" name="T48"/>
              <a:gd fmla="*/ 66 h 172" name="T49"/>
              <a:gd fmla="*/ 32 w 124" name="T50"/>
              <a:gd fmla="*/ 66 h 172" name="T51"/>
              <a:gd fmla="*/ 32 w 124" name="T52"/>
              <a:gd fmla="*/ 83 h 172" name="T53"/>
              <a:gd fmla="*/ 75 w 124" name="T54"/>
              <a:gd fmla="*/ 55 h 172" name="T55"/>
              <a:gd fmla="*/ 109 w 124" name="T56"/>
              <a:gd fmla="*/ 89 h 172" name="T57"/>
              <a:gd fmla="*/ 109 w 124" name="T58"/>
              <a:gd fmla="*/ 106 h 172" name="T59"/>
              <a:gd fmla="*/ 43 w 124" name="T60"/>
              <a:gd fmla="*/ 95 h 172" name="T61"/>
              <a:gd fmla="*/ 81 w 124" name="T62"/>
              <a:gd fmla="*/ 73 h 172" name="T63"/>
              <a:gd fmla="*/ 85 w 124" name="T64"/>
              <a:gd fmla="*/ 77 h 172" name="T65"/>
              <a:gd fmla="*/ 63 w 124" name="T66"/>
              <a:gd fmla="*/ 115 h 172" name="T67"/>
              <a:gd fmla="*/ 85 w 124" name="T68"/>
              <a:gd fmla="*/ 77 h 172" name="T69"/>
              <a:gd fmla="*/ 75 w 124" name="T70"/>
              <a:gd fmla="*/ 126 h 172" name="T71"/>
              <a:gd fmla="*/ 96 w 124" name="T72"/>
              <a:gd fmla="*/ 89 h 17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72" w="124">
                <a:moveTo>
                  <a:pt x="117" y="81"/>
                </a:moveTo>
                <a:cubicBezTo>
                  <a:pt x="112" y="76"/>
                  <a:pt x="112" y="76"/>
                  <a:pt x="112" y="76"/>
                </a:cubicBezTo>
                <a:cubicBezTo>
                  <a:pt x="83" y="47"/>
                  <a:pt x="83" y="47"/>
                  <a:pt x="83" y="47"/>
                </a:cubicBezTo>
                <a:cubicBezTo>
                  <a:pt x="92" y="39"/>
                  <a:pt x="92" y="39"/>
                  <a:pt x="92" y="39"/>
                </a:cubicBezTo>
                <a:cubicBezTo>
                  <a:pt x="96" y="34"/>
                  <a:pt x="98" y="28"/>
                  <a:pt x="98" y="23"/>
                </a:cubicBezTo>
                <a:cubicBezTo>
                  <a:pt x="98" y="17"/>
                  <a:pt x="96" y="11"/>
                  <a:pt x="92" y="6"/>
                </a:cubicBezTo>
                <a:cubicBezTo>
                  <a:pt x="87" y="2"/>
                  <a:pt x="81" y="0"/>
                  <a:pt x="75" y="0"/>
                </a:cubicBezTo>
                <a:cubicBezTo>
                  <a:pt x="69" y="0"/>
                  <a:pt x="64" y="2"/>
                  <a:pt x="59" y="6"/>
                </a:cubicBezTo>
                <a:cubicBezTo>
                  <a:pt x="9" y="57"/>
                  <a:pt x="9" y="57"/>
                  <a:pt x="9" y="57"/>
                </a:cubicBezTo>
                <a:cubicBezTo>
                  <a:pt x="8" y="57"/>
                  <a:pt x="8" y="58"/>
                  <a:pt x="7" y="58"/>
                </a:cubicBezTo>
                <a:cubicBezTo>
                  <a:pt x="3" y="63"/>
                  <a:pt x="0" y="69"/>
                  <a:pt x="0" y="75"/>
                </a:cubicBezTo>
                <a:cubicBezTo>
                  <a:pt x="0" y="81"/>
                  <a:pt x="3" y="86"/>
                  <a:pt x="7" y="91"/>
                </a:cubicBezTo>
                <a:cubicBezTo>
                  <a:pt x="41" y="125"/>
                  <a:pt x="41" y="125"/>
                  <a:pt x="41" y="125"/>
                </a:cubicBezTo>
                <a:cubicBezTo>
                  <a:pt x="32" y="133"/>
                  <a:pt x="32" y="133"/>
                  <a:pt x="32" y="133"/>
                </a:cubicBezTo>
                <a:cubicBezTo>
                  <a:pt x="28" y="138"/>
                  <a:pt x="26" y="144"/>
                  <a:pt x="26" y="149"/>
                </a:cubicBezTo>
                <a:cubicBezTo>
                  <a:pt x="26" y="155"/>
                  <a:pt x="28" y="161"/>
                  <a:pt x="32" y="166"/>
                </a:cubicBezTo>
                <a:cubicBezTo>
                  <a:pt x="37" y="170"/>
                  <a:pt x="43" y="172"/>
                  <a:pt x="49" y="172"/>
                </a:cubicBezTo>
                <a:cubicBezTo>
                  <a:pt x="49" y="172"/>
                  <a:pt x="49" y="172"/>
                  <a:pt x="49" y="172"/>
                </a:cubicBezTo>
                <a:cubicBezTo>
                  <a:pt x="55" y="172"/>
                  <a:pt x="60" y="170"/>
                  <a:pt x="65" y="166"/>
                </a:cubicBezTo>
                <a:cubicBezTo>
                  <a:pt x="65" y="166"/>
                  <a:pt x="65" y="166"/>
                  <a:pt x="65" y="166"/>
                </a:cubicBezTo>
                <a:cubicBezTo>
                  <a:pt x="117" y="114"/>
                  <a:pt x="117" y="114"/>
                  <a:pt x="117" y="114"/>
                </a:cubicBezTo>
                <a:cubicBezTo>
                  <a:pt x="121" y="109"/>
                  <a:pt x="124" y="103"/>
                  <a:pt x="124" y="97"/>
                </a:cubicBezTo>
                <a:cubicBezTo>
                  <a:pt x="124" y="91"/>
                  <a:pt x="121" y="85"/>
                  <a:pt x="117" y="81"/>
                </a:cubicBezTo>
                <a:close/>
                <a:moveTo>
                  <a:pt x="67" y="14"/>
                </a:moveTo>
                <a:cubicBezTo>
                  <a:pt x="69" y="12"/>
                  <a:pt x="72" y="11"/>
                  <a:pt x="75" y="11"/>
                </a:cubicBezTo>
                <a:cubicBezTo>
                  <a:pt x="78" y="11"/>
                  <a:pt x="81" y="12"/>
                  <a:pt x="84" y="14"/>
                </a:cubicBezTo>
                <a:cubicBezTo>
                  <a:pt x="86" y="17"/>
                  <a:pt x="87" y="20"/>
                  <a:pt x="87" y="23"/>
                </a:cubicBezTo>
                <a:cubicBezTo>
                  <a:pt x="87" y="26"/>
                  <a:pt x="86" y="29"/>
                  <a:pt x="84" y="31"/>
                </a:cubicBezTo>
                <a:cubicBezTo>
                  <a:pt x="80" y="34"/>
                  <a:pt x="80" y="34"/>
                  <a:pt x="80" y="34"/>
                </a:cubicBezTo>
                <a:cubicBezTo>
                  <a:pt x="46" y="69"/>
                  <a:pt x="46" y="69"/>
                  <a:pt x="46" y="69"/>
                </a:cubicBezTo>
                <a:cubicBezTo>
                  <a:pt x="45" y="65"/>
                  <a:pt x="43" y="62"/>
                  <a:pt x="39" y="58"/>
                </a:cubicBezTo>
                <a:cubicBezTo>
                  <a:pt x="36" y="55"/>
                  <a:pt x="33" y="53"/>
                  <a:pt x="29" y="52"/>
                </a:cubicBezTo>
                <a:lnTo>
                  <a:pt x="67" y="14"/>
                </a:lnTo>
                <a:close/>
                <a:moveTo>
                  <a:pt x="57" y="158"/>
                </a:moveTo>
                <a:cubicBezTo>
                  <a:pt x="55" y="160"/>
                  <a:pt x="52" y="161"/>
                  <a:pt x="49" y="161"/>
                </a:cubicBezTo>
                <a:cubicBezTo>
                  <a:pt x="46" y="161"/>
                  <a:pt x="43" y="160"/>
                  <a:pt x="40" y="158"/>
                </a:cubicBezTo>
                <a:cubicBezTo>
                  <a:pt x="38" y="155"/>
                  <a:pt x="37" y="152"/>
                  <a:pt x="37" y="149"/>
                </a:cubicBezTo>
                <a:cubicBezTo>
                  <a:pt x="37" y="146"/>
                  <a:pt x="38" y="143"/>
                  <a:pt x="40" y="141"/>
                </a:cubicBezTo>
                <a:cubicBezTo>
                  <a:pt x="49" y="133"/>
                  <a:pt x="49" y="133"/>
                  <a:pt x="49" y="133"/>
                </a:cubicBezTo>
                <a:cubicBezTo>
                  <a:pt x="52" y="136"/>
                  <a:pt x="52" y="136"/>
                  <a:pt x="52" y="136"/>
                </a:cubicBezTo>
                <a:cubicBezTo>
                  <a:pt x="57" y="141"/>
                  <a:pt x="57" y="141"/>
                  <a:pt x="57" y="141"/>
                </a:cubicBezTo>
                <a:cubicBezTo>
                  <a:pt x="59" y="143"/>
                  <a:pt x="60" y="146"/>
                  <a:pt x="60" y="149"/>
                </a:cubicBezTo>
                <a:cubicBezTo>
                  <a:pt x="60" y="152"/>
                  <a:pt x="59" y="155"/>
                  <a:pt x="57" y="158"/>
                </a:cubicBezTo>
                <a:close/>
                <a:moveTo>
                  <a:pt x="109" y="106"/>
                </a:moveTo>
                <a:cubicBezTo>
                  <a:pt x="71" y="144"/>
                  <a:pt x="71" y="144"/>
                  <a:pt x="71" y="144"/>
                </a:cubicBezTo>
                <a:cubicBezTo>
                  <a:pt x="70" y="140"/>
                  <a:pt x="68" y="136"/>
                  <a:pt x="65" y="133"/>
                </a:cubicBezTo>
                <a:cubicBezTo>
                  <a:pt x="60" y="128"/>
                  <a:pt x="60" y="128"/>
                  <a:pt x="60" y="128"/>
                </a:cubicBezTo>
                <a:cubicBezTo>
                  <a:pt x="15" y="83"/>
                  <a:pt x="15" y="83"/>
                  <a:pt x="15" y="83"/>
                </a:cubicBezTo>
                <a:cubicBezTo>
                  <a:pt x="13" y="81"/>
                  <a:pt x="11" y="78"/>
                  <a:pt x="11" y="75"/>
                </a:cubicBezTo>
                <a:cubicBezTo>
                  <a:pt x="11" y="72"/>
                  <a:pt x="13" y="69"/>
                  <a:pt x="15" y="66"/>
                </a:cubicBezTo>
                <a:cubicBezTo>
                  <a:pt x="17" y="64"/>
                  <a:pt x="20" y="63"/>
                  <a:pt x="23" y="63"/>
                </a:cubicBezTo>
                <a:cubicBezTo>
                  <a:pt x="26" y="63"/>
                  <a:pt x="29" y="64"/>
                  <a:pt x="32" y="66"/>
                </a:cubicBezTo>
                <a:cubicBezTo>
                  <a:pt x="34" y="69"/>
                  <a:pt x="35" y="72"/>
                  <a:pt x="35" y="75"/>
                </a:cubicBezTo>
                <a:cubicBezTo>
                  <a:pt x="35" y="78"/>
                  <a:pt x="34" y="81"/>
                  <a:pt x="32" y="83"/>
                </a:cubicBezTo>
                <a:cubicBezTo>
                  <a:pt x="39" y="91"/>
                  <a:pt x="39" y="91"/>
                  <a:pt x="39" y="91"/>
                </a:cubicBezTo>
                <a:cubicBezTo>
                  <a:pt x="75" y="55"/>
                  <a:pt x="75" y="55"/>
                  <a:pt x="75" y="55"/>
                </a:cubicBezTo>
                <a:cubicBezTo>
                  <a:pt x="104" y="84"/>
                  <a:pt x="104" y="84"/>
                  <a:pt x="104" y="84"/>
                </a:cubicBezTo>
                <a:cubicBezTo>
                  <a:pt x="109" y="89"/>
                  <a:pt x="109" y="89"/>
                  <a:pt x="109" y="89"/>
                </a:cubicBezTo>
                <a:cubicBezTo>
                  <a:pt x="111" y="91"/>
                  <a:pt x="113" y="94"/>
                  <a:pt x="113" y="97"/>
                </a:cubicBezTo>
                <a:cubicBezTo>
                  <a:pt x="113" y="100"/>
                  <a:pt x="111" y="103"/>
                  <a:pt x="109" y="106"/>
                </a:cubicBezTo>
                <a:close/>
                <a:moveTo>
                  <a:pt x="73" y="65"/>
                </a:moveTo>
                <a:cubicBezTo>
                  <a:pt x="43" y="95"/>
                  <a:pt x="43" y="95"/>
                  <a:pt x="43" y="95"/>
                </a:cubicBezTo>
                <a:cubicBezTo>
                  <a:pt x="51" y="103"/>
                  <a:pt x="51" y="103"/>
                  <a:pt x="51" y="103"/>
                </a:cubicBezTo>
                <a:cubicBezTo>
                  <a:pt x="81" y="73"/>
                  <a:pt x="81" y="73"/>
                  <a:pt x="81" y="73"/>
                </a:cubicBezTo>
                <a:lnTo>
                  <a:pt x="73" y="65"/>
                </a:lnTo>
                <a:close/>
                <a:moveTo>
                  <a:pt x="85" y="77"/>
                </a:moveTo>
                <a:cubicBezTo>
                  <a:pt x="55" y="107"/>
                  <a:pt x="55" y="107"/>
                  <a:pt x="55" y="107"/>
                </a:cubicBezTo>
                <a:cubicBezTo>
                  <a:pt x="63" y="115"/>
                  <a:pt x="63" y="115"/>
                  <a:pt x="63" y="115"/>
                </a:cubicBezTo>
                <a:cubicBezTo>
                  <a:pt x="92" y="85"/>
                  <a:pt x="92" y="85"/>
                  <a:pt x="92" y="85"/>
                </a:cubicBezTo>
                <a:lnTo>
                  <a:pt x="85" y="77"/>
                </a:lnTo>
                <a:close/>
                <a:moveTo>
                  <a:pt x="67" y="119"/>
                </a:moveTo>
                <a:cubicBezTo>
                  <a:pt x="75" y="126"/>
                  <a:pt x="75" y="126"/>
                  <a:pt x="75" y="126"/>
                </a:cubicBezTo>
                <a:cubicBezTo>
                  <a:pt x="104" y="97"/>
                  <a:pt x="104" y="97"/>
                  <a:pt x="104" y="97"/>
                </a:cubicBezTo>
                <a:cubicBezTo>
                  <a:pt x="96" y="89"/>
                  <a:pt x="96" y="89"/>
                  <a:pt x="96" y="89"/>
                </a:cubicBezTo>
                <a:lnTo>
                  <a:pt x="67" y="119"/>
                </a:lnTo>
                <a:close/>
              </a:path>
            </a:pathLst>
          </a:custGeom>
          <a:solidFill>
            <a:schemeClr val="accent2"/>
          </a:solidFill>
          <a:ln>
            <a:noFill/>
          </a:ln>
          <a:extLst/>
        </p:spPr>
        <p:txBody>
          <a:bodyPr anchor="t" anchorCtr="0" bIns="34203" compatLnSpc="1" lIns="68405" numCol="1" rIns="68405" tIns="34203"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sp>
        <p:nvSpPr>
          <p:cNvPr id="85" name="Freeform 803"/>
          <p:cNvSpPr/>
          <p:nvPr/>
        </p:nvSpPr>
        <p:spPr bwMode="auto">
          <a:xfrm>
            <a:off x="7284905" y="1522901"/>
            <a:ext cx="334566" cy="317995"/>
          </a:xfrm>
          <a:custGeom>
            <a:gdLst>
              <a:gd fmla="*/ 174 w 174" name="T0"/>
              <a:gd fmla="*/ 139 h 166" name="T1"/>
              <a:gd fmla="*/ 153 w 174" name="T2"/>
              <a:gd fmla="*/ 126 h 166" name="T3"/>
              <a:gd fmla="*/ 126 w 174" name="T4"/>
              <a:gd fmla="*/ 115 h 166" name="T5"/>
              <a:gd fmla="*/ 118 w 174" name="T6"/>
              <a:gd fmla="*/ 112 h 166" name="T7"/>
              <a:gd fmla="*/ 111 w 174" name="T8"/>
              <a:gd fmla="*/ 100 h 166" name="T9"/>
              <a:gd fmla="*/ 106 w 174" name="T10"/>
              <a:gd fmla="*/ 100 h 166" name="T11"/>
              <a:gd fmla="*/ 111 w 174" name="T12"/>
              <a:gd fmla="*/ 90 h 166" name="T13"/>
              <a:gd fmla="*/ 113 w 174" name="T14"/>
              <a:gd fmla="*/ 79 h 166" name="T15"/>
              <a:gd fmla="*/ 118 w 174" name="T16"/>
              <a:gd fmla="*/ 74 h 166" name="T17"/>
              <a:gd fmla="*/ 121 w 174" name="T18"/>
              <a:gd fmla="*/ 67 h 166" name="T19"/>
              <a:gd fmla="*/ 120 w 174" name="T20"/>
              <a:gd fmla="*/ 54 h 166" name="T21"/>
              <a:gd fmla="*/ 118 w 174" name="T22"/>
              <a:gd fmla="*/ 49 h 166" name="T23"/>
              <a:gd fmla="*/ 119 w 174" name="T24"/>
              <a:gd fmla="*/ 32 h 166" name="T25"/>
              <a:gd fmla="*/ 118 w 174" name="T26"/>
              <a:gd fmla="*/ 20 h 166" name="T27"/>
              <a:gd fmla="*/ 113 w 174" name="T28"/>
              <a:gd fmla="*/ 13 h 166" name="T29"/>
              <a:gd fmla="*/ 108 w 174" name="T30"/>
              <a:gd fmla="*/ 12 h 166" name="T31"/>
              <a:gd fmla="*/ 104 w 174" name="T32"/>
              <a:gd fmla="*/ 9 h 166" name="T33"/>
              <a:gd fmla="*/ 67 w 174" name="T34"/>
              <a:gd fmla="*/ 9 h 166" name="T35"/>
              <a:gd fmla="*/ 54 w 174" name="T36"/>
              <a:gd fmla="*/ 48 h 166" name="T37"/>
              <a:gd fmla="*/ 52 w 174" name="T38"/>
              <a:gd fmla="*/ 57 h 166" name="T39"/>
              <a:gd fmla="*/ 57 w 174" name="T40"/>
              <a:gd fmla="*/ 76 h 166" name="T41"/>
              <a:gd fmla="*/ 60 w 174" name="T42"/>
              <a:gd fmla="*/ 77 h 166" name="T43"/>
              <a:gd fmla="*/ 62 w 174" name="T44"/>
              <a:gd fmla="*/ 91 h 166" name="T45"/>
              <a:gd fmla="*/ 67 w 174" name="T46"/>
              <a:gd fmla="*/ 99 h 166" name="T47"/>
              <a:gd fmla="*/ 63 w 174" name="T48"/>
              <a:gd fmla="*/ 100 h 166" name="T49"/>
              <a:gd fmla="*/ 56 w 174" name="T50"/>
              <a:gd fmla="*/ 112 h 166" name="T51"/>
              <a:gd fmla="*/ 48 w 174" name="T52"/>
              <a:gd fmla="*/ 115 h 166" name="T53"/>
              <a:gd fmla="*/ 21 w 174" name="T54"/>
              <a:gd fmla="*/ 126 h 166" name="T55"/>
              <a:gd fmla="*/ 0 w 174" name="T56"/>
              <a:gd fmla="*/ 139 h 166" name="T57"/>
              <a:gd fmla="*/ 0 w 174" name="T58"/>
              <a:gd fmla="*/ 166 h 166" name="T59"/>
              <a:gd fmla="*/ 76 w 174" name="T60"/>
              <a:gd fmla="*/ 166 h 166" name="T61"/>
              <a:gd fmla="*/ 82 w 174" name="T62"/>
              <a:gd fmla="*/ 127 h 166" name="T63"/>
              <a:gd fmla="*/ 77 w 174" name="T64"/>
              <a:gd fmla="*/ 117 h 166" name="T65"/>
              <a:gd fmla="*/ 88 w 174" name="T66"/>
              <a:gd fmla="*/ 112 h 166" name="T67"/>
              <a:gd fmla="*/ 97 w 174" name="T68"/>
              <a:gd fmla="*/ 117 h 166" name="T69"/>
              <a:gd fmla="*/ 92 w 174" name="T70"/>
              <a:gd fmla="*/ 128 h 166" name="T71"/>
              <a:gd fmla="*/ 101 w 174" name="T72"/>
              <a:gd fmla="*/ 166 h 166" name="T73"/>
              <a:gd fmla="*/ 174 w 174" name="T74"/>
              <a:gd fmla="*/ 166 h 166" name="T75"/>
              <a:gd fmla="*/ 174 w 174" name="T76"/>
              <a:gd fmla="*/ 139 h 1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6" w="174">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2"/>
          </a:solidFill>
          <a:ln>
            <a:noFill/>
          </a:ln>
          <a:extLst/>
        </p:spPr>
        <p:txBody>
          <a:bodyPr anchor="t" anchorCtr="0" bIns="34203" compatLnSpc="1" lIns="68405" numCol="1" rIns="68405" tIns="34203"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grpSp>
        <p:nvGrpSpPr>
          <p:cNvPr id="40" name="组合 85"/>
          <p:cNvGrpSpPr/>
          <p:nvPr/>
        </p:nvGrpSpPr>
        <p:grpSpPr>
          <a:xfrm>
            <a:off x="3034379" y="3218055"/>
            <a:ext cx="377803" cy="220302"/>
            <a:chOff x="2743049" y="299103"/>
            <a:chExt cx="2055812" cy="1198563"/>
          </a:xfrm>
          <a:solidFill>
            <a:schemeClr val="accent1"/>
          </a:solidFill>
        </p:grpSpPr>
        <p:sp>
          <p:nvSpPr>
            <p:cNvPr id="87" name="Freeform 221948"/>
            <p:cNvSpPr/>
            <p:nvPr/>
          </p:nvSpPr>
          <p:spPr bwMode="auto">
            <a:xfrm>
              <a:off x="3401861" y="299103"/>
              <a:ext cx="1397000" cy="776288"/>
            </a:xfrm>
            <a:custGeom>
              <a:gdLst>
                <a:gd fmla="*/ 880 w 880" name="T0"/>
                <a:gd fmla="*/ 489 h 489" name="T1"/>
                <a:gd fmla="*/ 880 w 880" name="T2"/>
                <a:gd fmla="*/ 266 h 489" name="T3"/>
                <a:gd fmla="*/ 42 w 880" name="T4"/>
                <a:gd fmla="*/ 266 h 489" name="T5"/>
                <a:gd fmla="*/ 42 w 880" name="T6"/>
                <a:gd fmla="*/ 0 h 489" name="T7"/>
                <a:gd fmla="*/ 0 w 880" name="T8"/>
                <a:gd fmla="*/ 0 h 489" name="T9"/>
                <a:gd fmla="*/ 0 w 880" name="T10"/>
                <a:gd fmla="*/ 489 h 489" name="T11"/>
                <a:gd fmla="*/ 880 w 880" name="T12"/>
                <a:gd fmla="*/ 489 h 489" name="T13"/>
              </a:gdLst>
              <a:cxnLst>
                <a:cxn ang="0">
                  <a:pos x="T0" y="T1"/>
                </a:cxn>
                <a:cxn ang="0">
                  <a:pos x="T2" y="T3"/>
                </a:cxn>
                <a:cxn ang="0">
                  <a:pos x="T4" y="T5"/>
                </a:cxn>
                <a:cxn ang="0">
                  <a:pos x="T6" y="T7"/>
                </a:cxn>
                <a:cxn ang="0">
                  <a:pos x="T8" y="T9"/>
                </a:cxn>
                <a:cxn ang="0">
                  <a:pos x="T10" y="T11"/>
                </a:cxn>
                <a:cxn ang="0">
                  <a:pos x="T12" y="T13"/>
                </a:cxn>
              </a:cxnLst>
              <a:rect b="b" l="0" r="r" t="0"/>
              <a:pathLst>
                <a:path h="489" w="880">
                  <a:moveTo>
                    <a:pt x="880" y="489"/>
                  </a:moveTo>
                  <a:lnTo>
                    <a:pt x="880" y="266"/>
                  </a:lnTo>
                  <a:lnTo>
                    <a:pt x="42" y="266"/>
                  </a:lnTo>
                  <a:lnTo>
                    <a:pt x="42" y="0"/>
                  </a:lnTo>
                  <a:lnTo>
                    <a:pt x="0" y="0"/>
                  </a:lnTo>
                  <a:lnTo>
                    <a:pt x="0" y="489"/>
                  </a:lnTo>
                  <a:lnTo>
                    <a:pt x="880" y="48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sp>
          <p:nvSpPr>
            <p:cNvPr id="88" name="Freeform 221949"/>
            <p:cNvSpPr>
              <a:spLocks noEditPoints="1"/>
            </p:cNvSpPr>
            <p:nvPr/>
          </p:nvSpPr>
          <p:spPr bwMode="auto">
            <a:xfrm>
              <a:off x="2743049" y="299103"/>
              <a:ext cx="628650" cy="979488"/>
            </a:xfrm>
            <a:custGeom>
              <a:gdLst>
                <a:gd fmla="*/ 203 w 273" name="T0"/>
                <a:gd fmla="*/ 332 h 425" name="T1"/>
                <a:gd fmla="*/ 273 w 273" name="T2"/>
                <a:gd fmla="*/ 362 h 425" name="T3"/>
                <a:gd fmla="*/ 273 w 273" name="T4"/>
                <a:gd fmla="*/ 0 h 425" name="T5"/>
                <a:gd fmla="*/ 109 w 273" name="T6"/>
                <a:gd fmla="*/ 0 h 425" name="T7"/>
                <a:gd fmla="*/ 0 w 273" name="T8"/>
                <a:gd fmla="*/ 246 h 425" name="T9"/>
                <a:gd fmla="*/ 0 w 273" name="T10"/>
                <a:gd fmla="*/ 425 h 425" name="T11"/>
                <a:gd fmla="*/ 107 w 273" name="T12"/>
                <a:gd fmla="*/ 425 h 425" name="T13"/>
                <a:gd fmla="*/ 203 w 273" name="T14"/>
                <a:gd fmla="*/ 332 h 425" name="T15"/>
                <a:gd fmla="*/ 136 w 273" name="T16"/>
                <a:gd fmla="*/ 41 h 425" name="T17"/>
                <a:gd fmla="*/ 234 w 273" name="T18"/>
                <a:gd fmla="*/ 41 h 425" name="T19"/>
                <a:gd fmla="*/ 234 w 273" name="T20"/>
                <a:gd fmla="*/ 213 h 425" name="T21"/>
                <a:gd fmla="*/ 65 w 273" name="T22"/>
                <a:gd fmla="*/ 213 h 425" name="T23"/>
                <a:gd fmla="*/ 136 w 273" name="T24"/>
                <a:gd fmla="*/ 41 h 42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25" w="273">
                  <a:moveTo>
                    <a:pt x="203" y="332"/>
                  </a:moveTo>
                  <a:cubicBezTo>
                    <a:pt x="230" y="332"/>
                    <a:pt x="255" y="343"/>
                    <a:pt x="273" y="362"/>
                  </a:cubicBezTo>
                  <a:cubicBezTo>
                    <a:pt x="273" y="0"/>
                    <a:pt x="273" y="0"/>
                    <a:pt x="273" y="0"/>
                  </a:cubicBezTo>
                  <a:cubicBezTo>
                    <a:pt x="109" y="0"/>
                    <a:pt x="109" y="0"/>
                    <a:pt x="109" y="0"/>
                  </a:cubicBezTo>
                  <a:cubicBezTo>
                    <a:pt x="0" y="246"/>
                    <a:pt x="0" y="246"/>
                    <a:pt x="0" y="246"/>
                  </a:cubicBezTo>
                  <a:cubicBezTo>
                    <a:pt x="0" y="425"/>
                    <a:pt x="0" y="425"/>
                    <a:pt x="0" y="425"/>
                  </a:cubicBezTo>
                  <a:cubicBezTo>
                    <a:pt x="107" y="425"/>
                    <a:pt x="107" y="425"/>
                    <a:pt x="107" y="425"/>
                  </a:cubicBezTo>
                  <a:cubicBezTo>
                    <a:pt x="108" y="373"/>
                    <a:pt x="150" y="332"/>
                    <a:pt x="203" y="332"/>
                  </a:cubicBezTo>
                  <a:close/>
                  <a:moveTo>
                    <a:pt x="136" y="41"/>
                  </a:moveTo>
                  <a:cubicBezTo>
                    <a:pt x="234" y="41"/>
                    <a:pt x="234" y="41"/>
                    <a:pt x="234" y="41"/>
                  </a:cubicBezTo>
                  <a:cubicBezTo>
                    <a:pt x="234" y="213"/>
                    <a:pt x="234" y="213"/>
                    <a:pt x="234" y="213"/>
                  </a:cubicBezTo>
                  <a:cubicBezTo>
                    <a:pt x="65" y="213"/>
                    <a:pt x="65" y="213"/>
                    <a:pt x="65" y="213"/>
                  </a:cubicBezTo>
                  <a:lnTo>
                    <a:pt x="136" y="4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sp>
          <p:nvSpPr>
            <p:cNvPr id="89" name="Freeform 221950"/>
            <p:cNvSpPr/>
            <p:nvPr/>
          </p:nvSpPr>
          <p:spPr bwMode="auto">
            <a:xfrm>
              <a:off x="3401861" y="1105553"/>
              <a:ext cx="812800" cy="173038"/>
            </a:xfrm>
            <a:custGeom>
              <a:gdLst>
                <a:gd fmla="*/ 353 w 353" name="T0"/>
                <a:gd fmla="*/ 0 h 75" name="T1"/>
                <a:gd fmla="*/ 0 w 353" name="T2"/>
                <a:gd fmla="*/ 0 h 75" name="T3"/>
                <a:gd fmla="*/ 0 w 353" name="T4"/>
                <a:gd fmla="*/ 30 h 75" name="T5"/>
                <a:gd fmla="*/ 13 w 353" name="T6"/>
                <a:gd fmla="*/ 75 h 75" name="T7"/>
                <a:gd fmla="*/ 299 w 353" name="T8"/>
                <a:gd fmla="*/ 75 h 75" name="T9"/>
                <a:gd fmla="*/ 353 w 353" name="T10"/>
                <a:gd fmla="*/ 0 h 75" name="T11"/>
              </a:gdLst>
              <a:cxnLst>
                <a:cxn ang="0">
                  <a:pos x="T0" y="T1"/>
                </a:cxn>
                <a:cxn ang="0">
                  <a:pos x="T2" y="T3"/>
                </a:cxn>
                <a:cxn ang="0">
                  <a:pos x="T4" y="T5"/>
                </a:cxn>
                <a:cxn ang="0">
                  <a:pos x="T6" y="T7"/>
                </a:cxn>
                <a:cxn ang="0">
                  <a:pos x="T8" y="T9"/>
                </a:cxn>
                <a:cxn ang="0">
                  <a:pos x="T10" y="T11"/>
                </a:cxn>
              </a:cxnLst>
              <a:rect b="b" l="0" r="r" t="0"/>
              <a:pathLst>
                <a:path h="75" w="353">
                  <a:moveTo>
                    <a:pt x="353" y="0"/>
                  </a:moveTo>
                  <a:cubicBezTo>
                    <a:pt x="0" y="0"/>
                    <a:pt x="0" y="0"/>
                    <a:pt x="0" y="0"/>
                  </a:cubicBezTo>
                  <a:cubicBezTo>
                    <a:pt x="0" y="30"/>
                    <a:pt x="0" y="30"/>
                    <a:pt x="0" y="30"/>
                  </a:cubicBezTo>
                  <a:cubicBezTo>
                    <a:pt x="8" y="43"/>
                    <a:pt x="12" y="59"/>
                    <a:pt x="13" y="75"/>
                  </a:cubicBezTo>
                  <a:cubicBezTo>
                    <a:pt x="299" y="75"/>
                    <a:pt x="299" y="75"/>
                    <a:pt x="299" y="75"/>
                  </a:cubicBezTo>
                  <a:cubicBezTo>
                    <a:pt x="303" y="42"/>
                    <a:pt x="324" y="14"/>
                    <a:pt x="35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sp>
          <p:nvSpPr>
            <p:cNvPr id="90" name="Freeform 221951"/>
            <p:cNvSpPr/>
            <p:nvPr/>
          </p:nvSpPr>
          <p:spPr bwMode="auto">
            <a:xfrm>
              <a:off x="4405161" y="1105553"/>
              <a:ext cx="265113" cy="173038"/>
            </a:xfrm>
            <a:custGeom>
              <a:gdLst>
                <a:gd fmla="*/ 54 w 115" name="T0"/>
                <a:gd fmla="*/ 75 h 75" name="T1"/>
                <a:gd fmla="*/ 115 w 115" name="T2"/>
                <a:gd fmla="*/ 75 h 75" name="T3"/>
                <a:gd fmla="*/ 115 w 115" name="T4"/>
                <a:gd fmla="*/ 0 h 75" name="T5"/>
                <a:gd fmla="*/ 0 w 115" name="T6"/>
                <a:gd fmla="*/ 0 h 75" name="T7"/>
                <a:gd fmla="*/ 54 w 115" name="T8"/>
                <a:gd fmla="*/ 75 h 75" name="T9"/>
              </a:gdLst>
              <a:cxnLst>
                <a:cxn ang="0">
                  <a:pos x="T0" y="T1"/>
                </a:cxn>
                <a:cxn ang="0">
                  <a:pos x="T2" y="T3"/>
                </a:cxn>
                <a:cxn ang="0">
                  <a:pos x="T4" y="T5"/>
                </a:cxn>
                <a:cxn ang="0">
                  <a:pos x="T6" y="T7"/>
                </a:cxn>
                <a:cxn ang="0">
                  <a:pos x="T8" y="T9"/>
                </a:cxn>
              </a:cxnLst>
              <a:rect b="b" l="0" r="r" t="0"/>
              <a:pathLst>
                <a:path h="75" w="115">
                  <a:moveTo>
                    <a:pt x="54" y="75"/>
                  </a:moveTo>
                  <a:cubicBezTo>
                    <a:pt x="115" y="75"/>
                    <a:pt x="115" y="75"/>
                    <a:pt x="115" y="75"/>
                  </a:cubicBezTo>
                  <a:cubicBezTo>
                    <a:pt x="115" y="0"/>
                    <a:pt x="115" y="0"/>
                    <a:pt x="115" y="0"/>
                  </a:cubicBezTo>
                  <a:cubicBezTo>
                    <a:pt x="0" y="0"/>
                    <a:pt x="0" y="0"/>
                    <a:pt x="0" y="0"/>
                  </a:cubicBezTo>
                  <a:cubicBezTo>
                    <a:pt x="29" y="14"/>
                    <a:pt x="50" y="42"/>
                    <a:pt x="54"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sp>
          <p:nvSpPr>
            <p:cNvPr id="91" name="Freeform 221952"/>
            <p:cNvSpPr>
              <a:spLocks noEditPoints="1"/>
            </p:cNvSpPr>
            <p:nvPr/>
          </p:nvSpPr>
          <p:spPr bwMode="auto">
            <a:xfrm>
              <a:off x="4119411" y="1115078"/>
              <a:ext cx="381000" cy="382588"/>
            </a:xfrm>
            <a:custGeom>
              <a:gdLst>
                <a:gd fmla="*/ 82 w 165" name="T0"/>
                <a:gd fmla="*/ 0 h 166" name="T1"/>
                <a:gd fmla="*/ 0 w 165" name="T2"/>
                <a:gd fmla="*/ 83 h 166" name="T3"/>
                <a:gd fmla="*/ 82 w 165" name="T4"/>
                <a:gd fmla="*/ 166 h 166" name="T5"/>
                <a:gd fmla="*/ 165 w 165" name="T6"/>
                <a:gd fmla="*/ 83 h 166" name="T7"/>
                <a:gd fmla="*/ 82 w 165" name="T8"/>
                <a:gd fmla="*/ 0 h 166" name="T9"/>
                <a:gd fmla="*/ 124 w 165" name="T10"/>
                <a:gd fmla="*/ 83 h 166" name="T11"/>
                <a:gd fmla="*/ 82 w 165" name="T12"/>
                <a:gd fmla="*/ 125 h 166" name="T13"/>
                <a:gd fmla="*/ 41 w 165" name="T14"/>
                <a:gd fmla="*/ 83 h 166" name="T15"/>
                <a:gd fmla="*/ 82 w 165" name="T16"/>
                <a:gd fmla="*/ 41 h 166" name="T17"/>
                <a:gd fmla="*/ 124 w 165" name="T18"/>
                <a:gd fmla="*/ 83 h 1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6" w="165">
                  <a:moveTo>
                    <a:pt x="82" y="0"/>
                  </a:moveTo>
                  <a:cubicBezTo>
                    <a:pt x="37" y="0"/>
                    <a:pt x="0" y="37"/>
                    <a:pt x="0" y="83"/>
                  </a:cubicBezTo>
                  <a:cubicBezTo>
                    <a:pt x="0" y="129"/>
                    <a:pt x="37" y="166"/>
                    <a:pt x="82" y="166"/>
                  </a:cubicBezTo>
                  <a:cubicBezTo>
                    <a:pt x="128" y="166"/>
                    <a:pt x="165" y="129"/>
                    <a:pt x="165" y="83"/>
                  </a:cubicBezTo>
                  <a:cubicBezTo>
                    <a:pt x="165" y="37"/>
                    <a:pt x="128" y="0"/>
                    <a:pt x="82" y="0"/>
                  </a:cubicBezTo>
                  <a:close/>
                  <a:moveTo>
                    <a:pt x="124" y="83"/>
                  </a:moveTo>
                  <a:cubicBezTo>
                    <a:pt x="124" y="106"/>
                    <a:pt x="106" y="125"/>
                    <a:pt x="82" y="125"/>
                  </a:cubicBezTo>
                  <a:cubicBezTo>
                    <a:pt x="59" y="125"/>
                    <a:pt x="41" y="106"/>
                    <a:pt x="41" y="83"/>
                  </a:cubicBezTo>
                  <a:cubicBezTo>
                    <a:pt x="41" y="60"/>
                    <a:pt x="59" y="41"/>
                    <a:pt x="82" y="41"/>
                  </a:cubicBezTo>
                  <a:cubicBezTo>
                    <a:pt x="106" y="41"/>
                    <a:pt x="124" y="60"/>
                    <a:pt x="124" y="8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sp>
          <p:nvSpPr>
            <p:cNvPr id="92" name="Freeform 221953"/>
            <p:cNvSpPr>
              <a:spLocks noEditPoints="1"/>
            </p:cNvSpPr>
            <p:nvPr/>
          </p:nvSpPr>
          <p:spPr bwMode="auto">
            <a:xfrm>
              <a:off x="3019274" y="1094440"/>
              <a:ext cx="379413" cy="382588"/>
            </a:xfrm>
            <a:custGeom>
              <a:gdLst>
                <a:gd fmla="*/ 83 w 165" name="T0"/>
                <a:gd fmla="*/ 0 h 166" name="T1"/>
                <a:gd fmla="*/ 0 w 165" name="T2"/>
                <a:gd fmla="*/ 83 h 166" name="T3"/>
                <a:gd fmla="*/ 83 w 165" name="T4"/>
                <a:gd fmla="*/ 166 h 166" name="T5"/>
                <a:gd fmla="*/ 165 w 165" name="T6"/>
                <a:gd fmla="*/ 83 h 166" name="T7"/>
                <a:gd fmla="*/ 83 w 165" name="T8"/>
                <a:gd fmla="*/ 0 h 166" name="T9"/>
                <a:gd fmla="*/ 83 w 165" name="T10"/>
                <a:gd fmla="*/ 125 h 166" name="T11"/>
                <a:gd fmla="*/ 41 w 165" name="T12"/>
                <a:gd fmla="*/ 83 h 166" name="T13"/>
                <a:gd fmla="*/ 83 w 165" name="T14"/>
                <a:gd fmla="*/ 41 h 166" name="T15"/>
                <a:gd fmla="*/ 125 w 165" name="T16"/>
                <a:gd fmla="*/ 83 h 166" name="T17"/>
                <a:gd fmla="*/ 83 w 165" name="T18"/>
                <a:gd fmla="*/ 125 h 1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6" w="165">
                  <a:moveTo>
                    <a:pt x="83" y="0"/>
                  </a:moveTo>
                  <a:cubicBezTo>
                    <a:pt x="37" y="0"/>
                    <a:pt x="0" y="37"/>
                    <a:pt x="0" y="83"/>
                  </a:cubicBezTo>
                  <a:cubicBezTo>
                    <a:pt x="0" y="129"/>
                    <a:pt x="37" y="166"/>
                    <a:pt x="83" y="166"/>
                  </a:cubicBezTo>
                  <a:cubicBezTo>
                    <a:pt x="128" y="166"/>
                    <a:pt x="165" y="129"/>
                    <a:pt x="165" y="83"/>
                  </a:cubicBezTo>
                  <a:cubicBezTo>
                    <a:pt x="165" y="37"/>
                    <a:pt x="128" y="0"/>
                    <a:pt x="83" y="0"/>
                  </a:cubicBezTo>
                  <a:close/>
                  <a:moveTo>
                    <a:pt x="83" y="125"/>
                  </a:moveTo>
                  <a:cubicBezTo>
                    <a:pt x="59" y="125"/>
                    <a:pt x="41" y="106"/>
                    <a:pt x="41" y="83"/>
                  </a:cubicBezTo>
                  <a:cubicBezTo>
                    <a:pt x="41" y="60"/>
                    <a:pt x="59" y="41"/>
                    <a:pt x="83" y="41"/>
                  </a:cubicBezTo>
                  <a:cubicBezTo>
                    <a:pt x="106" y="41"/>
                    <a:pt x="125" y="60"/>
                    <a:pt x="125" y="83"/>
                  </a:cubicBezTo>
                  <a:cubicBezTo>
                    <a:pt x="125" y="106"/>
                    <a:pt x="106" y="125"/>
                    <a:pt x="83"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grpSp>
    </p:spTree>
    <p:extLst>
      <p:ext uri="{BB962C8B-B14F-4D97-AF65-F5344CB8AC3E}">
        <p14:creationId val="208729927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par>
                                <p:cTn fill="hold" grpId="0" id="10" nodeType="withEffect" presetClass="entr" presetID="53" presetSubtype="0">
                                  <p:stCondLst>
                                    <p:cond delay="400"/>
                                  </p:stCondLst>
                                  <p:childTnLst>
                                    <p:set>
                                      <p:cBhvr>
                                        <p:cTn dur="1" fill="hold" id="11">
                                          <p:stCondLst>
                                            <p:cond delay="0"/>
                                          </p:stCondLst>
                                        </p:cTn>
                                        <p:tgtEl>
                                          <p:spTgt spid="14"/>
                                        </p:tgtEl>
                                        <p:attrNameLst>
                                          <p:attrName>style.visibility</p:attrName>
                                        </p:attrNameLst>
                                      </p:cBhvr>
                                      <p:to>
                                        <p:strVal val="visible"/>
                                      </p:to>
                                    </p:set>
                                    <p:anim calcmode="lin" valueType="num">
                                      <p:cBhvr>
                                        <p:cTn dur="500" fill="hold" id="12"/>
                                        <p:tgtEl>
                                          <p:spTgt spid="14"/>
                                        </p:tgtEl>
                                        <p:attrNameLst>
                                          <p:attrName>ppt_w</p:attrName>
                                        </p:attrNameLst>
                                      </p:cBhvr>
                                      <p:tavLst>
                                        <p:tav tm="0">
                                          <p:val>
                                            <p:fltVal val="0"/>
                                          </p:val>
                                        </p:tav>
                                        <p:tav tm="100000">
                                          <p:val>
                                            <p:strVal val="#ppt_w"/>
                                          </p:val>
                                        </p:tav>
                                      </p:tavLst>
                                    </p:anim>
                                    <p:anim calcmode="lin" valueType="num">
                                      <p:cBhvr>
                                        <p:cTn dur="500" fill="hold" id="13"/>
                                        <p:tgtEl>
                                          <p:spTgt spid="14"/>
                                        </p:tgtEl>
                                        <p:attrNameLst>
                                          <p:attrName>ppt_h</p:attrName>
                                        </p:attrNameLst>
                                      </p:cBhvr>
                                      <p:tavLst>
                                        <p:tav tm="0">
                                          <p:val>
                                            <p:fltVal val="0"/>
                                          </p:val>
                                        </p:tav>
                                        <p:tav tm="100000">
                                          <p:val>
                                            <p:strVal val="#ppt_h"/>
                                          </p:val>
                                        </p:tav>
                                      </p:tavLst>
                                    </p:anim>
                                    <p:animEffect filter="fade" transition="in">
                                      <p:cBhvr>
                                        <p:cTn dur="500" id="14"/>
                                        <p:tgtEl>
                                          <p:spTgt spid="14"/>
                                        </p:tgtEl>
                                      </p:cBhvr>
                                    </p:animEffect>
                                  </p:childTnLst>
                                </p:cTn>
                              </p:par>
                              <p:par>
                                <p:cTn fill="hold" grpId="0" id="15" nodeType="withEffect" presetClass="entr" presetID="53" presetSubtype="0">
                                  <p:stCondLst>
                                    <p:cond delay="200"/>
                                  </p:stCondLst>
                                  <p:childTnLst>
                                    <p:set>
                                      <p:cBhvr>
                                        <p:cTn dur="1" fill="hold" id="16">
                                          <p:stCondLst>
                                            <p:cond delay="0"/>
                                          </p:stCondLst>
                                        </p:cTn>
                                        <p:tgtEl>
                                          <p:spTgt spid="15"/>
                                        </p:tgtEl>
                                        <p:attrNameLst>
                                          <p:attrName>style.visibility</p:attrName>
                                        </p:attrNameLst>
                                      </p:cBhvr>
                                      <p:to>
                                        <p:strVal val="visible"/>
                                      </p:to>
                                    </p:set>
                                    <p:anim calcmode="lin" valueType="num">
                                      <p:cBhvr>
                                        <p:cTn dur="500" fill="hold" id="17"/>
                                        <p:tgtEl>
                                          <p:spTgt spid="15"/>
                                        </p:tgtEl>
                                        <p:attrNameLst>
                                          <p:attrName>ppt_w</p:attrName>
                                        </p:attrNameLst>
                                      </p:cBhvr>
                                      <p:tavLst>
                                        <p:tav tm="0">
                                          <p:val>
                                            <p:fltVal val="0"/>
                                          </p:val>
                                        </p:tav>
                                        <p:tav tm="100000">
                                          <p:val>
                                            <p:strVal val="#ppt_w"/>
                                          </p:val>
                                        </p:tav>
                                      </p:tavLst>
                                    </p:anim>
                                    <p:anim calcmode="lin" valueType="num">
                                      <p:cBhvr>
                                        <p:cTn dur="500" fill="hold" id="18"/>
                                        <p:tgtEl>
                                          <p:spTgt spid="15"/>
                                        </p:tgtEl>
                                        <p:attrNameLst>
                                          <p:attrName>ppt_h</p:attrName>
                                        </p:attrNameLst>
                                      </p:cBhvr>
                                      <p:tavLst>
                                        <p:tav tm="0">
                                          <p:val>
                                            <p:fltVal val="0"/>
                                          </p:val>
                                        </p:tav>
                                        <p:tav tm="100000">
                                          <p:val>
                                            <p:strVal val="#ppt_h"/>
                                          </p:val>
                                        </p:tav>
                                      </p:tavLst>
                                    </p:anim>
                                    <p:animEffect filter="fade" transition="in">
                                      <p:cBhvr>
                                        <p:cTn dur="500" id="19"/>
                                        <p:tgtEl>
                                          <p:spTgt spid="15"/>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6"/>
                                        </p:tgtEl>
                                        <p:attrNameLst>
                                          <p:attrName>style.visibility</p:attrName>
                                        </p:attrNameLst>
                                      </p:cBhvr>
                                      <p:to>
                                        <p:strVal val="visible"/>
                                      </p:to>
                                    </p:set>
                                    <p:anim calcmode="lin" valueType="num">
                                      <p:cBhvr>
                                        <p:cTn dur="500" fill="hold" id="22"/>
                                        <p:tgtEl>
                                          <p:spTgt spid="16"/>
                                        </p:tgtEl>
                                        <p:attrNameLst>
                                          <p:attrName>ppt_w</p:attrName>
                                        </p:attrNameLst>
                                      </p:cBhvr>
                                      <p:tavLst>
                                        <p:tav tm="0">
                                          <p:val>
                                            <p:fltVal val="0"/>
                                          </p:val>
                                        </p:tav>
                                        <p:tav tm="100000">
                                          <p:val>
                                            <p:strVal val="#ppt_w"/>
                                          </p:val>
                                        </p:tav>
                                      </p:tavLst>
                                    </p:anim>
                                    <p:anim calcmode="lin" valueType="num">
                                      <p:cBhvr>
                                        <p:cTn dur="500" fill="hold" id="23"/>
                                        <p:tgtEl>
                                          <p:spTgt spid="16"/>
                                        </p:tgtEl>
                                        <p:attrNameLst>
                                          <p:attrName>ppt_h</p:attrName>
                                        </p:attrNameLst>
                                      </p:cBhvr>
                                      <p:tavLst>
                                        <p:tav tm="0">
                                          <p:val>
                                            <p:fltVal val="0"/>
                                          </p:val>
                                        </p:tav>
                                        <p:tav tm="100000">
                                          <p:val>
                                            <p:strVal val="#ppt_h"/>
                                          </p:val>
                                        </p:tav>
                                      </p:tavLst>
                                    </p:anim>
                                    <p:animEffect filter="fade" transition="in">
                                      <p:cBhvr>
                                        <p:cTn dur="500" id="24"/>
                                        <p:tgtEl>
                                          <p:spTgt spid="16"/>
                                        </p:tgtEl>
                                      </p:cBhvr>
                                    </p:animEffect>
                                  </p:childTnLst>
                                </p:cTn>
                              </p:par>
                              <p:par>
                                <p:cTn fill="hold" grpId="0" id="25" nodeType="withEffect" presetClass="entr" presetID="53" presetSubtype="0">
                                  <p:stCondLst>
                                    <p:cond delay="400"/>
                                  </p:stCondLst>
                                  <p:childTnLst>
                                    <p:set>
                                      <p:cBhvr>
                                        <p:cTn dur="1" fill="hold" id="26">
                                          <p:stCondLst>
                                            <p:cond delay="0"/>
                                          </p:stCondLst>
                                        </p:cTn>
                                        <p:tgtEl>
                                          <p:spTgt spid="17"/>
                                        </p:tgtEl>
                                        <p:attrNameLst>
                                          <p:attrName>style.visibility</p:attrName>
                                        </p:attrNameLst>
                                      </p:cBhvr>
                                      <p:to>
                                        <p:strVal val="visible"/>
                                      </p:to>
                                    </p:set>
                                    <p:anim calcmode="lin" valueType="num">
                                      <p:cBhvr>
                                        <p:cTn dur="500" fill="hold" id="27"/>
                                        <p:tgtEl>
                                          <p:spTgt spid="17"/>
                                        </p:tgtEl>
                                        <p:attrNameLst>
                                          <p:attrName>ppt_w</p:attrName>
                                        </p:attrNameLst>
                                      </p:cBhvr>
                                      <p:tavLst>
                                        <p:tav tm="0">
                                          <p:val>
                                            <p:fltVal val="0"/>
                                          </p:val>
                                        </p:tav>
                                        <p:tav tm="100000">
                                          <p:val>
                                            <p:strVal val="#ppt_w"/>
                                          </p:val>
                                        </p:tav>
                                      </p:tavLst>
                                    </p:anim>
                                    <p:anim calcmode="lin" valueType="num">
                                      <p:cBhvr>
                                        <p:cTn dur="500" fill="hold" id="28"/>
                                        <p:tgtEl>
                                          <p:spTgt spid="17"/>
                                        </p:tgtEl>
                                        <p:attrNameLst>
                                          <p:attrName>ppt_h</p:attrName>
                                        </p:attrNameLst>
                                      </p:cBhvr>
                                      <p:tavLst>
                                        <p:tav tm="0">
                                          <p:val>
                                            <p:fltVal val="0"/>
                                          </p:val>
                                        </p:tav>
                                        <p:tav tm="100000">
                                          <p:val>
                                            <p:strVal val="#ppt_h"/>
                                          </p:val>
                                        </p:tav>
                                      </p:tavLst>
                                    </p:anim>
                                    <p:animEffect filter="fade" transition="in">
                                      <p:cBhvr>
                                        <p:cTn dur="500" id="29"/>
                                        <p:tgtEl>
                                          <p:spTgt spid="17"/>
                                        </p:tgtEl>
                                      </p:cBhvr>
                                    </p:animEffect>
                                  </p:childTnLst>
                                </p:cTn>
                              </p:par>
                              <p:par>
                                <p:cTn fill="hold" grpId="0" id="30" nodeType="withEffect" presetClass="entr" presetID="53" presetSubtype="0">
                                  <p:stCondLst>
                                    <p:cond delay="200"/>
                                  </p:stCondLst>
                                  <p:childTnLst>
                                    <p:set>
                                      <p:cBhvr>
                                        <p:cTn dur="1" fill="hold" id="31">
                                          <p:stCondLst>
                                            <p:cond delay="0"/>
                                          </p:stCondLst>
                                        </p:cTn>
                                        <p:tgtEl>
                                          <p:spTgt spid="18"/>
                                        </p:tgtEl>
                                        <p:attrNameLst>
                                          <p:attrName>style.visibility</p:attrName>
                                        </p:attrNameLst>
                                      </p:cBhvr>
                                      <p:to>
                                        <p:strVal val="visible"/>
                                      </p:to>
                                    </p:set>
                                    <p:anim calcmode="lin" valueType="num">
                                      <p:cBhvr>
                                        <p:cTn dur="500" fill="hold" id="32"/>
                                        <p:tgtEl>
                                          <p:spTgt spid="18"/>
                                        </p:tgtEl>
                                        <p:attrNameLst>
                                          <p:attrName>ppt_w</p:attrName>
                                        </p:attrNameLst>
                                      </p:cBhvr>
                                      <p:tavLst>
                                        <p:tav tm="0">
                                          <p:val>
                                            <p:fltVal val="0"/>
                                          </p:val>
                                        </p:tav>
                                        <p:tav tm="100000">
                                          <p:val>
                                            <p:strVal val="#ppt_w"/>
                                          </p:val>
                                        </p:tav>
                                      </p:tavLst>
                                    </p:anim>
                                    <p:anim calcmode="lin" valueType="num">
                                      <p:cBhvr>
                                        <p:cTn dur="500" fill="hold" id="33"/>
                                        <p:tgtEl>
                                          <p:spTgt spid="18"/>
                                        </p:tgtEl>
                                        <p:attrNameLst>
                                          <p:attrName>ppt_h</p:attrName>
                                        </p:attrNameLst>
                                      </p:cBhvr>
                                      <p:tavLst>
                                        <p:tav tm="0">
                                          <p:val>
                                            <p:fltVal val="0"/>
                                          </p:val>
                                        </p:tav>
                                        <p:tav tm="100000">
                                          <p:val>
                                            <p:strVal val="#ppt_h"/>
                                          </p:val>
                                        </p:tav>
                                      </p:tavLst>
                                    </p:anim>
                                    <p:animEffect filter="fade" transition="in">
                                      <p:cBhvr>
                                        <p:cTn dur="500" id="34"/>
                                        <p:tgtEl>
                                          <p:spTgt spid="18"/>
                                        </p:tgtEl>
                                      </p:cBhvr>
                                    </p:animEffect>
                                  </p:childTnLst>
                                </p:cTn>
                              </p:par>
                              <p:par>
                                <p:cTn fill="hold" grpId="0" id="35" nodeType="withEffect" presetClass="entr" presetID="53" presetSubtype="0">
                                  <p:stCondLst>
                                    <p:cond delay="200"/>
                                  </p:stCondLst>
                                  <p:childTnLst>
                                    <p:set>
                                      <p:cBhvr>
                                        <p:cTn dur="1" fill="hold" id="36">
                                          <p:stCondLst>
                                            <p:cond delay="0"/>
                                          </p:stCondLst>
                                        </p:cTn>
                                        <p:tgtEl>
                                          <p:spTgt spid="19"/>
                                        </p:tgtEl>
                                        <p:attrNameLst>
                                          <p:attrName>style.visibility</p:attrName>
                                        </p:attrNameLst>
                                      </p:cBhvr>
                                      <p:to>
                                        <p:strVal val="visible"/>
                                      </p:to>
                                    </p:set>
                                    <p:anim calcmode="lin" valueType="num">
                                      <p:cBhvr>
                                        <p:cTn dur="500" fill="hold" id="37"/>
                                        <p:tgtEl>
                                          <p:spTgt spid="19"/>
                                        </p:tgtEl>
                                        <p:attrNameLst>
                                          <p:attrName>ppt_w</p:attrName>
                                        </p:attrNameLst>
                                      </p:cBhvr>
                                      <p:tavLst>
                                        <p:tav tm="0">
                                          <p:val>
                                            <p:fltVal val="0"/>
                                          </p:val>
                                        </p:tav>
                                        <p:tav tm="100000">
                                          <p:val>
                                            <p:strVal val="#ppt_w"/>
                                          </p:val>
                                        </p:tav>
                                      </p:tavLst>
                                    </p:anim>
                                    <p:anim calcmode="lin" valueType="num">
                                      <p:cBhvr>
                                        <p:cTn dur="500" fill="hold" id="38"/>
                                        <p:tgtEl>
                                          <p:spTgt spid="19"/>
                                        </p:tgtEl>
                                        <p:attrNameLst>
                                          <p:attrName>ppt_h</p:attrName>
                                        </p:attrNameLst>
                                      </p:cBhvr>
                                      <p:tavLst>
                                        <p:tav tm="0">
                                          <p:val>
                                            <p:fltVal val="0"/>
                                          </p:val>
                                        </p:tav>
                                        <p:tav tm="100000">
                                          <p:val>
                                            <p:strVal val="#ppt_h"/>
                                          </p:val>
                                        </p:tav>
                                      </p:tavLst>
                                    </p:anim>
                                    <p:animEffect filter="fade" transition="in">
                                      <p:cBhvr>
                                        <p:cTn dur="500" id="39"/>
                                        <p:tgtEl>
                                          <p:spTgt spid="19"/>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20"/>
                                        </p:tgtEl>
                                        <p:attrNameLst>
                                          <p:attrName>style.visibility</p:attrName>
                                        </p:attrNameLst>
                                      </p:cBhvr>
                                      <p:to>
                                        <p:strVal val="visible"/>
                                      </p:to>
                                    </p:set>
                                    <p:anim calcmode="lin" valueType="num">
                                      <p:cBhvr>
                                        <p:cTn dur="500" fill="hold" id="42"/>
                                        <p:tgtEl>
                                          <p:spTgt spid="20"/>
                                        </p:tgtEl>
                                        <p:attrNameLst>
                                          <p:attrName>ppt_w</p:attrName>
                                        </p:attrNameLst>
                                      </p:cBhvr>
                                      <p:tavLst>
                                        <p:tav tm="0">
                                          <p:val>
                                            <p:fltVal val="0"/>
                                          </p:val>
                                        </p:tav>
                                        <p:tav tm="100000">
                                          <p:val>
                                            <p:strVal val="#ppt_w"/>
                                          </p:val>
                                        </p:tav>
                                      </p:tavLst>
                                    </p:anim>
                                    <p:anim calcmode="lin" valueType="num">
                                      <p:cBhvr>
                                        <p:cTn dur="500" fill="hold" id="43"/>
                                        <p:tgtEl>
                                          <p:spTgt spid="20"/>
                                        </p:tgtEl>
                                        <p:attrNameLst>
                                          <p:attrName>ppt_h</p:attrName>
                                        </p:attrNameLst>
                                      </p:cBhvr>
                                      <p:tavLst>
                                        <p:tav tm="0">
                                          <p:val>
                                            <p:fltVal val="0"/>
                                          </p:val>
                                        </p:tav>
                                        <p:tav tm="100000">
                                          <p:val>
                                            <p:strVal val="#ppt_h"/>
                                          </p:val>
                                        </p:tav>
                                      </p:tavLst>
                                    </p:anim>
                                    <p:animEffect filter="fade" transition="in">
                                      <p:cBhvr>
                                        <p:cTn dur="500" id="44"/>
                                        <p:tgtEl>
                                          <p:spTgt spid="20"/>
                                        </p:tgtEl>
                                      </p:cBhvr>
                                    </p:animEffect>
                                  </p:childTnLst>
                                </p:cTn>
                              </p:par>
                              <p:par>
                                <p:cTn fill="hold" grpId="0" id="45" nodeType="withEffect" presetClass="entr" presetID="53" presetSubtype="0">
                                  <p:stCondLst>
                                    <p:cond delay="400"/>
                                  </p:stCondLst>
                                  <p:childTnLst>
                                    <p:set>
                                      <p:cBhvr>
                                        <p:cTn dur="1" fill="hold" id="46">
                                          <p:stCondLst>
                                            <p:cond delay="0"/>
                                          </p:stCondLst>
                                        </p:cTn>
                                        <p:tgtEl>
                                          <p:spTgt spid="21"/>
                                        </p:tgtEl>
                                        <p:attrNameLst>
                                          <p:attrName>style.visibility</p:attrName>
                                        </p:attrNameLst>
                                      </p:cBhvr>
                                      <p:to>
                                        <p:strVal val="visible"/>
                                      </p:to>
                                    </p:set>
                                    <p:anim calcmode="lin" valueType="num">
                                      <p:cBhvr>
                                        <p:cTn dur="500" fill="hold" id="47"/>
                                        <p:tgtEl>
                                          <p:spTgt spid="21"/>
                                        </p:tgtEl>
                                        <p:attrNameLst>
                                          <p:attrName>ppt_w</p:attrName>
                                        </p:attrNameLst>
                                      </p:cBhvr>
                                      <p:tavLst>
                                        <p:tav tm="0">
                                          <p:val>
                                            <p:fltVal val="0"/>
                                          </p:val>
                                        </p:tav>
                                        <p:tav tm="100000">
                                          <p:val>
                                            <p:strVal val="#ppt_w"/>
                                          </p:val>
                                        </p:tav>
                                      </p:tavLst>
                                    </p:anim>
                                    <p:anim calcmode="lin" valueType="num">
                                      <p:cBhvr>
                                        <p:cTn dur="500" fill="hold" id="48"/>
                                        <p:tgtEl>
                                          <p:spTgt spid="21"/>
                                        </p:tgtEl>
                                        <p:attrNameLst>
                                          <p:attrName>ppt_h</p:attrName>
                                        </p:attrNameLst>
                                      </p:cBhvr>
                                      <p:tavLst>
                                        <p:tav tm="0">
                                          <p:val>
                                            <p:fltVal val="0"/>
                                          </p:val>
                                        </p:tav>
                                        <p:tav tm="100000">
                                          <p:val>
                                            <p:strVal val="#ppt_h"/>
                                          </p:val>
                                        </p:tav>
                                      </p:tavLst>
                                    </p:anim>
                                    <p:animEffect filter="fade" transition="in">
                                      <p:cBhvr>
                                        <p:cTn dur="500" id="49"/>
                                        <p:tgtEl>
                                          <p:spTgt spid="21"/>
                                        </p:tgtEl>
                                      </p:cBhvr>
                                    </p:animEffect>
                                  </p:childTnLst>
                                </p:cTn>
                              </p:par>
                              <p:par>
                                <p:cTn fill="hold" grpId="0" id="50" nodeType="withEffect" presetClass="entr" presetID="53" presetSubtype="0">
                                  <p:stCondLst>
                                    <p:cond delay="200"/>
                                  </p:stCondLst>
                                  <p:childTnLst>
                                    <p:set>
                                      <p:cBhvr>
                                        <p:cTn dur="1" fill="hold" id="51">
                                          <p:stCondLst>
                                            <p:cond delay="0"/>
                                          </p:stCondLst>
                                        </p:cTn>
                                        <p:tgtEl>
                                          <p:spTgt spid="22"/>
                                        </p:tgtEl>
                                        <p:attrNameLst>
                                          <p:attrName>style.visibility</p:attrName>
                                        </p:attrNameLst>
                                      </p:cBhvr>
                                      <p:to>
                                        <p:strVal val="visible"/>
                                      </p:to>
                                    </p:set>
                                    <p:anim calcmode="lin" valueType="num">
                                      <p:cBhvr>
                                        <p:cTn dur="500" fill="hold" id="52"/>
                                        <p:tgtEl>
                                          <p:spTgt spid="22"/>
                                        </p:tgtEl>
                                        <p:attrNameLst>
                                          <p:attrName>ppt_w</p:attrName>
                                        </p:attrNameLst>
                                      </p:cBhvr>
                                      <p:tavLst>
                                        <p:tav tm="0">
                                          <p:val>
                                            <p:fltVal val="0"/>
                                          </p:val>
                                        </p:tav>
                                        <p:tav tm="100000">
                                          <p:val>
                                            <p:strVal val="#ppt_w"/>
                                          </p:val>
                                        </p:tav>
                                      </p:tavLst>
                                    </p:anim>
                                    <p:anim calcmode="lin" valueType="num">
                                      <p:cBhvr>
                                        <p:cTn dur="500" fill="hold" id="53"/>
                                        <p:tgtEl>
                                          <p:spTgt spid="22"/>
                                        </p:tgtEl>
                                        <p:attrNameLst>
                                          <p:attrName>ppt_h</p:attrName>
                                        </p:attrNameLst>
                                      </p:cBhvr>
                                      <p:tavLst>
                                        <p:tav tm="0">
                                          <p:val>
                                            <p:fltVal val="0"/>
                                          </p:val>
                                        </p:tav>
                                        <p:tav tm="100000">
                                          <p:val>
                                            <p:strVal val="#ppt_h"/>
                                          </p:val>
                                        </p:tav>
                                      </p:tavLst>
                                    </p:anim>
                                    <p:animEffect filter="fade" transition="in">
                                      <p:cBhvr>
                                        <p:cTn dur="500" id="54"/>
                                        <p:tgtEl>
                                          <p:spTgt spid="22"/>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23"/>
                                        </p:tgtEl>
                                        <p:attrNameLst>
                                          <p:attrName>style.visibility</p:attrName>
                                        </p:attrNameLst>
                                      </p:cBhvr>
                                      <p:to>
                                        <p:strVal val="visible"/>
                                      </p:to>
                                    </p:set>
                                    <p:anim calcmode="lin" valueType="num">
                                      <p:cBhvr>
                                        <p:cTn dur="500" fill="hold" id="57"/>
                                        <p:tgtEl>
                                          <p:spTgt spid="23"/>
                                        </p:tgtEl>
                                        <p:attrNameLst>
                                          <p:attrName>ppt_w</p:attrName>
                                        </p:attrNameLst>
                                      </p:cBhvr>
                                      <p:tavLst>
                                        <p:tav tm="0">
                                          <p:val>
                                            <p:fltVal val="0"/>
                                          </p:val>
                                        </p:tav>
                                        <p:tav tm="100000">
                                          <p:val>
                                            <p:strVal val="#ppt_w"/>
                                          </p:val>
                                        </p:tav>
                                      </p:tavLst>
                                    </p:anim>
                                    <p:anim calcmode="lin" valueType="num">
                                      <p:cBhvr>
                                        <p:cTn dur="500" fill="hold" id="58"/>
                                        <p:tgtEl>
                                          <p:spTgt spid="23"/>
                                        </p:tgtEl>
                                        <p:attrNameLst>
                                          <p:attrName>ppt_h</p:attrName>
                                        </p:attrNameLst>
                                      </p:cBhvr>
                                      <p:tavLst>
                                        <p:tav tm="0">
                                          <p:val>
                                            <p:fltVal val="0"/>
                                          </p:val>
                                        </p:tav>
                                        <p:tav tm="100000">
                                          <p:val>
                                            <p:strVal val="#ppt_h"/>
                                          </p:val>
                                        </p:tav>
                                      </p:tavLst>
                                    </p:anim>
                                    <p:animEffect filter="fade" transition="in">
                                      <p:cBhvr>
                                        <p:cTn dur="500" id="59"/>
                                        <p:tgtEl>
                                          <p:spTgt spid="23"/>
                                        </p:tgtEl>
                                      </p:cBhvr>
                                    </p:animEffect>
                                  </p:childTnLst>
                                </p:cTn>
                              </p:par>
                              <p:par>
                                <p:cTn fill="hold" grpId="0" id="60" nodeType="withEffect" presetClass="entr" presetID="53" presetSubtype="0">
                                  <p:stCondLst>
                                    <p:cond delay="400"/>
                                  </p:stCondLst>
                                  <p:childTnLst>
                                    <p:set>
                                      <p:cBhvr>
                                        <p:cTn dur="1" fill="hold" id="61">
                                          <p:stCondLst>
                                            <p:cond delay="0"/>
                                          </p:stCondLst>
                                        </p:cTn>
                                        <p:tgtEl>
                                          <p:spTgt spid="24"/>
                                        </p:tgtEl>
                                        <p:attrNameLst>
                                          <p:attrName>style.visibility</p:attrName>
                                        </p:attrNameLst>
                                      </p:cBhvr>
                                      <p:to>
                                        <p:strVal val="visible"/>
                                      </p:to>
                                    </p:set>
                                    <p:anim calcmode="lin" valueType="num">
                                      <p:cBhvr>
                                        <p:cTn dur="500" fill="hold" id="62"/>
                                        <p:tgtEl>
                                          <p:spTgt spid="24"/>
                                        </p:tgtEl>
                                        <p:attrNameLst>
                                          <p:attrName>ppt_w</p:attrName>
                                        </p:attrNameLst>
                                      </p:cBhvr>
                                      <p:tavLst>
                                        <p:tav tm="0">
                                          <p:val>
                                            <p:fltVal val="0"/>
                                          </p:val>
                                        </p:tav>
                                        <p:tav tm="100000">
                                          <p:val>
                                            <p:strVal val="#ppt_w"/>
                                          </p:val>
                                        </p:tav>
                                      </p:tavLst>
                                    </p:anim>
                                    <p:anim calcmode="lin" valueType="num">
                                      <p:cBhvr>
                                        <p:cTn dur="500" fill="hold" id="63"/>
                                        <p:tgtEl>
                                          <p:spTgt spid="24"/>
                                        </p:tgtEl>
                                        <p:attrNameLst>
                                          <p:attrName>ppt_h</p:attrName>
                                        </p:attrNameLst>
                                      </p:cBhvr>
                                      <p:tavLst>
                                        <p:tav tm="0">
                                          <p:val>
                                            <p:fltVal val="0"/>
                                          </p:val>
                                        </p:tav>
                                        <p:tav tm="100000">
                                          <p:val>
                                            <p:strVal val="#ppt_h"/>
                                          </p:val>
                                        </p:tav>
                                      </p:tavLst>
                                    </p:anim>
                                    <p:animEffect filter="fade" transition="in">
                                      <p:cBhvr>
                                        <p:cTn dur="500" id="64"/>
                                        <p:tgtEl>
                                          <p:spTgt spid="24"/>
                                        </p:tgtEl>
                                      </p:cBhvr>
                                    </p:animEffect>
                                  </p:childTnLst>
                                </p:cTn>
                              </p:par>
                              <p:par>
                                <p:cTn fill="hold" grpId="0" id="65" nodeType="withEffect" presetClass="entr" presetID="53" presetSubtype="0">
                                  <p:stCondLst>
                                    <p:cond delay="200"/>
                                  </p:stCondLst>
                                  <p:childTnLst>
                                    <p:set>
                                      <p:cBhvr>
                                        <p:cTn dur="1" fill="hold" id="66">
                                          <p:stCondLst>
                                            <p:cond delay="0"/>
                                          </p:stCondLst>
                                        </p:cTn>
                                        <p:tgtEl>
                                          <p:spTgt spid="25"/>
                                        </p:tgtEl>
                                        <p:attrNameLst>
                                          <p:attrName>style.visibility</p:attrName>
                                        </p:attrNameLst>
                                      </p:cBhvr>
                                      <p:to>
                                        <p:strVal val="visible"/>
                                      </p:to>
                                    </p:set>
                                    <p:anim calcmode="lin" valueType="num">
                                      <p:cBhvr>
                                        <p:cTn dur="500" fill="hold" id="67"/>
                                        <p:tgtEl>
                                          <p:spTgt spid="25"/>
                                        </p:tgtEl>
                                        <p:attrNameLst>
                                          <p:attrName>ppt_w</p:attrName>
                                        </p:attrNameLst>
                                      </p:cBhvr>
                                      <p:tavLst>
                                        <p:tav tm="0">
                                          <p:val>
                                            <p:fltVal val="0"/>
                                          </p:val>
                                        </p:tav>
                                        <p:tav tm="100000">
                                          <p:val>
                                            <p:strVal val="#ppt_w"/>
                                          </p:val>
                                        </p:tav>
                                      </p:tavLst>
                                    </p:anim>
                                    <p:anim calcmode="lin" valueType="num">
                                      <p:cBhvr>
                                        <p:cTn dur="500" fill="hold" id="68"/>
                                        <p:tgtEl>
                                          <p:spTgt spid="25"/>
                                        </p:tgtEl>
                                        <p:attrNameLst>
                                          <p:attrName>ppt_h</p:attrName>
                                        </p:attrNameLst>
                                      </p:cBhvr>
                                      <p:tavLst>
                                        <p:tav tm="0">
                                          <p:val>
                                            <p:fltVal val="0"/>
                                          </p:val>
                                        </p:tav>
                                        <p:tav tm="100000">
                                          <p:val>
                                            <p:strVal val="#ppt_h"/>
                                          </p:val>
                                        </p:tav>
                                      </p:tavLst>
                                    </p:anim>
                                    <p:animEffect filter="fade" transition="in">
                                      <p:cBhvr>
                                        <p:cTn dur="500" id="69"/>
                                        <p:tgtEl>
                                          <p:spTgt spid="25"/>
                                        </p:tgtEl>
                                      </p:cBhvr>
                                    </p:animEffect>
                                  </p:childTnLst>
                                </p:cTn>
                              </p:par>
                              <p:par>
                                <p:cTn fill="hold" grpId="0" id="70" nodeType="withEffect" presetClass="entr" presetID="53" presetSubtype="0">
                                  <p:stCondLst>
                                    <p:cond delay="200"/>
                                  </p:stCondLst>
                                  <p:childTnLst>
                                    <p:set>
                                      <p:cBhvr>
                                        <p:cTn dur="1" fill="hold" id="71">
                                          <p:stCondLst>
                                            <p:cond delay="0"/>
                                          </p:stCondLst>
                                        </p:cTn>
                                        <p:tgtEl>
                                          <p:spTgt spid="26"/>
                                        </p:tgtEl>
                                        <p:attrNameLst>
                                          <p:attrName>style.visibility</p:attrName>
                                        </p:attrNameLst>
                                      </p:cBhvr>
                                      <p:to>
                                        <p:strVal val="visible"/>
                                      </p:to>
                                    </p:set>
                                    <p:anim calcmode="lin" valueType="num">
                                      <p:cBhvr>
                                        <p:cTn dur="500" fill="hold" id="72"/>
                                        <p:tgtEl>
                                          <p:spTgt spid="26"/>
                                        </p:tgtEl>
                                        <p:attrNameLst>
                                          <p:attrName>ppt_w</p:attrName>
                                        </p:attrNameLst>
                                      </p:cBhvr>
                                      <p:tavLst>
                                        <p:tav tm="0">
                                          <p:val>
                                            <p:fltVal val="0"/>
                                          </p:val>
                                        </p:tav>
                                        <p:tav tm="100000">
                                          <p:val>
                                            <p:strVal val="#ppt_w"/>
                                          </p:val>
                                        </p:tav>
                                      </p:tavLst>
                                    </p:anim>
                                    <p:anim calcmode="lin" valueType="num">
                                      <p:cBhvr>
                                        <p:cTn dur="500" fill="hold" id="73"/>
                                        <p:tgtEl>
                                          <p:spTgt spid="26"/>
                                        </p:tgtEl>
                                        <p:attrNameLst>
                                          <p:attrName>ppt_h</p:attrName>
                                        </p:attrNameLst>
                                      </p:cBhvr>
                                      <p:tavLst>
                                        <p:tav tm="0">
                                          <p:val>
                                            <p:fltVal val="0"/>
                                          </p:val>
                                        </p:tav>
                                        <p:tav tm="100000">
                                          <p:val>
                                            <p:strVal val="#ppt_h"/>
                                          </p:val>
                                        </p:tav>
                                      </p:tavLst>
                                    </p:anim>
                                    <p:animEffect filter="fade" transition="in">
                                      <p:cBhvr>
                                        <p:cTn dur="500" id="74"/>
                                        <p:tgtEl>
                                          <p:spTgt spid="26"/>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27"/>
                                        </p:tgtEl>
                                        <p:attrNameLst>
                                          <p:attrName>style.visibility</p:attrName>
                                        </p:attrNameLst>
                                      </p:cBhvr>
                                      <p:to>
                                        <p:strVal val="visible"/>
                                      </p:to>
                                    </p:set>
                                    <p:anim calcmode="lin" valueType="num">
                                      <p:cBhvr>
                                        <p:cTn dur="500" fill="hold" id="77"/>
                                        <p:tgtEl>
                                          <p:spTgt spid="27"/>
                                        </p:tgtEl>
                                        <p:attrNameLst>
                                          <p:attrName>ppt_w</p:attrName>
                                        </p:attrNameLst>
                                      </p:cBhvr>
                                      <p:tavLst>
                                        <p:tav tm="0">
                                          <p:val>
                                            <p:fltVal val="0"/>
                                          </p:val>
                                        </p:tav>
                                        <p:tav tm="100000">
                                          <p:val>
                                            <p:strVal val="#ppt_w"/>
                                          </p:val>
                                        </p:tav>
                                      </p:tavLst>
                                    </p:anim>
                                    <p:anim calcmode="lin" valueType="num">
                                      <p:cBhvr>
                                        <p:cTn dur="500" fill="hold" id="78"/>
                                        <p:tgtEl>
                                          <p:spTgt spid="27"/>
                                        </p:tgtEl>
                                        <p:attrNameLst>
                                          <p:attrName>ppt_h</p:attrName>
                                        </p:attrNameLst>
                                      </p:cBhvr>
                                      <p:tavLst>
                                        <p:tav tm="0">
                                          <p:val>
                                            <p:fltVal val="0"/>
                                          </p:val>
                                        </p:tav>
                                        <p:tav tm="100000">
                                          <p:val>
                                            <p:strVal val="#ppt_h"/>
                                          </p:val>
                                        </p:tav>
                                      </p:tavLst>
                                    </p:anim>
                                    <p:animEffect filter="fade" transition="in">
                                      <p:cBhvr>
                                        <p:cTn dur="500" id="79"/>
                                        <p:tgtEl>
                                          <p:spTgt spid="27"/>
                                        </p:tgtEl>
                                      </p:cBhvr>
                                    </p:animEffect>
                                  </p:childTnLst>
                                </p:cTn>
                              </p:par>
                              <p:par>
                                <p:cTn fill="hold" grpId="0" id="80" nodeType="withEffect" presetClass="entr" presetID="53" presetSubtype="0">
                                  <p:stCondLst>
                                    <p:cond delay="400"/>
                                  </p:stCondLst>
                                  <p:childTnLst>
                                    <p:set>
                                      <p:cBhvr>
                                        <p:cTn dur="1" fill="hold" id="81">
                                          <p:stCondLst>
                                            <p:cond delay="0"/>
                                          </p:stCondLst>
                                        </p:cTn>
                                        <p:tgtEl>
                                          <p:spTgt spid="28"/>
                                        </p:tgtEl>
                                        <p:attrNameLst>
                                          <p:attrName>style.visibility</p:attrName>
                                        </p:attrNameLst>
                                      </p:cBhvr>
                                      <p:to>
                                        <p:strVal val="visible"/>
                                      </p:to>
                                    </p:set>
                                    <p:anim calcmode="lin" valueType="num">
                                      <p:cBhvr>
                                        <p:cTn dur="500" fill="hold" id="82"/>
                                        <p:tgtEl>
                                          <p:spTgt spid="28"/>
                                        </p:tgtEl>
                                        <p:attrNameLst>
                                          <p:attrName>ppt_w</p:attrName>
                                        </p:attrNameLst>
                                      </p:cBhvr>
                                      <p:tavLst>
                                        <p:tav tm="0">
                                          <p:val>
                                            <p:fltVal val="0"/>
                                          </p:val>
                                        </p:tav>
                                        <p:tav tm="100000">
                                          <p:val>
                                            <p:strVal val="#ppt_w"/>
                                          </p:val>
                                        </p:tav>
                                      </p:tavLst>
                                    </p:anim>
                                    <p:anim calcmode="lin" valueType="num">
                                      <p:cBhvr>
                                        <p:cTn dur="500" fill="hold" id="83"/>
                                        <p:tgtEl>
                                          <p:spTgt spid="28"/>
                                        </p:tgtEl>
                                        <p:attrNameLst>
                                          <p:attrName>ppt_h</p:attrName>
                                        </p:attrNameLst>
                                      </p:cBhvr>
                                      <p:tavLst>
                                        <p:tav tm="0">
                                          <p:val>
                                            <p:fltVal val="0"/>
                                          </p:val>
                                        </p:tav>
                                        <p:tav tm="100000">
                                          <p:val>
                                            <p:strVal val="#ppt_h"/>
                                          </p:val>
                                        </p:tav>
                                      </p:tavLst>
                                    </p:anim>
                                    <p:animEffect filter="fade" transition="in">
                                      <p:cBhvr>
                                        <p:cTn dur="500" id="84"/>
                                        <p:tgtEl>
                                          <p:spTgt spid="28"/>
                                        </p:tgtEl>
                                      </p:cBhvr>
                                    </p:animEffect>
                                  </p:childTnLst>
                                </p:cTn>
                              </p:par>
                              <p:par>
                                <p:cTn fill="hold" grpId="0" id="85" nodeType="withEffect" presetClass="entr" presetID="53" presetSubtype="0">
                                  <p:stCondLst>
                                    <p:cond delay="200"/>
                                  </p:stCondLst>
                                  <p:childTnLst>
                                    <p:set>
                                      <p:cBhvr>
                                        <p:cTn dur="1" fill="hold" id="86">
                                          <p:stCondLst>
                                            <p:cond delay="0"/>
                                          </p:stCondLst>
                                        </p:cTn>
                                        <p:tgtEl>
                                          <p:spTgt spid="29"/>
                                        </p:tgtEl>
                                        <p:attrNameLst>
                                          <p:attrName>style.visibility</p:attrName>
                                        </p:attrNameLst>
                                      </p:cBhvr>
                                      <p:to>
                                        <p:strVal val="visible"/>
                                      </p:to>
                                    </p:set>
                                    <p:anim calcmode="lin" valueType="num">
                                      <p:cBhvr>
                                        <p:cTn dur="500" fill="hold" id="87"/>
                                        <p:tgtEl>
                                          <p:spTgt spid="29"/>
                                        </p:tgtEl>
                                        <p:attrNameLst>
                                          <p:attrName>ppt_w</p:attrName>
                                        </p:attrNameLst>
                                      </p:cBhvr>
                                      <p:tavLst>
                                        <p:tav tm="0">
                                          <p:val>
                                            <p:fltVal val="0"/>
                                          </p:val>
                                        </p:tav>
                                        <p:tav tm="100000">
                                          <p:val>
                                            <p:strVal val="#ppt_w"/>
                                          </p:val>
                                        </p:tav>
                                      </p:tavLst>
                                    </p:anim>
                                    <p:anim calcmode="lin" valueType="num">
                                      <p:cBhvr>
                                        <p:cTn dur="500" fill="hold" id="88"/>
                                        <p:tgtEl>
                                          <p:spTgt spid="29"/>
                                        </p:tgtEl>
                                        <p:attrNameLst>
                                          <p:attrName>ppt_h</p:attrName>
                                        </p:attrNameLst>
                                      </p:cBhvr>
                                      <p:tavLst>
                                        <p:tav tm="0">
                                          <p:val>
                                            <p:fltVal val="0"/>
                                          </p:val>
                                        </p:tav>
                                        <p:tav tm="100000">
                                          <p:val>
                                            <p:strVal val="#ppt_h"/>
                                          </p:val>
                                        </p:tav>
                                      </p:tavLst>
                                    </p:anim>
                                    <p:animEffect filter="fade" transition="in">
                                      <p:cBhvr>
                                        <p:cTn dur="500" id="89"/>
                                        <p:tgtEl>
                                          <p:spTgt spid="29"/>
                                        </p:tgtEl>
                                      </p:cBhvr>
                                    </p:animEffect>
                                  </p:childTnLst>
                                </p:cTn>
                              </p:par>
                              <p:par>
                                <p:cTn fill="hold" grpId="0" id="90" nodeType="withEffect" presetClass="entr" presetID="53" presetSubtype="0">
                                  <p:stCondLst>
                                    <p:cond delay="0"/>
                                  </p:stCondLst>
                                  <p:childTnLst>
                                    <p:set>
                                      <p:cBhvr>
                                        <p:cTn dur="1" fill="hold" id="91">
                                          <p:stCondLst>
                                            <p:cond delay="0"/>
                                          </p:stCondLst>
                                        </p:cTn>
                                        <p:tgtEl>
                                          <p:spTgt spid="30"/>
                                        </p:tgtEl>
                                        <p:attrNameLst>
                                          <p:attrName>style.visibility</p:attrName>
                                        </p:attrNameLst>
                                      </p:cBhvr>
                                      <p:to>
                                        <p:strVal val="visible"/>
                                      </p:to>
                                    </p:set>
                                    <p:anim calcmode="lin" valueType="num">
                                      <p:cBhvr>
                                        <p:cTn dur="500" fill="hold" id="92"/>
                                        <p:tgtEl>
                                          <p:spTgt spid="30"/>
                                        </p:tgtEl>
                                        <p:attrNameLst>
                                          <p:attrName>ppt_w</p:attrName>
                                        </p:attrNameLst>
                                      </p:cBhvr>
                                      <p:tavLst>
                                        <p:tav tm="0">
                                          <p:val>
                                            <p:fltVal val="0"/>
                                          </p:val>
                                        </p:tav>
                                        <p:tav tm="100000">
                                          <p:val>
                                            <p:strVal val="#ppt_w"/>
                                          </p:val>
                                        </p:tav>
                                      </p:tavLst>
                                    </p:anim>
                                    <p:anim calcmode="lin" valueType="num">
                                      <p:cBhvr>
                                        <p:cTn dur="500" fill="hold" id="93"/>
                                        <p:tgtEl>
                                          <p:spTgt spid="30"/>
                                        </p:tgtEl>
                                        <p:attrNameLst>
                                          <p:attrName>ppt_h</p:attrName>
                                        </p:attrNameLst>
                                      </p:cBhvr>
                                      <p:tavLst>
                                        <p:tav tm="0">
                                          <p:val>
                                            <p:fltVal val="0"/>
                                          </p:val>
                                        </p:tav>
                                        <p:tav tm="100000">
                                          <p:val>
                                            <p:strVal val="#ppt_h"/>
                                          </p:val>
                                        </p:tav>
                                      </p:tavLst>
                                    </p:anim>
                                    <p:animEffect filter="fade" transition="in">
                                      <p:cBhvr>
                                        <p:cTn dur="500" id="94"/>
                                        <p:tgtEl>
                                          <p:spTgt spid="30"/>
                                        </p:tgtEl>
                                      </p:cBhvr>
                                    </p:animEffect>
                                  </p:childTnLst>
                                </p:cTn>
                              </p:par>
                              <p:par>
                                <p:cTn fill="hold" grpId="0" id="95" nodeType="withEffect" presetClass="entr" presetID="53" presetSubtype="0">
                                  <p:stCondLst>
                                    <p:cond delay="400"/>
                                  </p:stCondLst>
                                  <p:childTnLst>
                                    <p:set>
                                      <p:cBhvr>
                                        <p:cTn dur="1" fill="hold" id="96">
                                          <p:stCondLst>
                                            <p:cond delay="0"/>
                                          </p:stCondLst>
                                        </p:cTn>
                                        <p:tgtEl>
                                          <p:spTgt spid="31"/>
                                        </p:tgtEl>
                                        <p:attrNameLst>
                                          <p:attrName>style.visibility</p:attrName>
                                        </p:attrNameLst>
                                      </p:cBhvr>
                                      <p:to>
                                        <p:strVal val="visible"/>
                                      </p:to>
                                    </p:set>
                                    <p:anim calcmode="lin" valueType="num">
                                      <p:cBhvr>
                                        <p:cTn dur="500" fill="hold" id="97"/>
                                        <p:tgtEl>
                                          <p:spTgt spid="31"/>
                                        </p:tgtEl>
                                        <p:attrNameLst>
                                          <p:attrName>ppt_w</p:attrName>
                                        </p:attrNameLst>
                                      </p:cBhvr>
                                      <p:tavLst>
                                        <p:tav tm="0">
                                          <p:val>
                                            <p:fltVal val="0"/>
                                          </p:val>
                                        </p:tav>
                                        <p:tav tm="100000">
                                          <p:val>
                                            <p:strVal val="#ppt_w"/>
                                          </p:val>
                                        </p:tav>
                                      </p:tavLst>
                                    </p:anim>
                                    <p:anim calcmode="lin" valueType="num">
                                      <p:cBhvr>
                                        <p:cTn dur="500" fill="hold" id="98"/>
                                        <p:tgtEl>
                                          <p:spTgt spid="31"/>
                                        </p:tgtEl>
                                        <p:attrNameLst>
                                          <p:attrName>ppt_h</p:attrName>
                                        </p:attrNameLst>
                                      </p:cBhvr>
                                      <p:tavLst>
                                        <p:tav tm="0">
                                          <p:val>
                                            <p:fltVal val="0"/>
                                          </p:val>
                                        </p:tav>
                                        <p:tav tm="100000">
                                          <p:val>
                                            <p:strVal val="#ppt_h"/>
                                          </p:val>
                                        </p:tav>
                                      </p:tavLst>
                                    </p:anim>
                                    <p:animEffect filter="fade" transition="in">
                                      <p:cBhvr>
                                        <p:cTn dur="500" id="99"/>
                                        <p:tgtEl>
                                          <p:spTgt spid="31"/>
                                        </p:tgtEl>
                                      </p:cBhvr>
                                    </p:animEffect>
                                  </p:childTnLst>
                                </p:cTn>
                              </p:par>
                              <p:par>
                                <p:cTn fill="hold" grpId="0" id="100" nodeType="withEffect" presetClass="entr" presetID="53" presetSubtype="0">
                                  <p:stCondLst>
                                    <p:cond delay="200"/>
                                  </p:stCondLst>
                                  <p:childTnLst>
                                    <p:set>
                                      <p:cBhvr>
                                        <p:cTn dur="1" fill="hold" id="101">
                                          <p:stCondLst>
                                            <p:cond delay="0"/>
                                          </p:stCondLst>
                                        </p:cTn>
                                        <p:tgtEl>
                                          <p:spTgt spid="32"/>
                                        </p:tgtEl>
                                        <p:attrNameLst>
                                          <p:attrName>style.visibility</p:attrName>
                                        </p:attrNameLst>
                                      </p:cBhvr>
                                      <p:to>
                                        <p:strVal val="visible"/>
                                      </p:to>
                                    </p:set>
                                    <p:anim calcmode="lin" valueType="num">
                                      <p:cBhvr>
                                        <p:cTn dur="500" fill="hold" id="102"/>
                                        <p:tgtEl>
                                          <p:spTgt spid="32"/>
                                        </p:tgtEl>
                                        <p:attrNameLst>
                                          <p:attrName>ppt_w</p:attrName>
                                        </p:attrNameLst>
                                      </p:cBhvr>
                                      <p:tavLst>
                                        <p:tav tm="0">
                                          <p:val>
                                            <p:fltVal val="0"/>
                                          </p:val>
                                        </p:tav>
                                        <p:tav tm="100000">
                                          <p:val>
                                            <p:strVal val="#ppt_w"/>
                                          </p:val>
                                        </p:tav>
                                      </p:tavLst>
                                    </p:anim>
                                    <p:anim calcmode="lin" valueType="num">
                                      <p:cBhvr>
                                        <p:cTn dur="500" fill="hold" id="103"/>
                                        <p:tgtEl>
                                          <p:spTgt spid="32"/>
                                        </p:tgtEl>
                                        <p:attrNameLst>
                                          <p:attrName>ppt_h</p:attrName>
                                        </p:attrNameLst>
                                      </p:cBhvr>
                                      <p:tavLst>
                                        <p:tav tm="0">
                                          <p:val>
                                            <p:fltVal val="0"/>
                                          </p:val>
                                        </p:tav>
                                        <p:tav tm="100000">
                                          <p:val>
                                            <p:strVal val="#ppt_h"/>
                                          </p:val>
                                        </p:tav>
                                      </p:tavLst>
                                    </p:anim>
                                    <p:animEffect filter="fade" transition="in">
                                      <p:cBhvr>
                                        <p:cTn dur="500" id="104"/>
                                        <p:tgtEl>
                                          <p:spTgt spid="32"/>
                                        </p:tgtEl>
                                      </p:cBhvr>
                                    </p:animEffect>
                                  </p:childTnLst>
                                </p:cTn>
                              </p:par>
                              <p:par>
                                <p:cTn fill="hold" grpId="0" id="105" nodeType="withEffect" presetClass="entr" presetID="53" presetSubtype="0">
                                  <p:stCondLst>
                                    <p:cond delay="200"/>
                                  </p:stCondLst>
                                  <p:childTnLst>
                                    <p:set>
                                      <p:cBhvr>
                                        <p:cTn dur="1" fill="hold" id="106">
                                          <p:stCondLst>
                                            <p:cond delay="0"/>
                                          </p:stCondLst>
                                        </p:cTn>
                                        <p:tgtEl>
                                          <p:spTgt spid="33"/>
                                        </p:tgtEl>
                                        <p:attrNameLst>
                                          <p:attrName>style.visibility</p:attrName>
                                        </p:attrNameLst>
                                      </p:cBhvr>
                                      <p:to>
                                        <p:strVal val="visible"/>
                                      </p:to>
                                    </p:set>
                                    <p:anim calcmode="lin" valueType="num">
                                      <p:cBhvr>
                                        <p:cTn dur="500" fill="hold" id="107"/>
                                        <p:tgtEl>
                                          <p:spTgt spid="33"/>
                                        </p:tgtEl>
                                        <p:attrNameLst>
                                          <p:attrName>ppt_w</p:attrName>
                                        </p:attrNameLst>
                                      </p:cBhvr>
                                      <p:tavLst>
                                        <p:tav tm="0">
                                          <p:val>
                                            <p:fltVal val="0"/>
                                          </p:val>
                                        </p:tav>
                                        <p:tav tm="100000">
                                          <p:val>
                                            <p:strVal val="#ppt_w"/>
                                          </p:val>
                                        </p:tav>
                                      </p:tavLst>
                                    </p:anim>
                                    <p:anim calcmode="lin" valueType="num">
                                      <p:cBhvr>
                                        <p:cTn dur="500" fill="hold" id="108"/>
                                        <p:tgtEl>
                                          <p:spTgt spid="33"/>
                                        </p:tgtEl>
                                        <p:attrNameLst>
                                          <p:attrName>ppt_h</p:attrName>
                                        </p:attrNameLst>
                                      </p:cBhvr>
                                      <p:tavLst>
                                        <p:tav tm="0">
                                          <p:val>
                                            <p:fltVal val="0"/>
                                          </p:val>
                                        </p:tav>
                                        <p:tav tm="100000">
                                          <p:val>
                                            <p:strVal val="#ppt_h"/>
                                          </p:val>
                                        </p:tav>
                                      </p:tavLst>
                                    </p:anim>
                                    <p:animEffect filter="fade" transition="in">
                                      <p:cBhvr>
                                        <p:cTn dur="500" id="109"/>
                                        <p:tgtEl>
                                          <p:spTgt spid="33"/>
                                        </p:tgtEl>
                                      </p:cBhvr>
                                    </p:animEffect>
                                  </p:childTnLst>
                                </p:cTn>
                              </p:par>
                              <p:par>
                                <p:cTn fill="hold" grpId="0" id="110" nodeType="withEffect" presetClass="entr" presetID="53" presetSubtype="0">
                                  <p:stCondLst>
                                    <p:cond delay="200"/>
                                  </p:stCondLst>
                                  <p:childTnLst>
                                    <p:set>
                                      <p:cBhvr>
                                        <p:cTn dur="1" fill="hold" id="111">
                                          <p:stCondLst>
                                            <p:cond delay="0"/>
                                          </p:stCondLst>
                                        </p:cTn>
                                        <p:tgtEl>
                                          <p:spTgt spid="34"/>
                                        </p:tgtEl>
                                        <p:attrNameLst>
                                          <p:attrName>style.visibility</p:attrName>
                                        </p:attrNameLst>
                                      </p:cBhvr>
                                      <p:to>
                                        <p:strVal val="visible"/>
                                      </p:to>
                                    </p:set>
                                    <p:anim calcmode="lin" valueType="num">
                                      <p:cBhvr>
                                        <p:cTn dur="500" fill="hold" id="112"/>
                                        <p:tgtEl>
                                          <p:spTgt spid="34"/>
                                        </p:tgtEl>
                                        <p:attrNameLst>
                                          <p:attrName>ppt_w</p:attrName>
                                        </p:attrNameLst>
                                      </p:cBhvr>
                                      <p:tavLst>
                                        <p:tav tm="0">
                                          <p:val>
                                            <p:fltVal val="0"/>
                                          </p:val>
                                        </p:tav>
                                        <p:tav tm="100000">
                                          <p:val>
                                            <p:strVal val="#ppt_w"/>
                                          </p:val>
                                        </p:tav>
                                      </p:tavLst>
                                    </p:anim>
                                    <p:anim calcmode="lin" valueType="num">
                                      <p:cBhvr>
                                        <p:cTn dur="500" fill="hold" id="113"/>
                                        <p:tgtEl>
                                          <p:spTgt spid="34"/>
                                        </p:tgtEl>
                                        <p:attrNameLst>
                                          <p:attrName>ppt_h</p:attrName>
                                        </p:attrNameLst>
                                      </p:cBhvr>
                                      <p:tavLst>
                                        <p:tav tm="0">
                                          <p:val>
                                            <p:fltVal val="0"/>
                                          </p:val>
                                        </p:tav>
                                        <p:tav tm="100000">
                                          <p:val>
                                            <p:strVal val="#ppt_h"/>
                                          </p:val>
                                        </p:tav>
                                      </p:tavLst>
                                    </p:anim>
                                    <p:animEffect filter="fade" transition="in">
                                      <p:cBhvr>
                                        <p:cTn dur="500" id="114"/>
                                        <p:tgtEl>
                                          <p:spTgt spid="34"/>
                                        </p:tgtEl>
                                      </p:cBhvr>
                                    </p:animEffect>
                                  </p:childTnLst>
                                </p:cTn>
                              </p:par>
                            </p:childTnLst>
                          </p:cTn>
                        </p:par>
                        <p:par>
                          <p:cTn fill="hold" id="115" nodeType="afterGroup">
                            <p:stCondLst>
                              <p:cond delay="900"/>
                            </p:stCondLst>
                            <p:childTnLst>
                              <p:par>
                                <p:cTn fill="hold" grpId="0" id="116" nodeType="afterEffect" presetClass="entr" presetID="22" presetSubtype="2">
                                  <p:stCondLst>
                                    <p:cond delay="0"/>
                                  </p:stCondLst>
                                  <p:childTnLst>
                                    <p:set>
                                      <p:cBhvr>
                                        <p:cTn dur="1" fill="hold" id="117">
                                          <p:stCondLst>
                                            <p:cond delay="0"/>
                                          </p:stCondLst>
                                        </p:cTn>
                                        <p:tgtEl>
                                          <p:spTgt spid="35"/>
                                        </p:tgtEl>
                                        <p:attrNameLst>
                                          <p:attrName>style.visibility</p:attrName>
                                        </p:attrNameLst>
                                      </p:cBhvr>
                                      <p:to>
                                        <p:strVal val="visible"/>
                                      </p:to>
                                    </p:set>
                                    <p:animEffect filter="wipe(right)" transition="in">
                                      <p:cBhvr>
                                        <p:cTn dur="500" id="118"/>
                                        <p:tgtEl>
                                          <p:spTgt spid="35"/>
                                        </p:tgtEl>
                                      </p:cBhvr>
                                    </p:animEffect>
                                  </p:childTnLst>
                                </p:cTn>
                              </p:par>
                            </p:childTnLst>
                          </p:cTn>
                        </p:par>
                        <p:par>
                          <p:cTn fill="hold" id="119" nodeType="afterGroup">
                            <p:stCondLst>
                              <p:cond delay="1400"/>
                            </p:stCondLst>
                            <p:childTnLst>
                              <p:par>
                                <p:cTn fill="hold" id="120" nodeType="afterEffect" presetClass="entr" presetID="16" presetSubtype="37">
                                  <p:stCondLst>
                                    <p:cond delay="0"/>
                                  </p:stCondLst>
                                  <p:childTnLst>
                                    <p:set>
                                      <p:cBhvr>
                                        <p:cTn dur="1" fill="hold" id="121">
                                          <p:stCondLst>
                                            <p:cond delay="0"/>
                                          </p:stCondLst>
                                        </p:cTn>
                                        <p:tgtEl>
                                          <p:spTgt spid="2"/>
                                        </p:tgtEl>
                                        <p:attrNameLst>
                                          <p:attrName>style.visibility</p:attrName>
                                        </p:attrNameLst>
                                      </p:cBhvr>
                                      <p:to>
                                        <p:strVal val="visible"/>
                                      </p:to>
                                    </p:set>
                                    <p:animEffect filter="barn(outVertical)" transition="in">
                                      <p:cBhvr>
                                        <p:cTn dur="1150" id="122"/>
                                        <p:tgtEl>
                                          <p:spTgt spid="2"/>
                                        </p:tgtEl>
                                      </p:cBhvr>
                                    </p:animEffect>
                                  </p:childTnLst>
                                </p:cTn>
                              </p:par>
                            </p:childTnLst>
                          </p:cTn>
                        </p:par>
                        <p:par>
                          <p:cTn fill="hold" id="123" nodeType="afterGroup">
                            <p:stCondLst>
                              <p:cond delay="2550"/>
                            </p:stCondLst>
                            <p:childTnLst>
                              <p:par>
                                <p:cTn fill="hold" grpId="0" id="124" nodeType="afterEffect" presetClass="entr" presetID="22" presetSubtype="1">
                                  <p:stCondLst>
                                    <p:cond delay="0"/>
                                  </p:stCondLst>
                                  <p:childTnLst>
                                    <p:set>
                                      <p:cBhvr>
                                        <p:cTn dur="1" fill="hold" id="125">
                                          <p:stCondLst>
                                            <p:cond delay="0"/>
                                          </p:stCondLst>
                                        </p:cTn>
                                        <p:tgtEl>
                                          <p:spTgt spid="55"/>
                                        </p:tgtEl>
                                        <p:attrNameLst>
                                          <p:attrName>style.visibility</p:attrName>
                                        </p:attrNameLst>
                                      </p:cBhvr>
                                      <p:to>
                                        <p:strVal val="visible"/>
                                      </p:to>
                                    </p:set>
                                    <p:animEffect filter="wipe(up)" transition="in">
                                      <p:cBhvr>
                                        <p:cTn dur="500" id="126"/>
                                        <p:tgtEl>
                                          <p:spTgt spid="55"/>
                                        </p:tgtEl>
                                      </p:cBhvr>
                                    </p:animEffect>
                                  </p:childTnLst>
                                </p:cTn>
                              </p:par>
                            </p:childTnLst>
                          </p:cTn>
                        </p:par>
                        <p:par>
                          <p:cTn fill="hold" id="127" nodeType="afterGroup">
                            <p:stCondLst>
                              <p:cond delay="3050"/>
                            </p:stCondLst>
                            <p:childTnLst>
                              <p:par>
                                <p:cTn fill="hold" id="128" nodeType="afterEffect" presetClass="entr" presetID="23" presetSubtype="528">
                                  <p:stCondLst>
                                    <p:cond delay="0"/>
                                  </p:stCondLst>
                                  <p:childTnLst>
                                    <p:set>
                                      <p:cBhvr>
                                        <p:cTn dur="1" fill="hold" id="129">
                                          <p:stCondLst>
                                            <p:cond delay="0"/>
                                          </p:stCondLst>
                                        </p:cTn>
                                        <p:tgtEl>
                                          <p:spTgt spid="9"/>
                                        </p:tgtEl>
                                        <p:attrNameLst>
                                          <p:attrName>style.visibility</p:attrName>
                                        </p:attrNameLst>
                                      </p:cBhvr>
                                      <p:to>
                                        <p:strVal val="visible"/>
                                      </p:to>
                                    </p:set>
                                    <p:anim calcmode="lin" valueType="num">
                                      <p:cBhvr>
                                        <p:cTn dur="1000" fill="hold" id="130"/>
                                        <p:tgtEl>
                                          <p:spTgt spid="9"/>
                                        </p:tgtEl>
                                        <p:attrNameLst>
                                          <p:attrName>ppt_w</p:attrName>
                                        </p:attrNameLst>
                                      </p:cBhvr>
                                      <p:tavLst>
                                        <p:tav tm="0">
                                          <p:val>
                                            <p:fltVal val="0"/>
                                          </p:val>
                                        </p:tav>
                                        <p:tav tm="100000">
                                          <p:val>
                                            <p:strVal val="#ppt_w"/>
                                          </p:val>
                                        </p:tav>
                                      </p:tavLst>
                                    </p:anim>
                                    <p:anim calcmode="lin" valueType="num">
                                      <p:cBhvr>
                                        <p:cTn dur="1000" fill="hold" id="131"/>
                                        <p:tgtEl>
                                          <p:spTgt spid="9"/>
                                        </p:tgtEl>
                                        <p:attrNameLst>
                                          <p:attrName>ppt_h</p:attrName>
                                        </p:attrNameLst>
                                      </p:cBhvr>
                                      <p:tavLst>
                                        <p:tav tm="0">
                                          <p:val>
                                            <p:fltVal val="0"/>
                                          </p:val>
                                        </p:tav>
                                        <p:tav tm="100000">
                                          <p:val>
                                            <p:strVal val="#ppt_h"/>
                                          </p:val>
                                        </p:tav>
                                      </p:tavLst>
                                    </p:anim>
                                    <p:anim calcmode="lin" valueType="num">
                                      <p:cBhvr>
                                        <p:cTn dur="1000" fill="hold" id="132"/>
                                        <p:tgtEl>
                                          <p:spTgt spid="9"/>
                                        </p:tgtEl>
                                        <p:attrNameLst>
                                          <p:attrName>ppt_x</p:attrName>
                                        </p:attrNameLst>
                                      </p:cBhvr>
                                      <p:tavLst>
                                        <p:tav tm="0">
                                          <p:val>
                                            <p:fltVal val="0.5"/>
                                          </p:val>
                                        </p:tav>
                                        <p:tav tm="100000">
                                          <p:val>
                                            <p:strVal val="#ppt_x"/>
                                          </p:val>
                                        </p:tav>
                                      </p:tavLst>
                                    </p:anim>
                                    <p:anim calcmode="lin" valueType="num">
                                      <p:cBhvr>
                                        <p:cTn dur="1000" fill="hold" id="133"/>
                                        <p:tgtEl>
                                          <p:spTgt spid="9"/>
                                        </p:tgtEl>
                                        <p:attrNameLst>
                                          <p:attrName>ppt_y</p:attrName>
                                        </p:attrNameLst>
                                      </p:cBhvr>
                                      <p:tavLst>
                                        <p:tav tm="0">
                                          <p:val>
                                            <p:fltVal val="0.5"/>
                                          </p:val>
                                        </p:tav>
                                        <p:tav tm="100000">
                                          <p:val>
                                            <p:strVal val="#ppt_y"/>
                                          </p:val>
                                        </p:tav>
                                      </p:tavLst>
                                    </p:anim>
                                  </p:childTnLst>
                                </p:cTn>
                              </p:par>
                              <p:par>
                                <p:cTn fill="hold" id="134" nodeType="withEffect" presetClass="entr" presetID="23" presetSubtype="528">
                                  <p:stCondLst>
                                    <p:cond delay="400"/>
                                  </p:stCondLst>
                                  <p:childTnLst>
                                    <p:set>
                                      <p:cBhvr>
                                        <p:cTn dur="1" fill="hold" id="135">
                                          <p:stCondLst>
                                            <p:cond delay="0"/>
                                          </p:stCondLst>
                                        </p:cTn>
                                        <p:tgtEl>
                                          <p:spTgt spid="10"/>
                                        </p:tgtEl>
                                        <p:attrNameLst>
                                          <p:attrName>style.visibility</p:attrName>
                                        </p:attrNameLst>
                                      </p:cBhvr>
                                      <p:to>
                                        <p:strVal val="visible"/>
                                      </p:to>
                                    </p:set>
                                    <p:anim calcmode="lin" valueType="num">
                                      <p:cBhvr>
                                        <p:cTn dur="1000" fill="hold" id="136"/>
                                        <p:tgtEl>
                                          <p:spTgt spid="10"/>
                                        </p:tgtEl>
                                        <p:attrNameLst>
                                          <p:attrName>ppt_w</p:attrName>
                                        </p:attrNameLst>
                                      </p:cBhvr>
                                      <p:tavLst>
                                        <p:tav tm="0">
                                          <p:val>
                                            <p:fltVal val="0"/>
                                          </p:val>
                                        </p:tav>
                                        <p:tav tm="100000">
                                          <p:val>
                                            <p:strVal val="#ppt_w"/>
                                          </p:val>
                                        </p:tav>
                                      </p:tavLst>
                                    </p:anim>
                                    <p:anim calcmode="lin" valueType="num">
                                      <p:cBhvr>
                                        <p:cTn dur="1000" fill="hold" id="137"/>
                                        <p:tgtEl>
                                          <p:spTgt spid="10"/>
                                        </p:tgtEl>
                                        <p:attrNameLst>
                                          <p:attrName>ppt_h</p:attrName>
                                        </p:attrNameLst>
                                      </p:cBhvr>
                                      <p:tavLst>
                                        <p:tav tm="0">
                                          <p:val>
                                            <p:fltVal val="0"/>
                                          </p:val>
                                        </p:tav>
                                        <p:tav tm="100000">
                                          <p:val>
                                            <p:strVal val="#ppt_h"/>
                                          </p:val>
                                        </p:tav>
                                      </p:tavLst>
                                    </p:anim>
                                    <p:anim calcmode="lin" valueType="num">
                                      <p:cBhvr>
                                        <p:cTn dur="1000" fill="hold" id="138"/>
                                        <p:tgtEl>
                                          <p:spTgt spid="10"/>
                                        </p:tgtEl>
                                        <p:attrNameLst>
                                          <p:attrName>ppt_x</p:attrName>
                                        </p:attrNameLst>
                                      </p:cBhvr>
                                      <p:tavLst>
                                        <p:tav tm="0">
                                          <p:val>
                                            <p:fltVal val="0.5"/>
                                          </p:val>
                                        </p:tav>
                                        <p:tav tm="100000">
                                          <p:val>
                                            <p:strVal val="#ppt_x"/>
                                          </p:val>
                                        </p:tav>
                                      </p:tavLst>
                                    </p:anim>
                                    <p:anim calcmode="lin" valueType="num">
                                      <p:cBhvr>
                                        <p:cTn dur="1000" fill="hold" id="139"/>
                                        <p:tgtEl>
                                          <p:spTgt spid="10"/>
                                        </p:tgtEl>
                                        <p:attrNameLst>
                                          <p:attrName>ppt_y</p:attrName>
                                        </p:attrNameLst>
                                      </p:cBhvr>
                                      <p:tavLst>
                                        <p:tav tm="0">
                                          <p:val>
                                            <p:fltVal val="0.5"/>
                                          </p:val>
                                        </p:tav>
                                        <p:tav tm="100000">
                                          <p:val>
                                            <p:strVal val="#ppt_y"/>
                                          </p:val>
                                        </p:tav>
                                      </p:tavLst>
                                    </p:anim>
                                  </p:childTnLst>
                                </p:cTn>
                              </p:par>
                              <p:par>
                                <p:cTn fill="hold" id="140" nodeType="withEffect" presetClass="entr" presetID="23" presetSubtype="528">
                                  <p:stCondLst>
                                    <p:cond delay="800"/>
                                  </p:stCondLst>
                                  <p:childTnLst>
                                    <p:set>
                                      <p:cBhvr>
                                        <p:cTn dur="1" fill="hold" id="141">
                                          <p:stCondLst>
                                            <p:cond delay="0"/>
                                          </p:stCondLst>
                                        </p:cTn>
                                        <p:tgtEl>
                                          <p:spTgt spid="11"/>
                                        </p:tgtEl>
                                        <p:attrNameLst>
                                          <p:attrName>style.visibility</p:attrName>
                                        </p:attrNameLst>
                                      </p:cBhvr>
                                      <p:to>
                                        <p:strVal val="visible"/>
                                      </p:to>
                                    </p:set>
                                    <p:anim calcmode="lin" valueType="num">
                                      <p:cBhvr>
                                        <p:cTn dur="1000" fill="hold" id="142"/>
                                        <p:tgtEl>
                                          <p:spTgt spid="11"/>
                                        </p:tgtEl>
                                        <p:attrNameLst>
                                          <p:attrName>ppt_w</p:attrName>
                                        </p:attrNameLst>
                                      </p:cBhvr>
                                      <p:tavLst>
                                        <p:tav tm="0">
                                          <p:val>
                                            <p:fltVal val="0"/>
                                          </p:val>
                                        </p:tav>
                                        <p:tav tm="100000">
                                          <p:val>
                                            <p:strVal val="#ppt_w"/>
                                          </p:val>
                                        </p:tav>
                                      </p:tavLst>
                                    </p:anim>
                                    <p:anim calcmode="lin" valueType="num">
                                      <p:cBhvr>
                                        <p:cTn dur="1000" fill="hold" id="143"/>
                                        <p:tgtEl>
                                          <p:spTgt spid="11"/>
                                        </p:tgtEl>
                                        <p:attrNameLst>
                                          <p:attrName>ppt_h</p:attrName>
                                        </p:attrNameLst>
                                      </p:cBhvr>
                                      <p:tavLst>
                                        <p:tav tm="0">
                                          <p:val>
                                            <p:fltVal val="0"/>
                                          </p:val>
                                        </p:tav>
                                        <p:tav tm="100000">
                                          <p:val>
                                            <p:strVal val="#ppt_h"/>
                                          </p:val>
                                        </p:tav>
                                      </p:tavLst>
                                    </p:anim>
                                    <p:anim calcmode="lin" valueType="num">
                                      <p:cBhvr>
                                        <p:cTn dur="1000" fill="hold" id="144"/>
                                        <p:tgtEl>
                                          <p:spTgt spid="11"/>
                                        </p:tgtEl>
                                        <p:attrNameLst>
                                          <p:attrName>ppt_x</p:attrName>
                                        </p:attrNameLst>
                                      </p:cBhvr>
                                      <p:tavLst>
                                        <p:tav tm="0">
                                          <p:val>
                                            <p:fltVal val="0.5"/>
                                          </p:val>
                                        </p:tav>
                                        <p:tav tm="100000">
                                          <p:val>
                                            <p:strVal val="#ppt_x"/>
                                          </p:val>
                                        </p:tav>
                                      </p:tavLst>
                                    </p:anim>
                                    <p:anim calcmode="lin" valueType="num">
                                      <p:cBhvr>
                                        <p:cTn dur="1000" fill="hold" id="145"/>
                                        <p:tgtEl>
                                          <p:spTgt spid="11"/>
                                        </p:tgtEl>
                                        <p:attrNameLst>
                                          <p:attrName>ppt_y</p:attrName>
                                        </p:attrNameLst>
                                      </p:cBhvr>
                                      <p:tavLst>
                                        <p:tav tm="0">
                                          <p:val>
                                            <p:fltVal val="0.5"/>
                                          </p:val>
                                        </p:tav>
                                        <p:tav tm="100000">
                                          <p:val>
                                            <p:strVal val="#ppt_y"/>
                                          </p:val>
                                        </p:tav>
                                      </p:tavLst>
                                    </p:anim>
                                  </p:childTnLst>
                                </p:cTn>
                              </p:par>
                              <p:par>
                                <p:cTn fill="hold" id="146" nodeType="withEffect" presetClass="entr" presetID="23" presetSubtype="528">
                                  <p:stCondLst>
                                    <p:cond delay="0"/>
                                  </p:stCondLst>
                                  <p:childTnLst>
                                    <p:set>
                                      <p:cBhvr>
                                        <p:cTn dur="1" fill="hold" id="147">
                                          <p:stCondLst>
                                            <p:cond delay="0"/>
                                          </p:stCondLst>
                                        </p:cTn>
                                        <p:tgtEl>
                                          <p:spTgt spid="12"/>
                                        </p:tgtEl>
                                        <p:attrNameLst>
                                          <p:attrName>style.visibility</p:attrName>
                                        </p:attrNameLst>
                                      </p:cBhvr>
                                      <p:to>
                                        <p:strVal val="visible"/>
                                      </p:to>
                                    </p:set>
                                    <p:anim calcmode="lin" valueType="num">
                                      <p:cBhvr>
                                        <p:cTn dur="1000" fill="hold" id="148"/>
                                        <p:tgtEl>
                                          <p:spTgt spid="12"/>
                                        </p:tgtEl>
                                        <p:attrNameLst>
                                          <p:attrName>ppt_w</p:attrName>
                                        </p:attrNameLst>
                                      </p:cBhvr>
                                      <p:tavLst>
                                        <p:tav tm="0">
                                          <p:val>
                                            <p:fltVal val="0"/>
                                          </p:val>
                                        </p:tav>
                                        <p:tav tm="100000">
                                          <p:val>
                                            <p:strVal val="#ppt_w"/>
                                          </p:val>
                                        </p:tav>
                                      </p:tavLst>
                                    </p:anim>
                                    <p:anim calcmode="lin" valueType="num">
                                      <p:cBhvr>
                                        <p:cTn dur="1000" fill="hold" id="149"/>
                                        <p:tgtEl>
                                          <p:spTgt spid="12"/>
                                        </p:tgtEl>
                                        <p:attrNameLst>
                                          <p:attrName>ppt_h</p:attrName>
                                        </p:attrNameLst>
                                      </p:cBhvr>
                                      <p:tavLst>
                                        <p:tav tm="0">
                                          <p:val>
                                            <p:fltVal val="0"/>
                                          </p:val>
                                        </p:tav>
                                        <p:tav tm="100000">
                                          <p:val>
                                            <p:strVal val="#ppt_h"/>
                                          </p:val>
                                        </p:tav>
                                      </p:tavLst>
                                    </p:anim>
                                    <p:anim calcmode="lin" valueType="num">
                                      <p:cBhvr>
                                        <p:cTn dur="1000" fill="hold" id="150"/>
                                        <p:tgtEl>
                                          <p:spTgt spid="12"/>
                                        </p:tgtEl>
                                        <p:attrNameLst>
                                          <p:attrName>ppt_x</p:attrName>
                                        </p:attrNameLst>
                                      </p:cBhvr>
                                      <p:tavLst>
                                        <p:tav tm="0">
                                          <p:val>
                                            <p:fltVal val="0.5"/>
                                          </p:val>
                                        </p:tav>
                                        <p:tav tm="100000">
                                          <p:val>
                                            <p:strVal val="#ppt_x"/>
                                          </p:val>
                                        </p:tav>
                                      </p:tavLst>
                                    </p:anim>
                                    <p:anim calcmode="lin" valueType="num">
                                      <p:cBhvr>
                                        <p:cTn dur="1000" fill="hold" id="151"/>
                                        <p:tgtEl>
                                          <p:spTgt spid="12"/>
                                        </p:tgtEl>
                                        <p:attrNameLst>
                                          <p:attrName>ppt_y</p:attrName>
                                        </p:attrNameLst>
                                      </p:cBhvr>
                                      <p:tavLst>
                                        <p:tav tm="0">
                                          <p:val>
                                            <p:fltVal val="0.5"/>
                                          </p:val>
                                        </p:tav>
                                        <p:tav tm="100000">
                                          <p:val>
                                            <p:strVal val="#ppt_y"/>
                                          </p:val>
                                        </p:tav>
                                      </p:tavLst>
                                    </p:anim>
                                  </p:childTnLst>
                                </p:cTn>
                              </p:par>
                              <p:par>
                                <p:cTn fill="hold" id="152" nodeType="withEffect" presetClass="entr" presetID="23" presetSubtype="528">
                                  <p:stCondLst>
                                    <p:cond delay="500"/>
                                  </p:stCondLst>
                                  <p:childTnLst>
                                    <p:set>
                                      <p:cBhvr>
                                        <p:cTn dur="1" fill="hold" id="153">
                                          <p:stCondLst>
                                            <p:cond delay="0"/>
                                          </p:stCondLst>
                                        </p:cTn>
                                        <p:tgtEl>
                                          <p:spTgt spid="36"/>
                                        </p:tgtEl>
                                        <p:attrNameLst>
                                          <p:attrName>style.visibility</p:attrName>
                                        </p:attrNameLst>
                                      </p:cBhvr>
                                      <p:to>
                                        <p:strVal val="visible"/>
                                      </p:to>
                                    </p:set>
                                    <p:anim calcmode="lin" valueType="num">
                                      <p:cBhvr>
                                        <p:cTn dur="1000" fill="hold" id="154"/>
                                        <p:tgtEl>
                                          <p:spTgt spid="36"/>
                                        </p:tgtEl>
                                        <p:attrNameLst>
                                          <p:attrName>ppt_w</p:attrName>
                                        </p:attrNameLst>
                                      </p:cBhvr>
                                      <p:tavLst>
                                        <p:tav tm="0">
                                          <p:val>
                                            <p:fltVal val="0"/>
                                          </p:val>
                                        </p:tav>
                                        <p:tav tm="100000">
                                          <p:val>
                                            <p:strVal val="#ppt_w"/>
                                          </p:val>
                                        </p:tav>
                                      </p:tavLst>
                                    </p:anim>
                                    <p:anim calcmode="lin" valueType="num">
                                      <p:cBhvr>
                                        <p:cTn dur="1000" fill="hold" id="155"/>
                                        <p:tgtEl>
                                          <p:spTgt spid="36"/>
                                        </p:tgtEl>
                                        <p:attrNameLst>
                                          <p:attrName>ppt_h</p:attrName>
                                        </p:attrNameLst>
                                      </p:cBhvr>
                                      <p:tavLst>
                                        <p:tav tm="0">
                                          <p:val>
                                            <p:fltVal val="0"/>
                                          </p:val>
                                        </p:tav>
                                        <p:tav tm="100000">
                                          <p:val>
                                            <p:strVal val="#ppt_h"/>
                                          </p:val>
                                        </p:tav>
                                      </p:tavLst>
                                    </p:anim>
                                    <p:anim calcmode="lin" valueType="num">
                                      <p:cBhvr>
                                        <p:cTn dur="1000" fill="hold" id="156"/>
                                        <p:tgtEl>
                                          <p:spTgt spid="36"/>
                                        </p:tgtEl>
                                        <p:attrNameLst>
                                          <p:attrName>ppt_x</p:attrName>
                                        </p:attrNameLst>
                                      </p:cBhvr>
                                      <p:tavLst>
                                        <p:tav tm="0">
                                          <p:val>
                                            <p:fltVal val="0.5"/>
                                          </p:val>
                                        </p:tav>
                                        <p:tav tm="100000">
                                          <p:val>
                                            <p:strVal val="#ppt_x"/>
                                          </p:val>
                                        </p:tav>
                                      </p:tavLst>
                                    </p:anim>
                                    <p:anim calcmode="lin" valueType="num">
                                      <p:cBhvr>
                                        <p:cTn dur="1000" fill="hold" id="157"/>
                                        <p:tgtEl>
                                          <p:spTgt spid="36"/>
                                        </p:tgtEl>
                                        <p:attrNameLst>
                                          <p:attrName>ppt_y</p:attrName>
                                        </p:attrNameLst>
                                      </p:cBhvr>
                                      <p:tavLst>
                                        <p:tav tm="0">
                                          <p:val>
                                            <p:fltVal val="0.5"/>
                                          </p:val>
                                        </p:tav>
                                        <p:tav tm="100000">
                                          <p:val>
                                            <p:strVal val="#ppt_y"/>
                                          </p:val>
                                        </p:tav>
                                      </p:tavLst>
                                    </p:anim>
                                  </p:childTnLst>
                                </p:cTn>
                              </p:par>
                              <p:par>
                                <p:cTn fill="hold" id="158" nodeType="withEffect" presetClass="entr" presetID="23" presetSubtype="528">
                                  <p:stCondLst>
                                    <p:cond delay="800"/>
                                  </p:stCondLst>
                                  <p:childTnLst>
                                    <p:set>
                                      <p:cBhvr>
                                        <p:cTn dur="1" fill="hold" id="159">
                                          <p:stCondLst>
                                            <p:cond delay="0"/>
                                          </p:stCondLst>
                                        </p:cTn>
                                        <p:tgtEl>
                                          <p:spTgt spid="37"/>
                                        </p:tgtEl>
                                        <p:attrNameLst>
                                          <p:attrName>style.visibility</p:attrName>
                                        </p:attrNameLst>
                                      </p:cBhvr>
                                      <p:to>
                                        <p:strVal val="visible"/>
                                      </p:to>
                                    </p:set>
                                    <p:anim calcmode="lin" valueType="num">
                                      <p:cBhvr>
                                        <p:cTn dur="1000" fill="hold" id="160"/>
                                        <p:tgtEl>
                                          <p:spTgt spid="37"/>
                                        </p:tgtEl>
                                        <p:attrNameLst>
                                          <p:attrName>ppt_w</p:attrName>
                                        </p:attrNameLst>
                                      </p:cBhvr>
                                      <p:tavLst>
                                        <p:tav tm="0">
                                          <p:val>
                                            <p:fltVal val="0"/>
                                          </p:val>
                                        </p:tav>
                                        <p:tav tm="100000">
                                          <p:val>
                                            <p:strVal val="#ppt_w"/>
                                          </p:val>
                                        </p:tav>
                                      </p:tavLst>
                                    </p:anim>
                                    <p:anim calcmode="lin" valueType="num">
                                      <p:cBhvr>
                                        <p:cTn dur="1000" fill="hold" id="161"/>
                                        <p:tgtEl>
                                          <p:spTgt spid="37"/>
                                        </p:tgtEl>
                                        <p:attrNameLst>
                                          <p:attrName>ppt_h</p:attrName>
                                        </p:attrNameLst>
                                      </p:cBhvr>
                                      <p:tavLst>
                                        <p:tav tm="0">
                                          <p:val>
                                            <p:fltVal val="0"/>
                                          </p:val>
                                        </p:tav>
                                        <p:tav tm="100000">
                                          <p:val>
                                            <p:strVal val="#ppt_h"/>
                                          </p:val>
                                        </p:tav>
                                      </p:tavLst>
                                    </p:anim>
                                    <p:anim calcmode="lin" valueType="num">
                                      <p:cBhvr>
                                        <p:cTn dur="1000" fill="hold" id="162"/>
                                        <p:tgtEl>
                                          <p:spTgt spid="37"/>
                                        </p:tgtEl>
                                        <p:attrNameLst>
                                          <p:attrName>ppt_x</p:attrName>
                                        </p:attrNameLst>
                                      </p:cBhvr>
                                      <p:tavLst>
                                        <p:tav tm="0">
                                          <p:val>
                                            <p:fltVal val="0.5"/>
                                          </p:val>
                                        </p:tav>
                                        <p:tav tm="100000">
                                          <p:val>
                                            <p:strVal val="#ppt_x"/>
                                          </p:val>
                                        </p:tav>
                                      </p:tavLst>
                                    </p:anim>
                                    <p:anim calcmode="lin" valueType="num">
                                      <p:cBhvr>
                                        <p:cTn dur="1000" fill="hold" id="163"/>
                                        <p:tgtEl>
                                          <p:spTgt spid="37"/>
                                        </p:tgtEl>
                                        <p:attrNameLst>
                                          <p:attrName>ppt_y</p:attrName>
                                        </p:attrNameLst>
                                      </p:cBhvr>
                                      <p:tavLst>
                                        <p:tav tm="0">
                                          <p:val>
                                            <p:fltVal val="0.5"/>
                                          </p:val>
                                        </p:tav>
                                        <p:tav tm="100000">
                                          <p:val>
                                            <p:strVal val="#ppt_y"/>
                                          </p:val>
                                        </p:tav>
                                      </p:tavLst>
                                    </p:anim>
                                  </p:childTnLst>
                                </p:cTn>
                              </p:par>
                            </p:childTnLst>
                          </p:cTn>
                        </p:par>
                        <p:par>
                          <p:cTn fill="hold" id="164" nodeType="afterGroup">
                            <p:stCondLst>
                              <p:cond delay="4850"/>
                            </p:stCondLst>
                            <p:childTnLst>
                              <p:par>
                                <p:cTn fill="hold" id="165" nodeType="afterEffect" presetClass="entr" presetID="53" presetSubtype="0">
                                  <p:stCondLst>
                                    <p:cond delay="0"/>
                                  </p:stCondLst>
                                  <p:childTnLst>
                                    <p:set>
                                      <p:cBhvr>
                                        <p:cTn dur="1" fill="hold" id="166">
                                          <p:stCondLst>
                                            <p:cond delay="0"/>
                                          </p:stCondLst>
                                        </p:cTn>
                                        <p:tgtEl>
                                          <p:spTgt spid="38"/>
                                        </p:tgtEl>
                                        <p:attrNameLst>
                                          <p:attrName>style.visibility</p:attrName>
                                        </p:attrNameLst>
                                      </p:cBhvr>
                                      <p:to>
                                        <p:strVal val="visible"/>
                                      </p:to>
                                    </p:set>
                                    <p:anim calcmode="lin" valueType="num">
                                      <p:cBhvr>
                                        <p:cTn dur="500" fill="hold" id="167"/>
                                        <p:tgtEl>
                                          <p:spTgt spid="38"/>
                                        </p:tgtEl>
                                        <p:attrNameLst>
                                          <p:attrName>ppt_w</p:attrName>
                                        </p:attrNameLst>
                                      </p:cBhvr>
                                      <p:tavLst>
                                        <p:tav tm="0">
                                          <p:val>
                                            <p:fltVal val="0"/>
                                          </p:val>
                                        </p:tav>
                                        <p:tav tm="100000">
                                          <p:val>
                                            <p:strVal val="#ppt_w"/>
                                          </p:val>
                                        </p:tav>
                                      </p:tavLst>
                                    </p:anim>
                                    <p:anim calcmode="lin" valueType="num">
                                      <p:cBhvr>
                                        <p:cTn dur="500" fill="hold" id="168"/>
                                        <p:tgtEl>
                                          <p:spTgt spid="38"/>
                                        </p:tgtEl>
                                        <p:attrNameLst>
                                          <p:attrName>ppt_h</p:attrName>
                                        </p:attrNameLst>
                                      </p:cBhvr>
                                      <p:tavLst>
                                        <p:tav tm="0">
                                          <p:val>
                                            <p:fltVal val="0"/>
                                          </p:val>
                                        </p:tav>
                                        <p:tav tm="100000">
                                          <p:val>
                                            <p:strVal val="#ppt_h"/>
                                          </p:val>
                                        </p:tav>
                                      </p:tavLst>
                                    </p:anim>
                                    <p:animEffect filter="fade" transition="in">
                                      <p:cBhvr>
                                        <p:cTn dur="500" id="169"/>
                                        <p:tgtEl>
                                          <p:spTgt spid="38"/>
                                        </p:tgtEl>
                                      </p:cBhvr>
                                    </p:animEffect>
                                  </p:childTnLst>
                                </p:cTn>
                              </p:par>
                              <p:par>
                                <p:cTn fill="hold" grpId="0" id="170" nodeType="withEffect" presetClass="entr" presetID="53" presetSubtype="0">
                                  <p:stCondLst>
                                    <p:cond delay="0"/>
                                  </p:stCondLst>
                                  <p:childTnLst>
                                    <p:set>
                                      <p:cBhvr>
                                        <p:cTn dur="1" fill="hold" id="171">
                                          <p:stCondLst>
                                            <p:cond delay="0"/>
                                          </p:stCondLst>
                                        </p:cTn>
                                        <p:tgtEl>
                                          <p:spTgt spid="75"/>
                                        </p:tgtEl>
                                        <p:attrNameLst>
                                          <p:attrName>style.visibility</p:attrName>
                                        </p:attrNameLst>
                                      </p:cBhvr>
                                      <p:to>
                                        <p:strVal val="visible"/>
                                      </p:to>
                                    </p:set>
                                    <p:anim calcmode="lin" valueType="num">
                                      <p:cBhvr>
                                        <p:cTn dur="500" fill="hold" id="172"/>
                                        <p:tgtEl>
                                          <p:spTgt spid="75"/>
                                        </p:tgtEl>
                                        <p:attrNameLst>
                                          <p:attrName>ppt_w</p:attrName>
                                        </p:attrNameLst>
                                      </p:cBhvr>
                                      <p:tavLst>
                                        <p:tav tm="0">
                                          <p:val>
                                            <p:fltVal val="0"/>
                                          </p:val>
                                        </p:tav>
                                        <p:tav tm="100000">
                                          <p:val>
                                            <p:strVal val="#ppt_w"/>
                                          </p:val>
                                        </p:tav>
                                      </p:tavLst>
                                    </p:anim>
                                    <p:anim calcmode="lin" valueType="num">
                                      <p:cBhvr>
                                        <p:cTn dur="500" fill="hold" id="173"/>
                                        <p:tgtEl>
                                          <p:spTgt spid="75"/>
                                        </p:tgtEl>
                                        <p:attrNameLst>
                                          <p:attrName>ppt_h</p:attrName>
                                        </p:attrNameLst>
                                      </p:cBhvr>
                                      <p:tavLst>
                                        <p:tav tm="0">
                                          <p:val>
                                            <p:fltVal val="0"/>
                                          </p:val>
                                        </p:tav>
                                        <p:tav tm="100000">
                                          <p:val>
                                            <p:strVal val="#ppt_h"/>
                                          </p:val>
                                        </p:tav>
                                      </p:tavLst>
                                    </p:anim>
                                    <p:animEffect filter="fade" transition="in">
                                      <p:cBhvr>
                                        <p:cTn dur="500" id="174"/>
                                        <p:tgtEl>
                                          <p:spTgt spid="75"/>
                                        </p:tgtEl>
                                      </p:cBhvr>
                                    </p:animEffect>
                                  </p:childTnLst>
                                </p:cTn>
                              </p:par>
                              <p:par>
                                <p:cTn fill="hold" id="175" nodeType="withEffect" presetClass="entr" presetID="53" presetSubtype="0">
                                  <p:stCondLst>
                                    <p:cond delay="0"/>
                                  </p:stCondLst>
                                  <p:childTnLst>
                                    <p:set>
                                      <p:cBhvr>
                                        <p:cTn dur="1" fill="hold" id="176">
                                          <p:stCondLst>
                                            <p:cond delay="0"/>
                                          </p:stCondLst>
                                        </p:cTn>
                                        <p:tgtEl>
                                          <p:spTgt spid="40"/>
                                        </p:tgtEl>
                                        <p:attrNameLst>
                                          <p:attrName>style.visibility</p:attrName>
                                        </p:attrNameLst>
                                      </p:cBhvr>
                                      <p:to>
                                        <p:strVal val="visible"/>
                                      </p:to>
                                    </p:set>
                                    <p:anim calcmode="lin" valueType="num">
                                      <p:cBhvr>
                                        <p:cTn dur="500" fill="hold" id="177"/>
                                        <p:tgtEl>
                                          <p:spTgt spid="40"/>
                                        </p:tgtEl>
                                        <p:attrNameLst>
                                          <p:attrName>ppt_w</p:attrName>
                                        </p:attrNameLst>
                                      </p:cBhvr>
                                      <p:tavLst>
                                        <p:tav tm="0">
                                          <p:val>
                                            <p:fltVal val="0"/>
                                          </p:val>
                                        </p:tav>
                                        <p:tav tm="100000">
                                          <p:val>
                                            <p:strVal val="#ppt_w"/>
                                          </p:val>
                                        </p:tav>
                                      </p:tavLst>
                                    </p:anim>
                                    <p:anim calcmode="lin" valueType="num">
                                      <p:cBhvr>
                                        <p:cTn dur="500" fill="hold" id="178"/>
                                        <p:tgtEl>
                                          <p:spTgt spid="40"/>
                                        </p:tgtEl>
                                        <p:attrNameLst>
                                          <p:attrName>ppt_h</p:attrName>
                                        </p:attrNameLst>
                                      </p:cBhvr>
                                      <p:tavLst>
                                        <p:tav tm="0">
                                          <p:val>
                                            <p:fltVal val="0"/>
                                          </p:val>
                                        </p:tav>
                                        <p:tav tm="100000">
                                          <p:val>
                                            <p:strVal val="#ppt_h"/>
                                          </p:val>
                                        </p:tav>
                                      </p:tavLst>
                                    </p:anim>
                                    <p:animEffect filter="fade" transition="in">
                                      <p:cBhvr>
                                        <p:cTn dur="500" id="179"/>
                                        <p:tgtEl>
                                          <p:spTgt spid="40"/>
                                        </p:tgtEl>
                                      </p:cBhvr>
                                    </p:animEffect>
                                  </p:childTnLst>
                                </p:cTn>
                              </p:par>
                              <p:par>
                                <p:cTn fill="hold" grpId="0" id="180" nodeType="withEffect" presetClass="entr" presetID="53" presetSubtype="0">
                                  <p:stCondLst>
                                    <p:cond delay="0"/>
                                  </p:stCondLst>
                                  <p:childTnLst>
                                    <p:set>
                                      <p:cBhvr>
                                        <p:cTn dur="1" fill="hold" id="181">
                                          <p:stCondLst>
                                            <p:cond delay="0"/>
                                          </p:stCondLst>
                                        </p:cTn>
                                        <p:tgtEl>
                                          <p:spTgt spid="84"/>
                                        </p:tgtEl>
                                        <p:attrNameLst>
                                          <p:attrName>style.visibility</p:attrName>
                                        </p:attrNameLst>
                                      </p:cBhvr>
                                      <p:to>
                                        <p:strVal val="visible"/>
                                      </p:to>
                                    </p:set>
                                    <p:anim calcmode="lin" valueType="num">
                                      <p:cBhvr>
                                        <p:cTn dur="500" fill="hold" id="182"/>
                                        <p:tgtEl>
                                          <p:spTgt spid="84"/>
                                        </p:tgtEl>
                                        <p:attrNameLst>
                                          <p:attrName>ppt_w</p:attrName>
                                        </p:attrNameLst>
                                      </p:cBhvr>
                                      <p:tavLst>
                                        <p:tav tm="0">
                                          <p:val>
                                            <p:fltVal val="0"/>
                                          </p:val>
                                        </p:tav>
                                        <p:tav tm="100000">
                                          <p:val>
                                            <p:strVal val="#ppt_w"/>
                                          </p:val>
                                        </p:tav>
                                      </p:tavLst>
                                    </p:anim>
                                    <p:anim calcmode="lin" valueType="num">
                                      <p:cBhvr>
                                        <p:cTn dur="500" fill="hold" id="183"/>
                                        <p:tgtEl>
                                          <p:spTgt spid="84"/>
                                        </p:tgtEl>
                                        <p:attrNameLst>
                                          <p:attrName>ppt_h</p:attrName>
                                        </p:attrNameLst>
                                      </p:cBhvr>
                                      <p:tavLst>
                                        <p:tav tm="0">
                                          <p:val>
                                            <p:fltVal val="0"/>
                                          </p:val>
                                        </p:tav>
                                        <p:tav tm="100000">
                                          <p:val>
                                            <p:strVal val="#ppt_h"/>
                                          </p:val>
                                        </p:tav>
                                      </p:tavLst>
                                    </p:anim>
                                    <p:animEffect filter="fade" transition="in">
                                      <p:cBhvr>
                                        <p:cTn dur="500" id="184"/>
                                        <p:tgtEl>
                                          <p:spTgt spid="84"/>
                                        </p:tgtEl>
                                      </p:cBhvr>
                                    </p:animEffect>
                                  </p:childTnLst>
                                </p:cTn>
                              </p:par>
                              <p:par>
                                <p:cTn fill="hold" id="185" nodeType="withEffect" presetClass="entr" presetID="53" presetSubtype="0">
                                  <p:stCondLst>
                                    <p:cond delay="0"/>
                                  </p:stCondLst>
                                  <p:childTnLst>
                                    <p:set>
                                      <p:cBhvr>
                                        <p:cTn dur="1" fill="hold" id="186">
                                          <p:stCondLst>
                                            <p:cond delay="0"/>
                                          </p:stCondLst>
                                        </p:cTn>
                                        <p:tgtEl>
                                          <p:spTgt spid="39"/>
                                        </p:tgtEl>
                                        <p:attrNameLst>
                                          <p:attrName>style.visibility</p:attrName>
                                        </p:attrNameLst>
                                      </p:cBhvr>
                                      <p:to>
                                        <p:strVal val="visible"/>
                                      </p:to>
                                    </p:set>
                                    <p:anim calcmode="lin" valueType="num">
                                      <p:cBhvr>
                                        <p:cTn dur="500" fill="hold" id="187"/>
                                        <p:tgtEl>
                                          <p:spTgt spid="39"/>
                                        </p:tgtEl>
                                        <p:attrNameLst>
                                          <p:attrName>ppt_w</p:attrName>
                                        </p:attrNameLst>
                                      </p:cBhvr>
                                      <p:tavLst>
                                        <p:tav tm="0">
                                          <p:val>
                                            <p:fltVal val="0"/>
                                          </p:val>
                                        </p:tav>
                                        <p:tav tm="100000">
                                          <p:val>
                                            <p:strVal val="#ppt_w"/>
                                          </p:val>
                                        </p:tav>
                                      </p:tavLst>
                                    </p:anim>
                                    <p:anim calcmode="lin" valueType="num">
                                      <p:cBhvr>
                                        <p:cTn dur="500" fill="hold" id="188"/>
                                        <p:tgtEl>
                                          <p:spTgt spid="39"/>
                                        </p:tgtEl>
                                        <p:attrNameLst>
                                          <p:attrName>ppt_h</p:attrName>
                                        </p:attrNameLst>
                                      </p:cBhvr>
                                      <p:tavLst>
                                        <p:tav tm="0">
                                          <p:val>
                                            <p:fltVal val="0"/>
                                          </p:val>
                                        </p:tav>
                                        <p:tav tm="100000">
                                          <p:val>
                                            <p:strVal val="#ppt_h"/>
                                          </p:val>
                                        </p:tav>
                                      </p:tavLst>
                                    </p:anim>
                                    <p:animEffect filter="fade" transition="in">
                                      <p:cBhvr>
                                        <p:cTn dur="500" id="189"/>
                                        <p:tgtEl>
                                          <p:spTgt spid="39"/>
                                        </p:tgtEl>
                                      </p:cBhvr>
                                    </p:animEffect>
                                  </p:childTnLst>
                                </p:cTn>
                              </p:par>
                              <p:par>
                                <p:cTn fill="hold" grpId="0" id="190" nodeType="withEffect" presetClass="entr" presetID="53" presetSubtype="0">
                                  <p:stCondLst>
                                    <p:cond delay="0"/>
                                  </p:stCondLst>
                                  <p:childTnLst>
                                    <p:set>
                                      <p:cBhvr>
                                        <p:cTn dur="1" fill="hold" id="191">
                                          <p:stCondLst>
                                            <p:cond delay="0"/>
                                          </p:stCondLst>
                                        </p:cTn>
                                        <p:tgtEl>
                                          <p:spTgt spid="85"/>
                                        </p:tgtEl>
                                        <p:attrNameLst>
                                          <p:attrName>style.visibility</p:attrName>
                                        </p:attrNameLst>
                                      </p:cBhvr>
                                      <p:to>
                                        <p:strVal val="visible"/>
                                      </p:to>
                                    </p:set>
                                    <p:anim calcmode="lin" valueType="num">
                                      <p:cBhvr>
                                        <p:cTn dur="500" fill="hold" id="192"/>
                                        <p:tgtEl>
                                          <p:spTgt spid="85"/>
                                        </p:tgtEl>
                                        <p:attrNameLst>
                                          <p:attrName>ppt_w</p:attrName>
                                        </p:attrNameLst>
                                      </p:cBhvr>
                                      <p:tavLst>
                                        <p:tav tm="0">
                                          <p:val>
                                            <p:fltVal val="0"/>
                                          </p:val>
                                        </p:tav>
                                        <p:tav tm="100000">
                                          <p:val>
                                            <p:strVal val="#ppt_w"/>
                                          </p:val>
                                        </p:tav>
                                      </p:tavLst>
                                    </p:anim>
                                    <p:anim calcmode="lin" valueType="num">
                                      <p:cBhvr>
                                        <p:cTn dur="500" fill="hold" id="193"/>
                                        <p:tgtEl>
                                          <p:spTgt spid="85"/>
                                        </p:tgtEl>
                                        <p:attrNameLst>
                                          <p:attrName>ppt_h</p:attrName>
                                        </p:attrNameLst>
                                      </p:cBhvr>
                                      <p:tavLst>
                                        <p:tav tm="0">
                                          <p:val>
                                            <p:fltVal val="0"/>
                                          </p:val>
                                        </p:tav>
                                        <p:tav tm="100000">
                                          <p:val>
                                            <p:strVal val="#ppt_h"/>
                                          </p:val>
                                        </p:tav>
                                      </p:tavLst>
                                    </p:anim>
                                    <p:animEffect filter="fade" transition="in">
                                      <p:cBhvr>
                                        <p:cTn dur="500" id="194"/>
                                        <p:tgtEl>
                                          <p:spTgt spid="85"/>
                                        </p:tgtEl>
                                      </p:cBhvr>
                                    </p:animEffect>
                                  </p:childTnLst>
                                </p:cTn>
                              </p:par>
                            </p:childTnLst>
                          </p:cTn>
                        </p:par>
                        <p:par>
                          <p:cTn fill="hold" id="195" nodeType="afterGroup">
                            <p:stCondLst>
                              <p:cond delay="5350"/>
                            </p:stCondLst>
                            <p:childTnLst>
                              <p:par>
                                <p:cTn fill="hold" grpId="0" id="196" nodeType="afterEffect" presetClass="entr" presetID="22" presetSubtype="1">
                                  <p:stCondLst>
                                    <p:cond delay="0"/>
                                  </p:stCondLst>
                                  <p:childTnLst>
                                    <p:set>
                                      <p:cBhvr>
                                        <p:cTn dur="1" fill="hold" id="197">
                                          <p:stCondLst>
                                            <p:cond delay="0"/>
                                          </p:stCondLst>
                                        </p:cTn>
                                        <p:tgtEl>
                                          <p:spTgt spid="74"/>
                                        </p:tgtEl>
                                        <p:attrNameLst>
                                          <p:attrName>style.visibility</p:attrName>
                                        </p:attrNameLst>
                                      </p:cBhvr>
                                      <p:to>
                                        <p:strVal val="visible"/>
                                      </p:to>
                                    </p:set>
                                    <p:animEffect filter="wipe(up)" transition="in">
                                      <p:cBhvr>
                                        <p:cTn dur="750" id="198"/>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55"/>
      <p:bldP grpId="0" spid="74"/>
      <p:bldP grpId="0" spid="75"/>
      <p:bldP grpId="0" spid="84"/>
      <p:bldP grpId="0" spid="8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940425" y="1807483"/>
            <a:ext cx="2071112" cy="2071112"/>
            <a:chOff x="1689963" y="2421800"/>
            <a:chExt cx="2642282" cy="2642282"/>
          </a:xfrm>
        </p:grpSpPr>
        <p:sp>
          <p:nvSpPr>
            <p:cNvPr id="9" name="椭圆 8"/>
            <p:cNvSpPr/>
            <p:nvPr/>
          </p:nvSpPr>
          <p:spPr>
            <a:xfrm>
              <a:off x="1689963" y="2421800"/>
              <a:ext cx="2642282" cy="2642282"/>
            </a:xfrm>
            <a:prstGeom prst="ellipse">
              <a:avLst/>
            </a:prstGeom>
            <a:gradFill flip="none" rotWithShape="1">
              <a:gsLst>
                <a:gs pos="100000">
                  <a:srgbClr val="FFFFFF"/>
                </a:gs>
                <a:gs pos="0">
                  <a:srgbClr val="B8BBBC"/>
                </a:gs>
              </a:gsLst>
              <a:lin ang="5400000" scaled="1"/>
            </a:gradFill>
            <a:ln algn="ctr" cap="flat" cmpd="sng" w="44450">
              <a:gradFill>
                <a:gsLst>
                  <a:gs pos="0">
                    <a:sysClr lastClr="FFFFFF" val="window"/>
                  </a:gs>
                  <a:gs pos="100000">
                    <a:sysClr lastClr="FFFFFF" val="window">
                      <a:lumMod val="75000"/>
                    </a:sysClr>
                  </a:gs>
                </a:gsLst>
                <a:lin ang="5400000" scaled="1"/>
              </a:gradFill>
              <a:prstDash val="solid"/>
              <a:miter lim="800000"/>
            </a:ln>
            <a:effectLst>
              <a:outerShdw algn="tl" blurRad="152400" dir="2700000" dist="38100" rotWithShape="0">
                <a:prstClr val="black">
                  <a:alpha val="28000"/>
                </a:prstClr>
              </a:outerShdw>
            </a:effectLst>
          </p:spPr>
          <p:txBody>
            <a:bodyPr anchor="ctr" rtlCol="0"/>
            <a:lstStyle/>
            <a:p>
              <a:pPr algn="ctr">
                <a:defRPr/>
              </a:pPr>
              <a:endParaRPr altLang="en-US" kern="0" lang="zh-CN">
                <a:solidFill>
                  <a:sysClr lastClr="FFFFFF" val="window"/>
                </a:solidFill>
                <a:latin charset="-122" panose="020b0503020204020204" pitchFamily="34" typeface="微软雅黑"/>
                <a:ea charset="-122" panose="020b0503020204020204" pitchFamily="34" typeface="微软雅黑"/>
                <a:cs typeface="+mn-ea"/>
                <a:sym typeface="+mn-lt"/>
              </a:endParaRPr>
            </a:p>
          </p:txBody>
        </p:sp>
        <p:pic>
          <p:nvPicPr>
            <p:cNvPr id="10" name="图片 9"/>
            <p:cNvPicPr>
              <a:picLocks noChangeAspect="1"/>
            </p:cNvPicPr>
            <p:nvPr/>
          </p:nvPicPr>
          <p:blipFill>
            <a:blip r:embed="rId3">
              <a:extLst>
                <a:ext uri="{28A0092B-C50C-407E-A947-70E740481C1C}">
                  <a14:useLocalDpi val="0"/>
                </a:ext>
              </a:extLst>
            </a:blip>
            <a:srcRect l="18118" r="18118"/>
            <a:stretch>
              <a:fillRect/>
            </a:stretch>
          </p:blipFill>
          <p:spPr>
            <a:xfrm>
              <a:off x="1897884" y="2601159"/>
              <a:ext cx="2226440" cy="2283563"/>
            </a:xfrm>
            <a:prstGeom prst="ellipse">
              <a:avLst/>
            </a:prstGeom>
            <a:effectLst>
              <a:innerShdw blurRad="114300">
                <a:prstClr val="black"/>
              </a:innerShdw>
            </a:effectLst>
          </p:spPr>
        </p:pic>
      </p:grpSp>
      <p:grpSp>
        <p:nvGrpSpPr>
          <p:cNvPr id="11" name="组合 10"/>
          <p:cNvGrpSpPr/>
          <p:nvPr/>
        </p:nvGrpSpPr>
        <p:grpSpPr>
          <a:xfrm>
            <a:off x="3924849" y="1212519"/>
            <a:ext cx="4039108" cy="898560"/>
            <a:chOff x="5233132" y="1615633"/>
            <a:chExt cx="5385477" cy="1198080"/>
          </a:xfrm>
        </p:grpSpPr>
        <p:grpSp>
          <p:nvGrpSpPr>
            <p:cNvPr id="12" name="组合 11"/>
            <p:cNvGrpSpPr/>
            <p:nvPr/>
          </p:nvGrpSpPr>
          <p:grpSpPr>
            <a:xfrm>
              <a:off x="5442041" y="1615633"/>
              <a:ext cx="5176568" cy="1198080"/>
              <a:chOff x="5841004" y="1447486"/>
              <a:chExt cx="5176568" cy="1198080"/>
            </a:xfrm>
          </p:grpSpPr>
          <p:sp>
            <p:nvSpPr>
              <p:cNvPr id="14" name="MH_SubTitle_1"/>
              <p:cNvSpPr>
                <a:spLocks noChangeArrowheads="1"/>
              </p:cNvSpPr>
              <p:nvPr/>
            </p:nvSpPr>
            <p:spPr bwMode="auto">
              <a:xfrm flipH="1">
                <a:off x="5863229" y="1447486"/>
                <a:ext cx="2275840" cy="426720"/>
              </a:xfrm>
              <a:prstGeom prst="rect">
                <a:avLst/>
              </a:prstGeom>
              <a:noFill/>
            </p:spPr>
            <p:txBody>
              <a:bodyPr rtlCol="0" wrap="none">
                <a:spAutoFit/>
              </a:bodyPr>
              <a:lstStyle/>
              <a:p>
                <a:pPr>
                  <a:defRPr/>
                </a:pPr>
                <a:r>
                  <a:rPr altLang="en-US" kern="0" lang="zh-CN" sz="1500">
                    <a:solidFill>
                      <a:srgbClr val="14436A"/>
                    </a:solidFill>
                    <a:latin charset="-122" panose="020b0503020204020204" pitchFamily="34" typeface="微软雅黑"/>
                    <a:ea charset="-122" panose="020b0503020204020204" pitchFamily="34" typeface="微软雅黑"/>
                    <a:cs typeface="+mn-ea"/>
                    <a:sym typeface="+mn-lt"/>
                  </a:rPr>
                  <a:t>总体目标顺利完成</a:t>
                </a:r>
              </a:p>
            </p:txBody>
          </p:sp>
          <p:sp>
            <p:nvSpPr>
              <p:cNvPr id="15" name="Rectangle 5"/>
              <p:cNvSpPr/>
              <p:nvPr/>
            </p:nvSpPr>
            <p:spPr bwMode="auto">
              <a:xfrm>
                <a:off x="5980703" y="1833058"/>
                <a:ext cx="5036869" cy="812508"/>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defRPr/>
                </a:pPr>
                <a:r>
                  <a:rPr altLang="en-US" kern="0" lang="zh-CN" sz="1000">
                    <a:solidFill>
                      <a:sysClr lastClr="000000" val="windowText">
                        <a:lumMod val="50000"/>
                        <a:lumOff val="50000"/>
                      </a:sysClr>
                    </a:solidFill>
                    <a:latin charset="-122" panose="020b0503020204020204" pitchFamily="34" typeface="微软雅黑"/>
                    <a:ea charset="-122" panose="020b0503020204020204" pitchFamily="34" typeface="微软雅黑"/>
                    <a:cs typeface="+mn-ea"/>
                    <a:sym typeface="+mn-lt"/>
                  </a:rPr>
                  <a:t>此处添加详细文本描述，建议与标题相关并符合整体语言风格，语言描述尽量简洁生动。尽量将每页幻灯片的字数控制在 200字以内。</a:t>
                </a:r>
              </a:p>
            </p:txBody>
          </p:sp>
        </p:grpSp>
        <p:cxnSp>
          <p:nvCxnSpPr>
            <p:cNvPr id="13" name="直接连接符 12"/>
            <p:cNvCxnSpPr/>
            <p:nvPr/>
          </p:nvCxnSpPr>
          <p:spPr>
            <a:xfrm>
              <a:off x="5233132" y="1985192"/>
              <a:ext cx="2966458" cy="0"/>
            </a:xfrm>
            <a:prstGeom prst="line">
              <a:avLst/>
            </a:prstGeom>
            <a:noFill/>
            <a:ln algn="ctr" cap="flat" cmpd="sng" w="19050">
              <a:solidFill>
                <a:srgbClr val="E7E6E6">
                  <a:lumMod val="50000"/>
                </a:srgbClr>
              </a:solidFill>
              <a:prstDash val="sysDot"/>
              <a:miter lim="800000"/>
              <a:tailEnd type="oval"/>
            </a:ln>
            <a:effectLst/>
          </p:spPr>
        </p:cxnSp>
      </p:grpSp>
      <p:grpSp>
        <p:nvGrpSpPr>
          <p:cNvPr id="16" name="组合 15"/>
          <p:cNvGrpSpPr/>
          <p:nvPr/>
        </p:nvGrpSpPr>
        <p:grpSpPr>
          <a:xfrm>
            <a:off x="4430855" y="2460495"/>
            <a:ext cx="3900023" cy="918620"/>
            <a:chOff x="5907805" y="3279600"/>
            <a:chExt cx="5200030" cy="1224827"/>
          </a:xfrm>
        </p:grpSpPr>
        <p:grpSp>
          <p:nvGrpSpPr>
            <p:cNvPr id="17" name="组合 16"/>
            <p:cNvGrpSpPr/>
            <p:nvPr/>
          </p:nvGrpSpPr>
          <p:grpSpPr>
            <a:xfrm>
              <a:off x="5931266" y="3279600"/>
              <a:ext cx="5176569" cy="1224827"/>
              <a:chOff x="5841004" y="2711041"/>
              <a:chExt cx="5176569" cy="1224827"/>
            </a:xfrm>
          </p:grpSpPr>
          <p:sp>
            <p:nvSpPr>
              <p:cNvPr id="19" name="MH_SubTitle_1"/>
              <p:cNvSpPr>
                <a:spLocks noChangeArrowheads="1"/>
              </p:cNvSpPr>
              <p:nvPr/>
            </p:nvSpPr>
            <p:spPr bwMode="auto">
              <a:xfrm flipH="1">
                <a:off x="5863230" y="2711041"/>
                <a:ext cx="2275840" cy="426720"/>
              </a:xfrm>
              <a:prstGeom prst="rect">
                <a:avLst/>
              </a:prstGeom>
              <a:noFill/>
            </p:spPr>
            <p:txBody>
              <a:bodyPr rtlCol="0" wrap="none">
                <a:spAutoFit/>
              </a:bodyPr>
              <a:lstStyle/>
              <a:p>
                <a:pPr>
                  <a:defRPr/>
                </a:pPr>
                <a:r>
                  <a:rPr altLang="en-US" kern="0" lang="zh-CN" sz="1500">
                    <a:solidFill>
                      <a:srgbClr val="14436A"/>
                    </a:solidFill>
                    <a:latin charset="-122" panose="020b0503020204020204" pitchFamily="34" typeface="微软雅黑"/>
                    <a:ea charset="-122" panose="020b0503020204020204" pitchFamily="34" typeface="微软雅黑"/>
                    <a:cs typeface="+mn-ea"/>
                    <a:sym typeface="+mn-lt"/>
                  </a:rPr>
                  <a:t>思想认识不断提高</a:t>
                </a:r>
              </a:p>
            </p:txBody>
          </p:sp>
          <p:sp>
            <p:nvSpPr>
              <p:cNvPr id="20" name="Rectangle 5"/>
              <p:cNvSpPr/>
              <p:nvPr/>
            </p:nvSpPr>
            <p:spPr bwMode="auto">
              <a:xfrm>
                <a:off x="5980705" y="3123360"/>
                <a:ext cx="5036868" cy="812508"/>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defRPr/>
                </a:pPr>
                <a:r>
                  <a:rPr altLang="en-US" kern="0" lang="zh-CN" sz="1000">
                    <a:solidFill>
                      <a:sysClr lastClr="000000" val="windowText">
                        <a:lumMod val="50000"/>
                        <a:lumOff val="50000"/>
                      </a:sysClr>
                    </a:solidFill>
                    <a:latin charset="-122" panose="020b0503020204020204" pitchFamily="34" typeface="微软雅黑"/>
                    <a:ea charset="-122" panose="020b0503020204020204" pitchFamily="34" typeface="微软雅黑"/>
                    <a:cs typeface="+mn-ea"/>
                    <a:sym typeface="+mn-lt"/>
                  </a:rPr>
                  <a:t>此处添加详细文本描述，建议与标题相关并符合整体语言风格，语言描述尽量简洁生动。尽量将每页幻灯片的字数控制在 200字以内。</a:t>
                </a:r>
              </a:p>
            </p:txBody>
          </p:sp>
        </p:grpSp>
        <p:cxnSp>
          <p:nvCxnSpPr>
            <p:cNvPr id="18" name="直接连接符 17"/>
            <p:cNvCxnSpPr/>
            <p:nvPr/>
          </p:nvCxnSpPr>
          <p:spPr>
            <a:xfrm>
              <a:off x="5907805" y="3669060"/>
              <a:ext cx="2966458" cy="0"/>
            </a:xfrm>
            <a:prstGeom prst="line">
              <a:avLst/>
            </a:prstGeom>
            <a:noFill/>
            <a:ln algn="ctr" cap="flat" cmpd="sng" w="19050">
              <a:solidFill>
                <a:srgbClr val="E7E6E6">
                  <a:lumMod val="50000"/>
                </a:srgbClr>
              </a:solidFill>
              <a:prstDash val="sysDot"/>
              <a:miter lim="800000"/>
              <a:tailEnd type="oval"/>
            </a:ln>
            <a:effectLst/>
          </p:spPr>
        </p:cxnSp>
      </p:grpSp>
      <p:grpSp>
        <p:nvGrpSpPr>
          <p:cNvPr id="21" name="组合 20"/>
          <p:cNvGrpSpPr/>
          <p:nvPr/>
        </p:nvGrpSpPr>
        <p:grpSpPr>
          <a:xfrm>
            <a:off x="3907704" y="3765826"/>
            <a:ext cx="3951478" cy="944980"/>
            <a:chOff x="5210272" y="5020042"/>
            <a:chExt cx="5268637" cy="1259973"/>
          </a:xfrm>
        </p:grpSpPr>
        <p:grpSp>
          <p:nvGrpSpPr>
            <p:cNvPr id="22" name="组合 21"/>
            <p:cNvGrpSpPr/>
            <p:nvPr/>
          </p:nvGrpSpPr>
          <p:grpSpPr>
            <a:xfrm>
              <a:off x="5302340" y="5020042"/>
              <a:ext cx="5176569" cy="1259973"/>
              <a:chOff x="5678803" y="4973323"/>
              <a:chExt cx="5176569" cy="1259973"/>
            </a:xfrm>
          </p:grpSpPr>
          <p:sp>
            <p:nvSpPr>
              <p:cNvPr id="24" name="MH_SubTitle_1"/>
              <p:cNvSpPr>
                <a:spLocks noChangeArrowheads="1"/>
              </p:cNvSpPr>
              <p:nvPr/>
            </p:nvSpPr>
            <p:spPr bwMode="auto">
              <a:xfrm flipH="1">
                <a:off x="5701030" y="4973323"/>
                <a:ext cx="2275840" cy="426720"/>
              </a:xfrm>
              <a:prstGeom prst="rect">
                <a:avLst/>
              </a:prstGeom>
              <a:noFill/>
            </p:spPr>
            <p:txBody>
              <a:bodyPr rtlCol="0" wrap="none">
                <a:spAutoFit/>
              </a:bodyPr>
              <a:lstStyle/>
              <a:p>
                <a:pPr>
                  <a:defRPr/>
                </a:pPr>
                <a:r>
                  <a:rPr altLang="en-US" kern="0" lang="zh-CN" sz="1500">
                    <a:solidFill>
                      <a:srgbClr val="14436A"/>
                    </a:solidFill>
                    <a:latin charset="-122" panose="020b0503020204020204" pitchFamily="34" typeface="微软雅黑"/>
                    <a:ea charset="-122" panose="020b0503020204020204" pitchFamily="34" typeface="微软雅黑"/>
                    <a:cs typeface="+mn-ea"/>
                    <a:sym typeface="+mn-lt"/>
                  </a:rPr>
                  <a:t>部门管理逐渐强化</a:t>
                </a:r>
              </a:p>
            </p:txBody>
          </p:sp>
          <p:sp>
            <p:nvSpPr>
              <p:cNvPr id="25" name="Rectangle 5"/>
              <p:cNvSpPr/>
              <p:nvPr/>
            </p:nvSpPr>
            <p:spPr bwMode="auto">
              <a:xfrm>
                <a:off x="5818504" y="5420788"/>
                <a:ext cx="5036868" cy="812508"/>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defRPr/>
                </a:pPr>
                <a:r>
                  <a:rPr altLang="en-US" kern="0" lang="zh-CN" sz="1000">
                    <a:solidFill>
                      <a:sysClr lastClr="000000" val="windowText">
                        <a:lumMod val="50000"/>
                        <a:lumOff val="50000"/>
                      </a:sysClr>
                    </a:solidFill>
                    <a:latin charset="-122" panose="020b0503020204020204" pitchFamily="34" typeface="微软雅黑"/>
                    <a:ea charset="-122" panose="020b0503020204020204" pitchFamily="34" typeface="微软雅黑"/>
                    <a:cs typeface="+mn-ea"/>
                    <a:sym typeface="+mn-lt"/>
                  </a:rPr>
                  <a:t>此处添加详细文本描述，建议与标题相关并符合整体语言风格，语言描述尽量简洁生动。尽量将每页幻灯片的字数控制在 200字以内。</a:t>
                </a:r>
              </a:p>
            </p:txBody>
          </p:sp>
        </p:grpSp>
        <p:cxnSp>
          <p:nvCxnSpPr>
            <p:cNvPr id="23" name="直接连接符 22"/>
            <p:cNvCxnSpPr/>
            <p:nvPr/>
          </p:nvCxnSpPr>
          <p:spPr>
            <a:xfrm>
              <a:off x="5210272" y="5432319"/>
              <a:ext cx="2966458" cy="0"/>
            </a:xfrm>
            <a:prstGeom prst="line">
              <a:avLst/>
            </a:prstGeom>
            <a:noFill/>
            <a:ln algn="ctr" cap="flat" cmpd="sng" w="19050">
              <a:solidFill>
                <a:srgbClr val="E7E6E6">
                  <a:lumMod val="50000"/>
                </a:srgbClr>
              </a:solidFill>
              <a:prstDash val="sysDot"/>
              <a:miter lim="800000"/>
              <a:tailEnd type="oval"/>
            </a:ln>
            <a:effectLst/>
          </p:spPr>
        </p:cxnSp>
      </p:grpSp>
      <p:grpSp>
        <p:nvGrpSpPr>
          <p:cNvPr id="26" name="组合 25"/>
          <p:cNvGrpSpPr/>
          <p:nvPr/>
        </p:nvGrpSpPr>
        <p:grpSpPr>
          <a:xfrm>
            <a:off x="3087712" y="1204746"/>
            <a:ext cx="724182" cy="724182"/>
            <a:chOff x="4116949" y="1605269"/>
            <a:chExt cx="965576" cy="965576"/>
          </a:xfrm>
        </p:grpSpPr>
        <p:sp>
          <p:nvSpPr>
            <p:cNvPr id="27" name="椭圆 26"/>
            <p:cNvSpPr/>
            <p:nvPr/>
          </p:nvSpPr>
          <p:spPr>
            <a:xfrm>
              <a:off x="4116949" y="1605269"/>
              <a:ext cx="965576" cy="965576"/>
            </a:xfrm>
            <a:prstGeom prst="ellipse">
              <a:avLst/>
            </a:prstGeom>
            <a:gradFill>
              <a:gsLst>
                <a:gs pos="0">
                  <a:sysClr lastClr="FFFFFF" val="window"/>
                </a:gs>
                <a:gs pos="100000">
                  <a:sysClr lastClr="FFFFFF" val="window">
                    <a:lumMod val="75000"/>
                  </a:sysClr>
                </a:gs>
              </a:gsLst>
              <a:lin ang="0" scaled="0"/>
            </a:gradFill>
            <a:ln cap="flat" w="28575">
              <a:noFill/>
              <a:prstDash val="solid"/>
              <a:miter lim="800000"/>
            </a:ln>
            <a:effectLst>
              <a:outerShdw algn="t" blurRad="228600" dir="5400000" dist="228600" rotWithShape="0">
                <a:sysClr lastClr="000000" val="windowText">
                  <a:lumMod val="85000"/>
                  <a:lumOff val="15000"/>
                  <a:alpha val="28000"/>
                </a:sysClr>
              </a:outerShdw>
            </a:effectLst>
          </p:spPr>
          <p:txBody>
            <a:bodyPr anchor="t" anchorCtr="0" bIns="45720" compatLnSpc="1" lIns="91440" numCol="1" rIns="91440" tIns="45720" vert="horz" wrap="square"/>
            <a:lstStyle/>
            <a:p>
              <a:pPr>
                <a:defRPr/>
              </a:pPr>
              <a:endParaRPr altLang="en-US" kern="0"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8" name="KSO_Shape"/>
            <p:cNvSpPr/>
            <p:nvPr/>
          </p:nvSpPr>
          <p:spPr bwMode="auto">
            <a:xfrm>
              <a:off x="4365794" y="1854116"/>
              <a:ext cx="467886" cy="467882"/>
            </a:xfrm>
            <a:custGeom>
              <a:gdLst>
                <a:gd fmla="*/ 1767542 w 3927" name="T0"/>
                <a:gd fmla="*/ 308011 h 3928" name="T1"/>
                <a:gd fmla="*/ 1684137 w 3927" name="T2"/>
                <a:gd fmla="*/ 390514 h 3928" name="T3"/>
                <a:gd fmla="*/ 1406885 w 3927" name="T4"/>
                <a:gd fmla="*/ 115046 h 3928" name="T5"/>
                <a:gd fmla="*/ 1490290 w 3927" name="T6"/>
                <a:gd fmla="*/ 32084 h 3928" name="T7"/>
                <a:gd fmla="*/ 1597525 w 3927" name="T8"/>
                <a:gd fmla="*/ 28876 h 3928" name="T9"/>
                <a:gd fmla="*/ 1770750 w 3927" name="T10"/>
                <a:gd fmla="*/ 200757 h 3928" name="T11"/>
                <a:gd fmla="*/ 1767542 w 3927" name="T12"/>
                <a:gd fmla="*/ 308011 h 3928" name="T13"/>
                <a:gd fmla="*/ 1032021 w 3927" name="T14"/>
                <a:gd fmla="*/ 1039078 h 3928" name="T15"/>
                <a:gd fmla="*/ 754768 w 3927" name="T16"/>
                <a:gd fmla="*/ 763152 h 3928" name="T17"/>
                <a:gd fmla="*/ 1364724 w 3927" name="T18"/>
                <a:gd fmla="*/ 156756 h 3928" name="T19"/>
                <a:gd fmla="*/ 1641977 w 3927" name="T20"/>
                <a:gd fmla="*/ 432682 h 3928" name="T21"/>
                <a:gd fmla="*/ 1032021 w 3927" name="T22"/>
                <a:gd fmla="*/ 1039078 h 3928" name="T23"/>
                <a:gd fmla="*/ 993526 w 3927" name="T24"/>
                <a:gd fmla="*/ 1077121 h 3928" name="T25"/>
                <a:gd fmla="*/ 605373 w 3927" name="T26"/>
                <a:gd fmla="*/ 1187584 h 3928" name="T27"/>
                <a:gd fmla="*/ 716274 w 3927" name="T28"/>
                <a:gd fmla="*/ 801653 h 3928" name="T29"/>
                <a:gd fmla="*/ 993526 w 3927" name="T30"/>
                <a:gd fmla="*/ 1077121 h 3928" name="T31"/>
                <a:gd fmla="*/ 352867 w 3927" name="T32"/>
                <a:gd fmla="*/ 226883 h 3928" name="T33"/>
                <a:gd fmla="*/ 179641 w 3927" name="T34"/>
                <a:gd fmla="*/ 400597 h 3928" name="T35"/>
                <a:gd fmla="*/ 179641 w 3927" name="T36"/>
                <a:gd fmla="*/ 1447468 h 3928" name="T37"/>
                <a:gd fmla="*/ 352867 w 3927" name="T38"/>
                <a:gd fmla="*/ 1620724 h 3928" name="T39"/>
                <a:gd fmla="*/ 1400011 w 3927" name="T40"/>
                <a:gd fmla="*/ 1620724 h 3928" name="T41"/>
                <a:gd fmla="*/ 1573236 w 3927" name="T42"/>
                <a:gd fmla="*/ 1447468 h 3928" name="T43"/>
                <a:gd fmla="*/ 1573236 w 3927" name="T44"/>
                <a:gd fmla="*/ 759485 h 3928" name="T45"/>
                <a:gd fmla="*/ 1752419 w 3927" name="T46"/>
                <a:gd fmla="*/ 585771 h 3928" name="T47"/>
                <a:gd fmla="*/ 1752419 w 3927" name="T48"/>
                <a:gd fmla="*/ 1511178 h 3928" name="T49"/>
                <a:gd fmla="*/ 1457753 w 3927" name="T50"/>
                <a:gd fmla="*/ 1800397 h 3928" name="T51"/>
                <a:gd fmla="*/ 289168 w 3927" name="T52"/>
                <a:gd fmla="*/ 1800397 h 3928" name="T53"/>
                <a:gd fmla="*/ 0 w 3927" name="T54"/>
                <a:gd fmla="*/ 1511178 h 3928" name="T55"/>
                <a:gd fmla="*/ 0 w 3927" name="T56"/>
                <a:gd fmla="*/ 354304 h 3928" name="T57"/>
                <a:gd fmla="*/ 289168 w 3927" name="T58"/>
                <a:gd fmla="*/ 47210 h 3928" name="T59"/>
                <a:gd fmla="*/ 1214412 w 3927" name="T60"/>
                <a:gd fmla="*/ 47210 h 3928" name="T61"/>
                <a:gd fmla="*/ 1040728 w 3927" name="T62"/>
                <a:gd fmla="*/ 226883 h 3928" name="T63"/>
                <a:gd fmla="*/ 352867 w 3927" name="T64"/>
                <a:gd fmla="*/ 226883 h 392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3928" w="3926">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14436A"/>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defRPr/>
              </a:pPr>
              <a:endParaRPr altLang="en-US" lang="zh-CN">
                <a:solidFill>
                  <a:sysClr lastClr="000000" val="windowText"/>
                </a:solidFill>
                <a:latin charset="-122" panose="020b0503020204020204" pitchFamily="34" typeface="微软雅黑"/>
                <a:ea charset="-122" panose="020b0503020204020204" pitchFamily="34" typeface="微软雅黑"/>
                <a:cs typeface="+mn-ea"/>
                <a:sym typeface="+mn-lt"/>
              </a:endParaRPr>
            </a:p>
          </p:txBody>
        </p:sp>
      </p:grpSp>
      <p:grpSp>
        <p:nvGrpSpPr>
          <p:cNvPr id="29" name="组合 28"/>
          <p:cNvGrpSpPr/>
          <p:nvPr/>
        </p:nvGrpSpPr>
        <p:grpSpPr>
          <a:xfrm>
            <a:off x="3583012" y="2480948"/>
            <a:ext cx="724182" cy="724182"/>
            <a:chOff x="4777349" y="3344972"/>
            <a:chExt cx="965576" cy="965576"/>
          </a:xfrm>
        </p:grpSpPr>
        <p:sp>
          <p:nvSpPr>
            <p:cNvPr id="30" name="椭圆 29"/>
            <p:cNvSpPr/>
            <p:nvPr/>
          </p:nvSpPr>
          <p:spPr>
            <a:xfrm>
              <a:off x="4777349" y="3344972"/>
              <a:ext cx="965576" cy="965576"/>
            </a:xfrm>
            <a:prstGeom prst="ellipse">
              <a:avLst/>
            </a:prstGeom>
            <a:solidFill>
              <a:srgbClr val="123E61"/>
            </a:solidFill>
            <a:ln cap="flat" w="28575">
              <a:noFill/>
              <a:prstDash val="solid"/>
              <a:miter lim="800000"/>
            </a:ln>
            <a:effectLst>
              <a:outerShdw algn="t" blurRad="228600" dir="5400000" dist="228600" rotWithShape="0">
                <a:sysClr lastClr="000000" val="windowText">
                  <a:lumMod val="85000"/>
                  <a:lumOff val="15000"/>
                  <a:alpha val="28000"/>
                </a:sysClr>
              </a:outerShdw>
            </a:effectLst>
          </p:spPr>
          <p:txBody>
            <a:bodyPr anchor="t" anchorCtr="0" bIns="45720" compatLnSpc="1" lIns="91440" numCol="1" rIns="91440" tIns="45720" vert="horz" wrap="square"/>
            <a:lstStyle/>
            <a:p>
              <a:pPr>
                <a:defRPr/>
              </a:pPr>
              <a:endParaRPr altLang="en-US" kern="0"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1" name="KSO_Shape"/>
            <p:cNvSpPr/>
            <p:nvPr/>
          </p:nvSpPr>
          <p:spPr bwMode="auto">
            <a:xfrm>
              <a:off x="4974429" y="3534853"/>
              <a:ext cx="546016" cy="509614"/>
            </a:xfrm>
            <a:custGeom>
              <a:gdLst>
                <a:gd fmla="*/ 1264650 w 2063750" name="T0"/>
                <a:gd fmla="*/ 933236 h 1925638" name="T1"/>
                <a:gd fmla="*/ 1205010 w 2063750" name="T2"/>
                <a:gd fmla="*/ 981200 h 1925638" name="T3"/>
                <a:gd fmla="*/ 1169637 w 2063750" name="T4"/>
                <a:gd fmla="*/ 913641 h 1925638" name="T5"/>
                <a:gd fmla="*/ 1863628 w 2063750" name="T6"/>
                <a:gd fmla="*/ 619424 h 1925638" name="T7"/>
                <a:gd fmla="*/ 1873035 w 2063750" name="T8"/>
                <a:gd fmla="*/ 667280 h 1925638" name="T9"/>
                <a:gd fmla="*/ 1691374 w 2063750" name="T10"/>
                <a:gd fmla="*/ 669322 h 1925638" name="T11"/>
                <a:gd fmla="*/ 1696077 w 2063750" name="T12"/>
                <a:gd fmla="*/ 621175 h 1925638" name="T13"/>
                <a:gd fmla="*/ 742063 w 2063750" name="T14"/>
                <a:gd fmla="*/ 629637 h 1925638" name="T15"/>
                <a:gd fmla="*/ 727975 w 2063750" name="T16"/>
                <a:gd fmla="*/ 676034 h 1925638" name="T17"/>
                <a:gd fmla="*/ 550987 w 2063750" name="T18"/>
                <a:gd fmla="*/ 656483 h 1925638" name="T19"/>
                <a:gd fmla="*/ 577990 w 2063750" name="T20"/>
                <a:gd fmla="*/ 615922 h 1925638" name="T21"/>
                <a:gd fmla="*/ 1273128 w 2063750" name="T22"/>
                <a:gd fmla="*/ 560052 h 1925638" name="T23"/>
                <a:gd fmla="*/ 1196826 w 2063750" name="T24"/>
                <a:gd fmla="*/ 846374 h 1925638" name="T25"/>
                <a:gd fmla="*/ 1157651 w 2063750" name="T26"/>
                <a:gd fmla="*/ 551279 h 1925638" name="T27"/>
                <a:gd fmla="*/ 1196634 w 2063750" name="T28"/>
                <a:gd fmla="*/ 394965 h 1925638" name="T29"/>
                <a:gd fmla="*/ 1004375 w 2063750" name="T30"/>
                <a:gd fmla="*/ 453667 h 1925638" name="T31"/>
                <a:gd fmla="*/ 916159 w 2063750" name="T32"/>
                <a:gd fmla="*/ 617446 h 1925638" name="T33"/>
                <a:gd fmla="*/ 942243 w 2063750" name="T34"/>
                <a:gd fmla="*/ 775648 h 1925638" name="T35"/>
                <a:gd fmla="*/ 1065042 w 2063750" name="T36"/>
                <a:gd fmla="*/ 952636 h 1925638" name="T37"/>
                <a:gd fmla="*/ 1352258 w 2063750" name="T38"/>
                <a:gd fmla="*/ 1009577 h 1925638" name="T39"/>
                <a:gd fmla="*/ 1456007 w 2063750" name="T40"/>
                <a:gd fmla="*/ 831122 h 1925638" name="T41"/>
                <a:gd fmla="*/ 1514915 w 2063750" name="T42"/>
                <a:gd fmla="*/ 694346 h 1925638" name="T43"/>
                <a:gd fmla="*/ 1484729 w 2063750" name="T44"/>
                <a:gd fmla="*/ 506499 h 1925638" name="T45"/>
                <a:gd fmla="*/ 1323829 w 2063750" name="T46"/>
                <a:gd fmla="*/ 407879 h 1925638" name="T47"/>
                <a:gd fmla="*/ 1277230 w 2063750" name="T48"/>
                <a:gd fmla="*/ 330686 h 1925638" name="T49"/>
                <a:gd fmla="*/ 1483556 w 2063750" name="T50"/>
                <a:gd fmla="*/ 408467 h 1925638" name="T51"/>
                <a:gd fmla="*/ 1585840 w 2063750" name="T52"/>
                <a:gd fmla="*/ 598074 h 1925638" name="T53"/>
                <a:gd fmla="*/ 1556532 w 2063750" name="T54"/>
                <a:gd fmla="*/ 799717 h 1925638" name="T55"/>
                <a:gd fmla="*/ 1444577 w 2063750" name="T56"/>
                <a:gd fmla="*/ 953809 h 1925638" name="T57"/>
                <a:gd fmla="*/ 1379514 w 2063750" name="T58"/>
                <a:gd fmla="*/ 1234993 h 1925638" name="T59"/>
                <a:gd fmla="*/ 1224769 w 2063750" name="T60"/>
                <a:gd fmla="*/ 1299859 h 1925638" name="T61"/>
                <a:gd fmla="*/ 973458 w 2063750" name="T62"/>
                <a:gd fmla="*/ 1301550 h 1925638" name="T63"/>
                <a:gd fmla="*/ 884643 w 2063750" name="T64"/>
                <a:gd fmla="*/ 1352828 h 1925638" name="T65"/>
                <a:gd fmla="*/ 1171315 w 2063750" name="T66"/>
                <a:gd fmla="*/ 1381250 h 1925638" name="T67"/>
                <a:gd fmla="*/ 1609826 w 2063750" name="T68"/>
                <a:gd fmla="*/ 1205732 h 1925638" name="T69"/>
                <a:gd fmla="*/ 1769285 w 2063750" name="T70"/>
                <a:gd fmla="*/ 1202215 h 1925638" name="T71"/>
                <a:gd fmla="*/ 1698033 w 2063750" name="T72"/>
                <a:gd fmla="*/ 1343539 h 1925638" name="T73"/>
                <a:gd fmla="*/ 1830840 w 2063750" name="T74"/>
                <a:gd fmla="*/ 1309461 h 1925638" name="T75"/>
                <a:gd fmla="*/ 1902362 w 2063750" name="T76"/>
                <a:gd fmla="*/ 1344330 h 1925638" name="T77"/>
                <a:gd fmla="*/ 1805632 w 2063750" name="T78"/>
                <a:gd fmla="*/ 1426962 h 1925638" name="T79"/>
                <a:gd fmla="*/ 1115916 w 2063750" name="T80"/>
                <a:gd fmla="*/ 1759833 h 1925638" name="T81"/>
                <a:gd fmla="*/ 544327 w 2063750" name="T82"/>
                <a:gd fmla="*/ 1713829 h 1925638" name="T83"/>
                <a:gd fmla="*/ 50124 w 2063750" name="T84"/>
                <a:gd fmla="*/ 1388576 h 1925638" name="T85"/>
                <a:gd fmla="*/ 277587 w 2063750" name="T86"/>
                <a:gd fmla="*/ 1364841 h 1925638" name="T87"/>
                <a:gd fmla="*/ 557812 w 2063750" name="T88"/>
                <a:gd fmla="*/ 1209541 h 1925638" name="T89"/>
                <a:gd fmla="*/ 1023426 w 2063750" name="T90"/>
                <a:gd fmla="*/ 1057126 h 1925638" name="T91"/>
                <a:gd fmla="*/ 919090 w 2063750" name="T92"/>
                <a:gd fmla="*/ 864876 h 1925638" name="T93"/>
                <a:gd fmla="*/ 854320 w 2063750" name="T94"/>
                <a:gd fmla="*/ 707847 h 1925638" name="T95"/>
                <a:gd fmla="*/ 887730 w 2063750" name="T96"/>
                <a:gd fmla="*/ 478909 h 1925638" name="T97"/>
                <a:gd fmla="*/ 1065042 w 2063750" name="T98"/>
                <a:gd fmla="*/ 350938 h 1925638" name="T99"/>
                <a:gd fmla="*/ 1690144 w 2063750" name="T100"/>
                <a:gd fmla="*/ 203159 h 1925638" name="T101"/>
                <a:gd fmla="*/ 1700127 w 2063750" name="T102"/>
                <a:gd fmla="*/ 250943 h 1925638" name="T103"/>
                <a:gd fmla="*/ 1558014 w 2063750" name="T104"/>
                <a:gd fmla="*/ 348271 h 1925638" name="T105"/>
                <a:gd fmla="*/ 1655497 w 2063750" name="T106"/>
                <a:gd fmla="*/ 206383 h 1925638" name="T107"/>
                <a:gd fmla="*/ 904489 w 2063750" name="T108"/>
                <a:gd fmla="*/ 306056 h 1925638" name="T109"/>
                <a:gd fmla="*/ 895180 w 2063750" name="T110"/>
                <a:gd fmla="*/ 353841 h 1925638" name="T111"/>
                <a:gd fmla="*/ 757001 w 2063750" name="T112"/>
                <a:gd fmla="*/ 243028 h 1925638" name="T113"/>
                <a:gd fmla="*/ 779982 w 2063750" name="T114"/>
                <a:gd fmla="*/ 199933 h 1925638" name="T115"/>
                <a:gd fmla="*/ 1248509 w 2063750" name="T116"/>
                <a:gd fmla="*/ 28478 h 1925638" name="T117"/>
                <a:gd fmla="*/ 1217149 w 2063750" name="T118"/>
                <a:gd fmla="*/ 197882 h 1925638" name="T119"/>
                <a:gd fmla="*/ 1185497 w 2063750" name="T120"/>
                <a:gd fmla="*/ 28478 h 19256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925638" w="2063750">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ysClr lastClr="FFFFFF" val="window"/>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a:solidFill>
                  <a:srgbClr val="FFFFFF"/>
                </a:solidFill>
                <a:latin charset="-122" panose="020b0503020204020204" pitchFamily="34" typeface="微软雅黑"/>
                <a:ea charset="-122" panose="020b0503020204020204" pitchFamily="34" typeface="微软雅黑"/>
                <a:cs typeface="+mn-ea"/>
                <a:sym typeface="+mn-lt"/>
              </a:endParaRPr>
            </a:p>
          </p:txBody>
        </p:sp>
      </p:grpSp>
      <p:grpSp>
        <p:nvGrpSpPr>
          <p:cNvPr id="32" name="组合 31"/>
          <p:cNvGrpSpPr/>
          <p:nvPr/>
        </p:nvGrpSpPr>
        <p:grpSpPr>
          <a:xfrm>
            <a:off x="3073424" y="3735719"/>
            <a:ext cx="724182" cy="724182"/>
            <a:chOff x="4097899" y="4979900"/>
            <a:chExt cx="965576" cy="965576"/>
          </a:xfrm>
        </p:grpSpPr>
        <p:sp>
          <p:nvSpPr>
            <p:cNvPr id="33" name="椭圆 32"/>
            <p:cNvSpPr/>
            <p:nvPr/>
          </p:nvSpPr>
          <p:spPr>
            <a:xfrm>
              <a:off x="4097899" y="4979900"/>
              <a:ext cx="965576" cy="965576"/>
            </a:xfrm>
            <a:prstGeom prst="ellipse">
              <a:avLst/>
            </a:prstGeom>
            <a:gradFill>
              <a:gsLst>
                <a:gs pos="0">
                  <a:sysClr lastClr="FFFFFF" val="window"/>
                </a:gs>
                <a:gs pos="100000">
                  <a:sysClr lastClr="FFFFFF" val="window">
                    <a:lumMod val="75000"/>
                  </a:sysClr>
                </a:gs>
              </a:gsLst>
              <a:lin ang="0" scaled="0"/>
            </a:gradFill>
            <a:ln cap="flat" w="28575">
              <a:noFill/>
              <a:prstDash val="solid"/>
              <a:miter lim="800000"/>
            </a:ln>
            <a:effectLst>
              <a:outerShdw algn="t" blurRad="228600" dir="5400000" dist="228600" rotWithShape="0">
                <a:sysClr lastClr="000000" val="windowText">
                  <a:lumMod val="85000"/>
                  <a:lumOff val="15000"/>
                  <a:alpha val="28000"/>
                </a:sysClr>
              </a:outerShdw>
            </a:effectLst>
          </p:spPr>
          <p:txBody>
            <a:bodyPr anchor="t" anchorCtr="0" bIns="45720" compatLnSpc="1" lIns="91440" numCol="1" rIns="91440" tIns="45720" vert="horz" wrap="square"/>
            <a:lstStyle/>
            <a:p>
              <a:pPr>
                <a:defRPr/>
              </a:pPr>
              <a:endParaRPr altLang="en-US" kern="0"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4" name="KSO_Shape"/>
            <p:cNvSpPr/>
            <p:nvPr/>
          </p:nvSpPr>
          <p:spPr bwMode="auto">
            <a:xfrm>
              <a:off x="4349773" y="5169775"/>
              <a:ext cx="461828" cy="585826"/>
            </a:xfrm>
            <a:custGeom>
              <a:gdLst>
                <a:gd fmla="*/ 259322 w 2665412" name="T0"/>
                <a:gd fmla="*/ 2895285 h 3382963" name="T1"/>
                <a:gd fmla="*/ 511017 w 2665412" name="T2"/>
                <a:gd fmla="*/ 3155147 h 3382963" name="T3"/>
                <a:gd fmla="*/ 770965 w 2665412" name="T4"/>
                <a:gd fmla="*/ 2903852 h 3382963" name="T5"/>
                <a:gd fmla="*/ 519587 w 2665412" name="T6"/>
                <a:gd fmla="*/ 2643989 h 3382963" name="T7"/>
                <a:gd fmla="*/ 875071 w 2665412" name="T8"/>
                <a:gd fmla="*/ 2732514 h 3382963" name="T9"/>
                <a:gd fmla="*/ 732560 w 2665412" name="T10"/>
                <a:gd fmla="*/ 3231615 h 3382963" name="T11"/>
                <a:gd fmla="*/ 265987 w 2665412" name="T12"/>
                <a:gd fmla="*/ 3315697 h 3382963" name="T13"/>
                <a:gd fmla="*/ 147598 w 2665412" name="T14"/>
                <a:gd fmla="*/ 2750917 h 3382963" name="T15"/>
                <a:gd fmla="*/ 1831415 w 2665412" name="T16"/>
                <a:gd fmla="*/ 2257426 h 3382963" name="T17"/>
                <a:gd fmla="*/ 1993961 w 2665412" name="T18"/>
                <a:gd fmla="*/ 2438401 h 3382963" name="T19"/>
                <a:gd fmla="*/ 1847258 w 2665412" name="T20"/>
                <a:gd fmla="*/ 2409508 h 3382963" name="T21"/>
                <a:gd fmla="*/ 1685662 w 2665412" name="T22"/>
                <a:gd fmla="*/ 2468563 h 3382963" name="T23"/>
                <a:gd fmla="*/ 1995229 w 2665412" name="T24"/>
                <a:gd fmla="*/ 2640966 h 3382963" name="T25"/>
                <a:gd fmla="*/ 1952137 w 2665412" name="T26"/>
                <a:gd fmla="*/ 2838768 h 3382963" name="T27"/>
                <a:gd fmla="*/ 1735409 w 2665412" name="T28"/>
                <a:gd fmla="*/ 2918143 h 3382963" name="T29"/>
                <a:gd fmla="*/ 1580784 w 2665412" name="T30"/>
                <a:gd fmla="*/ 2728596 h 3382963" name="T31"/>
                <a:gd fmla="*/ 1742380 w 2665412" name="T32"/>
                <a:gd fmla="*/ 2773998 h 3382963" name="T33"/>
                <a:gd fmla="*/ 1881478 w 2665412" name="T34"/>
                <a:gd fmla="*/ 2691766 h 3382963" name="T35"/>
                <a:gd fmla="*/ 1563357 w 2665412" name="T36"/>
                <a:gd fmla="*/ 2467293 h 3382963" name="T37"/>
                <a:gd fmla="*/ 1692634 w 2665412" name="T38"/>
                <a:gd fmla="*/ 2322831 h 3382963" name="T39"/>
                <a:gd fmla="*/ 1625723 w 2665412" name="T40"/>
                <a:gd fmla="*/ 2198771 h 3382963" name="T41"/>
                <a:gd fmla="*/ 1410098 w 2665412" name="T42"/>
                <a:gd fmla="*/ 2430592 h 3382963" name="T43"/>
                <a:gd fmla="*/ 1421847 w 2665412" name="T44"/>
                <a:gd fmla="*/ 2757048 h 3382963" name="T45"/>
                <a:gd fmla="*/ 1653351 w 2665412" name="T46"/>
                <a:gd fmla="*/ 2972991 h 3382963" name="T47"/>
                <a:gd fmla="*/ 1980125 w 2665412" name="T48"/>
                <a:gd fmla="*/ 2960924 h 3382963" name="T49"/>
                <a:gd fmla="*/ 2195433 w 2665412" name="T50"/>
                <a:gd fmla="*/ 2729420 h 3382963" name="T51"/>
                <a:gd fmla="*/ 2184001 w 2665412" name="T52"/>
                <a:gd fmla="*/ 2402964 h 3382963" name="T53"/>
                <a:gd fmla="*/ 1952179 w 2665412" name="T54"/>
                <a:gd fmla="*/ 2187021 h 3382963" name="T55"/>
                <a:gd fmla="*/ 2156055 w 2665412" name="T56"/>
                <a:gd fmla="*/ 2032367 h 3382963" name="T57"/>
                <a:gd fmla="*/ 2395816 w 2665412" name="T58"/>
                <a:gd fmla="*/ 2850094 h 3382963" name="T59"/>
                <a:gd fmla="*/ 1619054 w 2665412" name="T60"/>
                <a:gd fmla="*/ 3205130 h 3382963" name="T61"/>
                <a:gd fmla="*/ 1161763 w 2665412" name="T62"/>
                <a:gd fmla="*/ 2697981 h 3382963" name="T63"/>
                <a:gd fmla="*/ 1590474 w 2665412" name="T64"/>
                <a:gd fmla="*/ 1963774 h 3382963" name="T65"/>
                <a:gd fmla="*/ 247746 w 2665412" name="T66"/>
                <a:gd fmla="*/ 2374875 h 3382963" name="T67"/>
                <a:gd fmla="*/ 90506 w 2665412" name="T68"/>
                <a:gd fmla="*/ 2382501 h 3382963" name="T69"/>
                <a:gd fmla="*/ 82882 w 2665412" name="T70"/>
                <a:gd fmla="*/ 2224911 h 3382963" name="T71"/>
                <a:gd fmla="*/ 1925231 w 2665412" name="T72"/>
                <a:gd fmla="*/ 1275421 h 3382963" name="T73"/>
                <a:gd fmla="*/ 2142932 w 2665412" name="T74"/>
                <a:gd fmla="*/ 1565745 h 3382963" name="T75"/>
                <a:gd fmla="*/ 2433411 w 2665412" name="T76"/>
                <a:gd fmla="*/ 1348081 h 3382963" name="T77"/>
                <a:gd fmla="*/ 2215710 w 2665412" name="T78"/>
                <a:gd fmla="*/ 1057758 h 3382963" name="T79"/>
                <a:gd fmla="*/ 2557039 w 2665412" name="T80"/>
                <a:gd fmla="*/ 1184676 h 3382963" name="T81"/>
                <a:gd fmla="*/ 2359043 w 2665412" name="T82"/>
                <a:gd fmla="*/ 1666644 h 3382963" name="T83"/>
                <a:gd fmla="*/ 1943029 w 2665412" name="T84"/>
                <a:gd fmla="*/ 1631742 h 3382963" name="T85"/>
                <a:gd fmla="*/ 1831795 w 2665412" name="T86"/>
                <a:gd fmla="*/ 1117727 h 3382963" name="T87"/>
                <a:gd fmla="*/ 1543971 w 2665412" name="T88"/>
                <a:gd fmla="*/ 596250 h 3382963" name="T89"/>
                <a:gd fmla="*/ 1297460 w 2665412" name="T90"/>
                <a:gd fmla="*/ 948099 h 3382963" name="T91"/>
                <a:gd fmla="*/ 1031888 w 2665412" name="T92"/>
                <a:gd fmla="*/ 755548 h 3382963" name="T93"/>
                <a:gd fmla="*/ 814631 w 2665412" name="T94"/>
                <a:gd fmla="*/ 602286 h 3382963" name="T95"/>
                <a:gd fmla="*/ 863801 w 2665412" name="T96"/>
                <a:gd fmla="*/ 640380 h 3382963" name="T97"/>
                <a:gd fmla="*/ 958650 w 2665412" name="T98"/>
                <a:gd fmla="*/ 731486 h 3382963" name="T99"/>
                <a:gd fmla="*/ 915825 w 2665412" name="T100"/>
                <a:gd fmla="*/ 1047026 h 3382963" name="T101"/>
                <a:gd fmla="*/ 1093788 w 2665412" name="T102"/>
                <a:gd fmla="*/ 1742545 h 3382963" name="T103"/>
                <a:gd fmla="*/ 941203 w 2665412" name="T104"/>
                <a:gd fmla="*/ 2331086 h 3382963" name="T105"/>
                <a:gd fmla="*/ 804162 w 2665412" name="T106"/>
                <a:gd fmla="*/ 2246646 h 3382963" name="T107"/>
                <a:gd fmla="*/ 518978 w 2665412" name="T108"/>
                <a:gd fmla="*/ 1458116 h 3382963" name="T109"/>
                <a:gd fmla="*/ 425714 w 2665412" name="T110"/>
                <a:gd fmla="*/ 1302568 h 3382963" name="T111"/>
                <a:gd fmla="*/ 154488 w 2665412" name="T112"/>
                <a:gd fmla="*/ 951475 h 3382963" name="T113"/>
                <a:gd fmla="*/ 4758 w 2665412" name="T114"/>
                <a:gd fmla="*/ 912429 h 3382963" name="T115"/>
                <a:gd fmla="*/ 912333 w 2665412" name="T116"/>
                <a:gd fmla="*/ 0 h 3382963" name="T117"/>
                <a:gd fmla="*/ 1112519 w 2665412" name="T118"/>
                <a:gd fmla="*/ 199433 h 3382963" name="T119"/>
                <a:gd fmla="*/ 953005 w 2665412" name="T120"/>
                <a:gd fmla="*/ 526732 h 3382963" name="T121"/>
                <a:gd fmla="*/ 719772 w 2665412" name="T122"/>
                <a:gd fmla="*/ 209293 h 338296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382963" w="2665412">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14436A"/>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a:solidFill>
                  <a:srgbClr val="FFFFFF"/>
                </a:solidFill>
                <a:latin charset="-122" panose="020b0503020204020204" pitchFamily="34" typeface="微软雅黑"/>
                <a:ea charset="-122" panose="020b0503020204020204" pitchFamily="34" typeface="微软雅黑"/>
                <a:cs typeface="+mn-ea"/>
                <a:sym typeface="+mn-lt"/>
              </a:endParaRPr>
            </a:p>
          </p:txBody>
        </p:sp>
      </p:grpSp>
    </p:spTree>
    <p:extLst>
      <p:ext uri="{BB962C8B-B14F-4D97-AF65-F5344CB8AC3E}">
        <p14:creationId val="281827906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26"/>
                                        </p:tgtEl>
                                        <p:attrNameLst>
                                          <p:attrName>style.visibility</p:attrName>
                                        </p:attrNameLst>
                                      </p:cBhvr>
                                      <p:to>
                                        <p:strVal val="visible"/>
                                      </p:to>
                                    </p:set>
                                    <p:animEffect filter="fade" transition="in">
                                      <p:cBhvr>
                                        <p:cTn dur="500" id="13"/>
                                        <p:tgtEl>
                                          <p:spTgt spid="26"/>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29"/>
                                        </p:tgtEl>
                                        <p:attrNameLst>
                                          <p:attrName>style.visibility</p:attrName>
                                        </p:attrNameLst>
                                      </p:cBhvr>
                                      <p:to>
                                        <p:strVal val="visible"/>
                                      </p:to>
                                    </p:set>
                                    <p:animEffect filter="fade" transition="in">
                                      <p:cBhvr>
                                        <p:cTn dur="500" id="21"/>
                                        <p:tgtEl>
                                          <p:spTgt spid="29"/>
                                        </p:tgtEl>
                                      </p:cBhvr>
                                    </p:animEffect>
                                  </p:childTnLst>
                                </p:cTn>
                              </p:par>
                            </p:childTnLst>
                          </p:cTn>
                        </p:par>
                        <p:par>
                          <p:cTn fill="hold" id="22" nodeType="afterGroup">
                            <p:stCondLst>
                              <p:cond delay="2000"/>
                            </p:stCondLst>
                            <p:childTnLst>
                              <p:par>
                                <p:cTn fill="hold" id="23" nodeType="afterEffect" presetClass="entr" presetID="22" presetSubtype="8">
                                  <p:stCondLst>
                                    <p:cond delay="0"/>
                                  </p:stCondLst>
                                  <p:childTnLst>
                                    <p:set>
                                      <p:cBhvr>
                                        <p:cTn dur="1" fill="hold" id="24">
                                          <p:stCondLst>
                                            <p:cond delay="0"/>
                                          </p:stCondLst>
                                        </p:cTn>
                                        <p:tgtEl>
                                          <p:spTgt spid="16"/>
                                        </p:tgtEl>
                                        <p:attrNameLst>
                                          <p:attrName>style.visibility</p:attrName>
                                        </p:attrNameLst>
                                      </p:cBhvr>
                                      <p:to>
                                        <p:strVal val="visible"/>
                                      </p:to>
                                    </p:set>
                                    <p:animEffect filter="wipe(left)" transition="in">
                                      <p:cBhvr>
                                        <p:cTn dur="500" id="25"/>
                                        <p:tgtEl>
                                          <p:spTgt spid="16"/>
                                        </p:tgtEl>
                                      </p:cBhvr>
                                    </p:animEffect>
                                  </p:childTnLst>
                                </p:cTn>
                              </p:par>
                            </p:childTnLst>
                          </p:cTn>
                        </p:par>
                        <p:par>
                          <p:cTn fill="hold" id="26" nodeType="afterGroup">
                            <p:stCondLst>
                              <p:cond delay="2500"/>
                            </p:stCondLst>
                            <p:childTnLst>
                              <p:par>
                                <p:cTn fill="hold" id="27" nodeType="afterEffect" presetClass="entr" presetID="10" presetSubtype="0">
                                  <p:stCondLst>
                                    <p:cond delay="0"/>
                                  </p:stCondLst>
                                  <p:childTnLst>
                                    <p:set>
                                      <p:cBhvr>
                                        <p:cTn dur="1" fill="hold" id="28">
                                          <p:stCondLst>
                                            <p:cond delay="0"/>
                                          </p:stCondLst>
                                        </p:cTn>
                                        <p:tgtEl>
                                          <p:spTgt spid="32"/>
                                        </p:tgtEl>
                                        <p:attrNameLst>
                                          <p:attrName>style.visibility</p:attrName>
                                        </p:attrNameLst>
                                      </p:cBhvr>
                                      <p:to>
                                        <p:strVal val="visible"/>
                                      </p:to>
                                    </p:set>
                                    <p:animEffect filter="fade" transition="in">
                                      <p:cBhvr>
                                        <p:cTn dur="500" id="29"/>
                                        <p:tgtEl>
                                          <p:spTgt spid="32"/>
                                        </p:tgtEl>
                                      </p:cBhvr>
                                    </p:animEffect>
                                  </p:childTnLst>
                                </p:cTn>
                              </p:par>
                            </p:childTnLst>
                          </p:cTn>
                        </p:par>
                        <p:par>
                          <p:cTn fill="hold" id="30" nodeType="afterGroup">
                            <p:stCondLst>
                              <p:cond delay="3000"/>
                            </p:stCondLst>
                            <p:childTnLst>
                              <p:par>
                                <p:cTn fill="hold" id="31" nodeType="afterEffect" presetClass="entr" presetID="22" presetSubtype="8">
                                  <p:stCondLst>
                                    <p:cond delay="0"/>
                                  </p:stCondLst>
                                  <p:childTnLst>
                                    <p:set>
                                      <p:cBhvr>
                                        <p:cTn dur="1" fill="hold" id="32">
                                          <p:stCondLst>
                                            <p:cond delay="0"/>
                                          </p:stCondLst>
                                        </p:cTn>
                                        <p:tgtEl>
                                          <p:spTgt spid="21"/>
                                        </p:tgtEl>
                                        <p:attrNameLst>
                                          <p:attrName>style.visibility</p:attrName>
                                        </p:attrNameLst>
                                      </p:cBhvr>
                                      <p:to>
                                        <p:strVal val="visible"/>
                                      </p:to>
                                    </p:set>
                                    <p:animEffect filter="wipe(left)" transition="in">
                                      <p:cBhvr>
                                        <p:cTn dur="500" id="3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
          <p:cNvGrpSpPr>
            <a:grpSpLocks noChangeAspect="1"/>
          </p:cNvGrpSpPr>
          <p:nvPr/>
        </p:nvGrpSpPr>
        <p:grpSpPr>
          <a:xfrm>
            <a:off x="2837084" y="1105186"/>
            <a:ext cx="3551818" cy="3404725"/>
            <a:chOff x="3344" y="1687"/>
            <a:chExt cx="983" cy="942"/>
          </a:xfrm>
          <a:solidFill>
            <a:schemeClr val="bg1">
              <a:lumMod val="85000"/>
            </a:schemeClr>
          </a:solidFill>
        </p:grpSpPr>
        <p:sp>
          <p:nvSpPr>
            <p:cNvPr id="11" name="Freeform 5"/>
            <p:cNvSpPr>
              <a:spLocks noEditPoints="1"/>
            </p:cNvSpPr>
            <p:nvPr/>
          </p:nvSpPr>
          <p:spPr bwMode="auto">
            <a:xfrm>
              <a:off x="4105" y="1856"/>
              <a:ext cx="31" cy="40"/>
            </a:xfrm>
            <a:custGeom>
              <a:gdLst>
                <a:gd fmla="*/ 5 w 13" name="T0"/>
                <a:gd fmla="*/ 16 h 17" name="T1"/>
                <a:gd fmla="*/ 6 w 13" name="T2"/>
                <a:gd fmla="*/ 15 h 17" name="T3"/>
                <a:gd fmla="*/ 6 w 13" name="T4"/>
                <a:gd fmla="*/ 16 h 17" name="T5"/>
                <a:gd fmla="*/ 4 w 13" name="T6"/>
                <a:gd fmla="*/ 16 h 17" name="T7"/>
                <a:gd fmla="*/ 4 w 13" name="T8"/>
                <a:gd fmla="*/ 15 h 17" name="T9"/>
                <a:gd fmla="*/ 4 w 13" name="T10"/>
                <a:gd fmla="*/ 14 h 17" name="T11"/>
                <a:gd fmla="*/ 4 w 13" name="T12"/>
                <a:gd fmla="*/ 16 h 17" name="T13"/>
                <a:gd fmla="*/ 7 w 13" name="T14"/>
                <a:gd fmla="*/ 15 h 17" name="T15"/>
                <a:gd fmla="*/ 8 w 13" name="T16"/>
                <a:gd fmla="*/ 14 h 17" name="T17"/>
                <a:gd fmla="*/ 8 w 13" name="T18"/>
                <a:gd fmla="*/ 16 h 17" name="T19"/>
                <a:gd fmla="*/ 8 w 13" name="T20"/>
                <a:gd fmla="*/ 16 h 17" name="T21"/>
                <a:gd fmla="*/ 3 w 13" name="T22"/>
                <a:gd fmla="*/ 15 h 17" name="T23"/>
                <a:gd fmla="*/ 3 w 13" name="T24"/>
                <a:gd fmla="*/ 13 h 17" name="T25"/>
                <a:gd fmla="*/ 3 w 13" name="T26"/>
                <a:gd fmla="*/ 15 h 17" name="T27"/>
                <a:gd fmla="*/ 9 w 13" name="T28"/>
                <a:gd fmla="*/ 14 h 17" name="T29"/>
                <a:gd fmla="*/ 9 w 13" name="T30"/>
                <a:gd fmla="*/ 14 h 17" name="T31"/>
                <a:gd fmla="*/ 9 w 13" name="T32"/>
                <a:gd fmla="*/ 15 h 17" name="T33"/>
                <a:gd fmla="*/ 2 w 13" name="T34"/>
                <a:gd fmla="*/ 13 h 17" name="T35"/>
                <a:gd fmla="*/ 2 w 13" name="T36"/>
                <a:gd fmla="*/ 13 h 17" name="T37"/>
                <a:gd fmla="*/ 11 w 13" name="T38"/>
                <a:gd fmla="*/ 13 h 17" name="T39"/>
                <a:gd fmla="*/ 11 w 13" name="T40"/>
                <a:gd fmla="*/ 12 h 17" name="T41"/>
                <a:gd fmla="*/ 11 w 13" name="T42"/>
                <a:gd fmla="*/ 12 h 17" name="T43"/>
                <a:gd fmla="*/ 2 w 13" name="T44"/>
                <a:gd fmla="*/ 12 h 17" name="T45"/>
                <a:gd fmla="*/ 2 w 13" name="T46"/>
                <a:gd fmla="*/ 12 h 17" name="T47"/>
                <a:gd fmla="*/ 6 w 13" name="T48"/>
                <a:gd fmla="*/ 14 h 17" name="T49"/>
                <a:gd fmla="*/ 2 w 13" name="T50"/>
                <a:gd fmla="*/ 6 h 17" name="T51"/>
                <a:gd fmla="*/ 7 w 13" name="T52"/>
                <a:gd fmla="*/ 1 h 17" name="T53"/>
                <a:gd fmla="*/ 11 w 13" name="T54"/>
                <a:gd fmla="*/ 3 h 17" name="T55"/>
                <a:gd fmla="*/ 8 w 13" name="T56"/>
                <a:gd fmla="*/ 13 h 17" name="T57"/>
                <a:gd fmla="*/ 7 w 13" name="T58"/>
                <a:gd fmla="*/ 0 h 17" name="T59"/>
                <a:gd fmla="*/ 1 w 13" name="T60"/>
                <a:gd fmla="*/ 6 h 17" name="T61"/>
                <a:gd fmla="*/ 1 w 13" name="T62"/>
                <a:gd fmla="*/ 9 h 17" name="T63"/>
                <a:gd fmla="*/ 1 w 13" name="T64"/>
                <a:gd fmla="*/ 14 h 17" name="T65"/>
                <a:gd fmla="*/ 6 w 13" name="T66"/>
                <a:gd fmla="*/ 17 h 17" name="T67"/>
                <a:gd fmla="*/ 6 w 13" name="T68"/>
                <a:gd fmla="*/ 17 h 17" name="T69"/>
                <a:gd fmla="*/ 6 w 13" name="T70"/>
                <a:gd fmla="*/ 17 h 17" name="T71"/>
                <a:gd fmla="*/ 12 w 13" name="T72"/>
                <a:gd fmla="*/ 13 h 17" name="T73"/>
                <a:gd fmla="*/ 12 w 13" name="T74"/>
                <a:gd fmla="*/ 6 h 17" name="T75"/>
                <a:gd fmla="*/ 11 w 13" name="T76"/>
                <a:gd fmla="*/ 2 h 1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 w="13">
                  <a:moveTo>
                    <a:pt x="6" y="16"/>
                  </a:moveTo>
                  <a:cubicBezTo>
                    <a:pt x="5" y="16"/>
                    <a:pt x="5" y="16"/>
                    <a:pt x="5" y="16"/>
                  </a:cubicBezTo>
                  <a:cubicBezTo>
                    <a:pt x="5" y="15"/>
                    <a:pt x="5" y="15"/>
                    <a:pt x="6" y="14"/>
                  </a:cubicBezTo>
                  <a:cubicBezTo>
                    <a:pt x="6" y="15"/>
                    <a:pt x="6" y="15"/>
                    <a:pt x="6" y="15"/>
                  </a:cubicBezTo>
                  <a:cubicBezTo>
                    <a:pt x="7" y="15"/>
                    <a:pt x="7" y="15"/>
                    <a:pt x="7" y="15"/>
                  </a:cubicBezTo>
                  <a:cubicBezTo>
                    <a:pt x="6" y="16"/>
                    <a:pt x="6" y="16"/>
                    <a:pt x="6" y="16"/>
                  </a:cubicBezTo>
                  <a:cubicBezTo>
                    <a:pt x="6" y="16"/>
                    <a:pt x="6" y="16"/>
                    <a:pt x="6" y="16"/>
                  </a:cubicBezTo>
                  <a:moveTo>
                    <a:pt x="4" y="16"/>
                  </a:moveTo>
                  <a:cubicBezTo>
                    <a:pt x="4" y="15"/>
                    <a:pt x="4" y="15"/>
                    <a:pt x="4" y="15"/>
                  </a:cubicBezTo>
                  <a:cubicBezTo>
                    <a:pt x="4" y="15"/>
                    <a:pt x="4" y="15"/>
                    <a:pt x="4" y="15"/>
                  </a:cubicBezTo>
                  <a:cubicBezTo>
                    <a:pt x="4" y="15"/>
                    <a:pt x="4" y="15"/>
                    <a:pt x="4" y="15"/>
                  </a:cubicBezTo>
                  <a:cubicBezTo>
                    <a:pt x="4" y="14"/>
                    <a:pt x="4" y="14"/>
                    <a:pt x="4" y="14"/>
                  </a:cubicBezTo>
                  <a:cubicBezTo>
                    <a:pt x="5" y="14"/>
                    <a:pt x="5" y="14"/>
                    <a:pt x="5" y="14"/>
                  </a:cubicBezTo>
                  <a:cubicBezTo>
                    <a:pt x="5"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4" y="14"/>
                    <a:pt x="4" y="14"/>
                    <a:pt x="4"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4"/>
                    <a:pt x="9" y="14"/>
                    <a:pt x="9" y="14"/>
                  </a:cubicBezTo>
                  <a:cubicBezTo>
                    <a:pt x="9" y="15"/>
                    <a:pt x="9" y="15"/>
                    <a:pt x="9" y="15"/>
                  </a:cubicBezTo>
                  <a:moveTo>
                    <a:pt x="2" y="14"/>
                  </a:moveTo>
                  <a:cubicBezTo>
                    <a:pt x="2" y="13"/>
                    <a:pt x="2" y="13"/>
                    <a:pt x="2" y="13"/>
                  </a:cubicBezTo>
                  <a:cubicBezTo>
                    <a:pt x="2" y="12"/>
                    <a:pt x="2" y="12"/>
                    <a:pt x="2" y="12"/>
                  </a:cubicBezTo>
                  <a:cubicBezTo>
                    <a:pt x="2" y="13"/>
                    <a:pt x="2" y="13"/>
                    <a:pt x="2" y="13"/>
                  </a:cubicBezTo>
                  <a:cubicBezTo>
                    <a:pt x="2" y="14"/>
                    <a:pt x="2" y="14"/>
                    <a:pt x="2" y="14"/>
                  </a:cubicBezTo>
                  <a:moveTo>
                    <a:pt x="11" y="13"/>
                  </a:moveTo>
                  <a:cubicBezTo>
                    <a:pt x="11" y="12"/>
                    <a:pt x="11" y="12"/>
                    <a:pt x="11" y="12"/>
                  </a:cubicBezTo>
                  <a:cubicBezTo>
                    <a:pt x="11" y="12"/>
                    <a:pt x="11" y="12"/>
                    <a:pt x="11" y="12"/>
                  </a:cubicBezTo>
                  <a:cubicBezTo>
                    <a:pt x="11" y="12"/>
                    <a:pt x="11" y="12"/>
                    <a:pt x="11" y="12"/>
                  </a:cubicBezTo>
                  <a:cubicBezTo>
                    <a:pt x="11" y="12"/>
                    <a:pt x="11" y="12"/>
                    <a:pt x="11" y="12"/>
                  </a:cubicBezTo>
                  <a:cubicBezTo>
                    <a:pt x="11" y="13"/>
                    <a:pt x="11" y="13"/>
                    <a:pt x="11" y="13"/>
                  </a:cubicBezTo>
                  <a:moveTo>
                    <a:pt x="2" y="12"/>
                  </a:moveTo>
                  <a:cubicBezTo>
                    <a:pt x="2" y="12"/>
                    <a:pt x="2" y="12"/>
                    <a:pt x="2" y="12"/>
                  </a:cubicBezTo>
                  <a:cubicBezTo>
                    <a:pt x="2" y="12"/>
                    <a:pt x="2" y="12"/>
                    <a:pt x="2" y="12"/>
                  </a:cubicBezTo>
                  <a:cubicBezTo>
                    <a:pt x="2" y="12"/>
                    <a:pt x="2" y="12"/>
                    <a:pt x="2" y="12"/>
                  </a:cubicBezTo>
                  <a:moveTo>
                    <a:pt x="6" y="14"/>
                  </a:moveTo>
                  <a:cubicBezTo>
                    <a:pt x="5" y="14"/>
                    <a:pt x="4" y="13"/>
                    <a:pt x="3" y="12"/>
                  </a:cubicBezTo>
                  <a:cubicBezTo>
                    <a:pt x="1" y="11"/>
                    <a:pt x="2" y="8"/>
                    <a:pt x="2" y="6"/>
                  </a:cubicBezTo>
                  <a:cubicBezTo>
                    <a:pt x="3" y="5"/>
                    <a:pt x="4" y="3"/>
                    <a:pt x="5" y="2"/>
                  </a:cubicBezTo>
                  <a:cubicBezTo>
                    <a:pt x="6" y="1"/>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7" y="0"/>
                    <a:pt x="6" y="1"/>
                    <a:pt x="5" y="1"/>
                  </a:cubicBezTo>
                  <a:cubicBezTo>
                    <a:pt x="3" y="2"/>
                    <a:pt x="2" y="4"/>
                    <a:pt x="1" y="6"/>
                  </a:cubicBezTo>
                  <a:cubicBezTo>
                    <a:pt x="1" y="6"/>
                    <a:pt x="1" y="7"/>
                    <a:pt x="1" y="8"/>
                  </a:cubicBezTo>
                  <a:cubicBezTo>
                    <a:pt x="1" y="9"/>
                    <a:pt x="1" y="9"/>
                    <a:pt x="1" y="9"/>
                  </a:cubicBezTo>
                  <a:cubicBezTo>
                    <a:pt x="1" y="10"/>
                    <a:pt x="0" y="12"/>
                    <a:pt x="1" y="14"/>
                  </a:cubicBezTo>
                  <a:cubicBezTo>
                    <a:pt x="1" y="14"/>
                    <a:pt x="1" y="14"/>
                    <a:pt x="1" y="14"/>
                  </a:cubicBezTo>
                  <a:cubicBezTo>
                    <a:pt x="2" y="15"/>
                    <a:pt x="2" y="15"/>
                    <a:pt x="2" y="15"/>
                  </a:cubicBezTo>
                  <a:cubicBezTo>
                    <a:pt x="3" y="16"/>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9"/>
                    <a:pt x="13" y="7"/>
                  </a:cubicBezTo>
                  <a:cubicBezTo>
                    <a:pt x="12" y="6"/>
                    <a:pt x="12" y="6"/>
                    <a:pt x="12" y="6"/>
                  </a:cubicBezTo>
                  <a:cubicBezTo>
                    <a:pt x="12" y="5"/>
                    <a:pt x="12" y="4"/>
                    <a:pt x="12" y="3"/>
                  </a:cubicBezTo>
                  <a:cubicBezTo>
                    <a:pt x="11" y="2"/>
                    <a:pt x="11" y="2"/>
                    <a:pt x="11" y="2"/>
                  </a:cubicBezTo>
                  <a:cubicBezTo>
                    <a:pt x="10" y="1"/>
                    <a:pt x="9"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2" name="Freeform 6"/>
            <p:cNvSpPr>
              <a:spLocks noEditPoints="1"/>
            </p:cNvSpPr>
            <p:nvPr/>
          </p:nvSpPr>
          <p:spPr bwMode="auto">
            <a:xfrm>
              <a:off x="3422" y="1996"/>
              <a:ext cx="69" cy="67"/>
            </a:xfrm>
            <a:custGeom>
              <a:gdLst>
                <a:gd fmla="*/ 14 w 29" name="T0"/>
                <a:gd fmla="*/ 27 h 28" name="T1"/>
                <a:gd fmla="*/ 1 w 29" name="T2"/>
                <a:gd fmla="*/ 14 h 28" name="T3"/>
                <a:gd fmla="*/ 14 w 29" name="T4"/>
                <a:gd fmla="*/ 1 h 28" name="T5"/>
                <a:gd fmla="*/ 23 w 29" name="T6"/>
                <a:gd fmla="*/ 4 h 28" name="T7"/>
                <a:gd fmla="*/ 28 w 29" name="T8"/>
                <a:gd fmla="*/ 14 h 28" name="T9"/>
                <a:gd fmla="*/ 14 w 29" name="T10"/>
                <a:gd fmla="*/ 27 h 28" name="T11"/>
                <a:gd fmla="*/ 14 w 29" name="T12"/>
                <a:gd fmla="*/ 0 h 28" name="T13"/>
                <a:gd fmla="*/ 0 w 29" name="T14"/>
                <a:gd fmla="*/ 14 h 28" name="T15"/>
                <a:gd fmla="*/ 14 w 29" name="T16"/>
                <a:gd fmla="*/ 28 h 28" name="T17"/>
                <a:gd fmla="*/ 29 w 29" name="T18"/>
                <a:gd fmla="*/ 14 h 28" name="T19"/>
                <a:gd fmla="*/ 14 w 29" name="T20"/>
                <a:gd fmla="*/ 0 h 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28">
                  <a:moveTo>
                    <a:pt x="14" y="27"/>
                  </a:moveTo>
                  <a:cubicBezTo>
                    <a:pt x="8" y="27"/>
                    <a:pt x="1" y="23"/>
                    <a:pt x="1" y="14"/>
                  </a:cubicBezTo>
                  <a:cubicBezTo>
                    <a:pt x="1" y="5"/>
                    <a:pt x="8" y="1"/>
                    <a:pt x="14" y="1"/>
                  </a:cubicBezTo>
                  <a:cubicBezTo>
                    <a:pt x="18" y="1"/>
                    <a:pt x="21" y="2"/>
                    <a:pt x="23" y="4"/>
                  </a:cubicBezTo>
                  <a:cubicBezTo>
                    <a:pt x="26" y="7"/>
                    <a:pt x="28" y="10"/>
                    <a:pt x="28" y="14"/>
                  </a:cubicBezTo>
                  <a:cubicBezTo>
                    <a:pt x="28" y="23"/>
                    <a:pt x="21" y="27"/>
                    <a:pt x="14" y="27"/>
                  </a:cubicBezTo>
                  <a:moveTo>
                    <a:pt x="14" y="0"/>
                  </a:moveTo>
                  <a:cubicBezTo>
                    <a:pt x="7" y="0"/>
                    <a:pt x="0" y="5"/>
                    <a:pt x="0" y="14"/>
                  </a:cubicBezTo>
                  <a:cubicBezTo>
                    <a:pt x="0" y="23"/>
                    <a:pt x="7" y="28"/>
                    <a:pt x="14" y="28"/>
                  </a:cubicBezTo>
                  <a:cubicBezTo>
                    <a:pt x="21" y="28"/>
                    <a:pt x="29" y="23"/>
                    <a:pt x="29" y="14"/>
                  </a:cubicBezTo>
                  <a:cubicBezTo>
                    <a:pt x="29" y="5"/>
                    <a:pt x="21" y="0"/>
                    <a:pt x="1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3" name="Freeform 7"/>
            <p:cNvSpPr>
              <a:spLocks noEditPoints="1"/>
            </p:cNvSpPr>
            <p:nvPr/>
          </p:nvSpPr>
          <p:spPr bwMode="auto">
            <a:xfrm>
              <a:off x="3413" y="1987"/>
              <a:ext cx="86" cy="85"/>
            </a:xfrm>
            <a:custGeom>
              <a:gdLst>
                <a:gd fmla="*/ 18 w 36" name="T0"/>
                <a:gd fmla="*/ 35 h 36" name="T1"/>
                <a:gd fmla="*/ 1 w 36" name="T2"/>
                <a:gd fmla="*/ 18 h 36" name="T3"/>
                <a:gd fmla="*/ 18 w 36" name="T4"/>
                <a:gd fmla="*/ 1 h 36" name="T5"/>
                <a:gd fmla="*/ 35 w 36" name="T6"/>
                <a:gd fmla="*/ 18 h 36" name="T7"/>
                <a:gd fmla="*/ 18 w 36" name="T8"/>
                <a:gd fmla="*/ 35 h 36" name="T9"/>
                <a:gd fmla="*/ 18 w 36" name="T10"/>
                <a:gd fmla="*/ 0 h 36" name="T11"/>
                <a:gd fmla="*/ 6 w 36" name="T12"/>
                <a:gd fmla="*/ 5 h 36" name="T13"/>
                <a:gd fmla="*/ 0 w 36" name="T14"/>
                <a:gd fmla="*/ 18 h 36" name="T15"/>
                <a:gd fmla="*/ 6 w 36" name="T16"/>
                <a:gd fmla="*/ 31 h 36" name="T17"/>
                <a:gd fmla="*/ 18 w 36" name="T18"/>
                <a:gd fmla="*/ 36 h 36" name="T19"/>
                <a:gd fmla="*/ 31 w 36" name="T20"/>
                <a:gd fmla="*/ 31 h 36" name="T21"/>
                <a:gd fmla="*/ 36 w 36" name="T22"/>
                <a:gd fmla="*/ 18 h 36" name="T23"/>
                <a:gd fmla="*/ 31 w 36" name="T24"/>
                <a:gd fmla="*/ 5 h 36" name="T25"/>
                <a:gd fmla="*/ 18 w 36" name="T26"/>
                <a:gd fmla="*/ 0 h 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6" w="36">
                  <a:moveTo>
                    <a:pt x="18" y="35"/>
                  </a:moveTo>
                  <a:cubicBezTo>
                    <a:pt x="10" y="35"/>
                    <a:pt x="1" y="29"/>
                    <a:pt x="1" y="18"/>
                  </a:cubicBezTo>
                  <a:cubicBezTo>
                    <a:pt x="1" y="7"/>
                    <a:pt x="10" y="1"/>
                    <a:pt x="18" y="1"/>
                  </a:cubicBezTo>
                  <a:cubicBezTo>
                    <a:pt x="27" y="1"/>
                    <a:pt x="35" y="7"/>
                    <a:pt x="35" y="18"/>
                  </a:cubicBezTo>
                  <a:cubicBezTo>
                    <a:pt x="35" y="29"/>
                    <a:pt x="27" y="35"/>
                    <a:pt x="18" y="35"/>
                  </a:cubicBezTo>
                  <a:moveTo>
                    <a:pt x="18" y="0"/>
                  </a:moveTo>
                  <a:cubicBezTo>
                    <a:pt x="13" y="0"/>
                    <a:pt x="9" y="2"/>
                    <a:pt x="6" y="5"/>
                  </a:cubicBezTo>
                  <a:cubicBezTo>
                    <a:pt x="2" y="8"/>
                    <a:pt x="0" y="12"/>
                    <a:pt x="0" y="18"/>
                  </a:cubicBezTo>
                  <a:cubicBezTo>
                    <a:pt x="0" y="23"/>
                    <a:pt x="2" y="28"/>
                    <a:pt x="6" y="31"/>
                  </a:cubicBezTo>
                  <a:cubicBezTo>
                    <a:pt x="9" y="34"/>
                    <a:pt x="13" y="36"/>
                    <a:pt x="18" y="36"/>
                  </a:cubicBezTo>
                  <a:cubicBezTo>
                    <a:pt x="23" y="36"/>
                    <a:pt x="27" y="34"/>
                    <a:pt x="31" y="31"/>
                  </a:cubicBezTo>
                  <a:cubicBezTo>
                    <a:pt x="34" y="28"/>
                    <a:pt x="36" y="23"/>
                    <a:pt x="36" y="18"/>
                  </a:cubicBezTo>
                  <a:cubicBezTo>
                    <a:pt x="36" y="12"/>
                    <a:pt x="34" y="8"/>
                    <a:pt x="31" y="5"/>
                  </a:cubicBezTo>
                  <a:cubicBezTo>
                    <a:pt x="27" y="2"/>
                    <a:pt x="23" y="0"/>
                    <a:pt x="1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4" name="Freeform 8"/>
            <p:cNvSpPr/>
            <p:nvPr/>
          </p:nvSpPr>
          <p:spPr bwMode="auto">
            <a:xfrm>
              <a:off x="3453" y="2001"/>
              <a:ext cx="3" cy="7"/>
            </a:xfrm>
            <a:custGeom>
              <a:gdLst>
                <a:gd fmla="*/ 1 w 1" name="T0"/>
                <a:gd fmla="*/ 0 h 3" name="T1"/>
                <a:gd fmla="*/ 0 w 1" name="T2"/>
                <a:gd fmla="*/ 0 h 3" name="T3"/>
                <a:gd fmla="*/ 0 w 1" name="T4"/>
                <a:gd fmla="*/ 3 h 3" name="T5"/>
                <a:gd fmla="*/ 1 w 1" name="T6"/>
                <a:gd fmla="*/ 3 h 3" name="T7"/>
                <a:gd fmla="*/ 1 w 1" name="T8"/>
                <a:gd fmla="*/ 3 h 3" name="T9"/>
                <a:gd fmla="*/ 1 w 1" name="T10"/>
                <a:gd fmla="*/ 3 h 3" name="T11"/>
                <a:gd fmla="*/ 1 w 1" name="T12"/>
                <a:gd fmla="*/ 1 h 3" name="T13"/>
                <a:gd fmla="*/ 1 w 1" name="T14"/>
                <a:gd fmla="*/ 0 h 3" name="T15"/>
                <a:gd fmla="*/ 1 w 1" name="T16"/>
                <a:gd fmla="*/ 0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1">
                  <a:moveTo>
                    <a:pt x="1" y="0"/>
                  </a:moveTo>
                  <a:cubicBezTo>
                    <a:pt x="0" y="0"/>
                    <a:pt x="0" y="0"/>
                    <a:pt x="0" y="0"/>
                  </a:cubicBezTo>
                  <a:cubicBezTo>
                    <a:pt x="0" y="1"/>
                    <a:pt x="0" y="2"/>
                    <a:pt x="0" y="3"/>
                  </a:cubicBezTo>
                  <a:cubicBezTo>
                    <a:pt x="1" y="3"/>
                    <a:pt x="1" y="3"/>
                    <a:pt x="1" y="3"/>
                  </a:cubicBezTo>
                  <a:cubicBezTo>
                    <a:pt x="1" y="3"/>
                    <a:pt x="1" y="3"/>
                    <a:pt x="1" y="3"/>
                  </a:cubicBezTo>
                  <a:cubicBezTo>
                    <a:pt x="1" y="3"/>
                    <a:pt x="1" y="3"/>
                    <a:pt x="1" y="3"/>
                  </a:cubicBezTo>
                  <a:cubicBezTo>
                    <a:pt x="1" y="2"/>
                    <a:pt x="1" y="2"/>
                    <a:pt x="1" y="1"/>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9" name="Freeform 9"/>
            <p:cNvSpPr/>
            <p:nvPr/>
          </p:nvSpPr>
          <p:spPr bwMode="auto">
            <a:xfrm>
              <a:off x="3453" y="2048"/>
              <a:ext cx="5" cy="10"/>
            </a:xfrm>
            <a:custGeom>
              <a:gdLst>
                <a:gd fmla="*/ 1 w 2" name="T0"/>
                <a:gd fmla="*/ 0 h 4" name="T1"/>
                <a:gd fmla="*/ 0 w 2" name="T2"/>
                <a:gd fmla="*/ 0 h 4" name="T3"/>
                <a:gd fmla="*/ 0 w 2" name="T4"/>
                <a:gd fmla="*/ 3 h 4" name="T5"/>
                <a:gd fmla="*/ 0 w 2" name="T6"/>
                <a:gd fmla="*/ 4 h 4" name="T7"/>
                <a:gd fmla="*/ 1 w 2" name="T8"/>
                <a:gd fmla="*/ 4 h 4" name="T9"/>
                <a:gd fmla="*/ 1 w 2" name="T10"/>
                <a:gd fmla="*/ 4 h 4" name="T11"/>
                <a:gd fmla="*/ 1 w 2" name="T12"/>
                <a:gd fmla="*/ 0 h 4" name="T13"/>
                <a:gd fmla="*/ 1 w 2" name="T14"/>
                <a:gd fmla="*/ 0 h 4" name="T15"/>
                <a:gd fmla="*/ 1 w 2"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1" y="0"/>
                  </a:moveTo>
                  <a:cubicBezTo>
                    <a:pt x="0" y="0"/>
                    <a:pt x="0" y="0"/>
                    <a:pt x="0" y="0"/>
                  </a:cubicBezTo>
                  <a:cubicBezTo>
                    <a:pt x="0" y="1"/>
                    <a:pt x="0" y="3"/>
                    <a:pt x="0" y="3"/>
                  </a:cubicBezTo>
                  <a:cubicBezTo>
                    <a:pt x="0" y="4"/>
                    <a:pt x="0" y="4"/>
                    <a:pt x="0" y="4"/>
                  </a:cubicBezTo>
                  <a:cubicBezTo>
                    <a:pt x="1" y="4"/>
                    <a:pt x="1" y="4"/>
                    <a:pt x="1" y="4"/>
                  </a:cubicBezTo>
                  <a:cubicBezTo>
                    <a:pt x="1" y="4"/>
                    <a:pt x="1" y="4"/>
                    <a:pt x="1" y="4"/>
                  </a:cubicBezTo>
                  <a:cubicBezTo>
                    <a:pt x="2" y="3"/>
                    <a:pt x="1" y="1"/>
                    <a:pt x="1"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0" name="Freeform 10"/>
            <p:cNvSpPr/>
            <p:nvPr/>
          </p:nvSpPr>
          <p:spPr bwMode="auto">
            <a:xfrm>
              <a:off x="3427" y="2027"/>
              <a:ext cx="10" cy="5"/>
            </a:xfrm>
            <a:custGeom>
              <a:gdLst>
                <a:gd fmla="*/ 2 w 4" name="T0"/>
                <a:gd fmla="*/ 0 h 2" name="T1"/>
                <a:gd fmla="*/ 1 w 4" name="T2"/>
                <a:gd fmla="*/ 0 h 2" name="T3"/>
                <a:gd fmla="*/ 0 w 4" name="T4"/>
                <a:gd fmla="*/ 1 h 2" name="T5"/>
                <a:gd fmla="*/ 0 w 4" name="T6"/>
                <a:gd fmla="*/ 2 h 2" name="T7"/>
                <a:gd fmla="*/ 2 w 4" name="T8"/>
                <a:gd fmla="*/ 2 h 2" name="T9"/>
                <a:gd fmla="*/ 4 w 4" name="T10"/>
                <a:gd fmla="*/ 1 h 2" name="T11"/>
                <a:gd fmla="*/ 4 w 4" name="T12"/>
                <a:gd fmla="*/ 1 h 2" name="T13"/>
                <a:gd fmla="*/ 4 w 4" name="T14"/>
                <a:gd fmla="*/ 1 h 2" name="T15"/>
                <a:gd fmla="*/ 3 w 4" name="T16"/>
                <a:gd fmla="*/ 0 h 2" name="T17"/>
                <a:gd fmla="*/ 2 w 4"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4">
                  <a:moveTo>
                    <a:pt x="2" y="0"/>
                  </a:moveTo>
                  <a:cubicBezTo>
                    <a:pt x="1" y="0"/>
                    <a:pt x="1" y="0"/>
                    <a:pt x="1" y="0"/>
                  </a:cubicBezTo>
                  <a:cubicBezTo>
                    <a:pt x="0" y="1"/>
                    <a:pt x="0" y="1"/>
                    <a:pt x="0" y="1"/>
                  </a:cubicBezTo>
                  <a:cubicBezTo>
                    <a:pt x="0" y="2"/>
                    <a:pt x="0" y="2"/>
                    <a:pt x="0" y="2"/>
                  </a:cubicBezTo>
                  <a:cubicBezTo>
                    <a:pt x="0" y="2"/>
                    <a:pt x="0" y="2"/>
                    <a:pt x="2" y="2"/>
                  </a:cubicBezTo>
                  <a:cubicBezTo>
                    <a:pt x="2" y="2"/>
                    <a:pt x="3" y="2"/>
                    <a:pt x="4" y="1"/>
                  </a:cubicBezTo>
                  <a:cubicBezTo>
                    <a:pt x="4" y="1"/>
                    <a:pt x="4" y="1"/>
                    <a:pt x="4" y="1"/>
                  </a:cubicBezTo>
                  <a:cubicBezTo>
                    <a:pt x="4" y="1"/>
                    <a:pt x="4" y="1"/>
                    <a:pt x="4" y="1"/>
                  </a:cubicBezTo>
                  <a:cubicBezTo>
                    <a:pt x="3" y="0"/>
                    <a:pt x="3" y="0"/>
                    <a:pt x="3" y="0"/>
                  </a:cubicBezTo>
                  <a:cubicBezTo>
                    <a:pt x="3"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1" name="Freeform 11"/>
            <p:cNvSpPr/>
            <p:nvPr/>
          </p:nvSpPr>
          <p:spPr bwMode="auto">
            <a:xfrm>
              <a:off x="3472" y="2027"/>
              <a:ext cx="10" cy="5"/>
            </a:xfrm>
            <a:custGeom>
              <a:gdLst>
                <a:gd fmla="*/ 3 w 4" name="T0"/>
                <a:gd fmla="*/ 0 h 2" name="T1"/>
                <a:gd fmla="*/ 1 w 4" name="T2"/>
                <a:gd fmla="*/ 1 h 2" name="T3"/>
                <a:gd fmla="*/ 0 w 4" name="T4"/>
                <a:gd fmla="*/ 1 h 2" name="T5"/>
                <a:gd fmla="*/ 0 w 4" name="T6"/>
                <a:gd fmla="*/ 1 h 2" name="T7"/>
                <a:gd fmla="*/ 1 w 4" name="T8"/>
                <a:gd fmla="*/ 2 h 2" name="T9"/>
                <a:gd fmla="*/ 2 w 4" name="T10"/>
                <a:gd fmla="*/ 2 h 2" name="T11"/>
                <a:gd fmla="*/ 4 w 4" name="T12"/>
                <a:gd fmla="*/ 2 h 2" name="T13"/>
                <a:gd fmla="*/ 4 w 4" name="T14"/>
                <a:gd fmla="*/ 1 h 2" name="T15"/>
                <a:gd fmla="*/ 4 w 4" name="T16"/>
                <a:gd fmla="*/ 1 h 2" name="T17"/>
                <a:gd fmla="*/ 3 w 4"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4">
                  <a:moveTo>
                    <a:pt x="3" y="0"/>
                  </a:moveTo>
                  <a:cubicBezTo>
                    <a:pt x="2" y="0"/>
                    <a:pt x="1" y="0"/>
                    <a:pt x="1" y="1"/>
                  </a:cubicBezTo>
                  <a:cubicBezTo>
                    <a:pt x="0" y="1"/>
                    <a:pt x="0" y="1"/>
                    <a:pt x="0" y="1"/>
                  </a:cubicBezTo>
                  <a:cubicBezTo>
                    <a:pt x="0" y="1"/>
                    <a:pt x="0" y="1"/>
                    <a:pt x="0" y="1"/>
                  </a:cubicBezTo>
                  <a:cubicBezTo>
                    <a:pt x="1" y="2"/>
                    <a:pt x="1" y="2"/>
                    <a:pt x="1" y="2"/>
                  </a:cubicBezTo>
                  <a:cubicBezTo>
                    <a:pt x="1" y="2"/>
                    <a:pt x="2" y="2"/>
                    <a:pt x="2" y="2"/>
                  </a:cubicBezTo>
                  <a:cubicBezTo>
                    <a:pt x="3" y="2"/>
                    <a:pt x="3" y="2"/>
                    <a:pt x="4" y="2"/>
                  </a:cubicBezTo>
                  <a:cubicBezTo>
                    <a:pt x="4" y="1"/>
                    <a:pt x="4" y="1"/>
                    <a:pt x="4" y="1"/>
                  </a:cubicBezTo>
                  <a:cubicBezTo>
                    <a:pt x="4" y="1"/>
                    <a:pt x="4" y="1"/>
                    <a:pt x="4" y="1"/>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2" name="Freeform 12"/>
            <p:cNvSpPr/>
            <p:nvPr/>
          </p:nvSpPr>
          <p:spPr bwMode="auto">
            <a:xfrm>
              <a:off x="3432" y="2041"/>
              <a:ext cx="5" cy="3"/>
            </a:xfrm>
            <a:custGeom>
              <a:gdLst>
                <a:gd fmla="*/ 2 w 2" name="T0"/>
                <a:gd fmla="*/ 0 h 1" name="T1"/>
                <a:gd fmla="*/ 1 w 2" name="T2"/>
                <a:gd fmla="*/ 0 h 1" name="T3"/>
                <a:gd fmla="*/ 0 w 2" name="T4"/>
                <a:gd fmla="*/ 1 h 1" name="T5"/>
                <a:gd fmla="*/ 0 w 2" name="T6"/>
                <a:gd fmla="*/ 1 h 1" name="T7"/>
                <a:gd fmla="*/ 0 w 2" name="T8"/>
                <a:gd fmla="*/ 1 h 1" name="T9"/>
                <a:gd fmla="*/ 0 w 2" name="T10"/>
                <a:gd fmla="*/ 1 h 1" name="T11"/>
                <a:gd fmla="*/ 2 w 2" name="T12"/>
                <a:gd fmla="*/ 0 h 1" name="T13"/>
                <a:gd fmla="*/ 2 w 2"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2">
                  <a:moveTo>
                    <a:pt x="2" y="0"/>
                  </a:moveTo>
                  <a:cubicBezTo>
                    <a:pt x="1" y="0"/>
                    <a:pt x="1" y="0"/>
                    <a:pt x="1" y="0"/>
                  </a:cubicBezTo>
                  <a:cubicBezTo>
                    <a:pt x="1" y="0"/>
                    <a:pt x="0" y="0"/>
                    <a:pt x="0" y="1"/>
                  </a:cubicBezTo>
                  <a:cubicBezTo>
                    <a:pt x="0" y="1"/>
                    <a:pt x="0" y="1"/>
                    <a:pt x="0" y="1"/>
                  </a:cubicBezTo>
                  <a:cubicBezTo>
                    <a:pt x="0" y="1"/>
                    <a:pt x="0"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3" name="Freeform 13"/>
            <p:cNvSpPr/>
            <p:nvPr/>
          </p:nvSpPr>
          <p:spPr bwMode="auto">
            <a:xfrm>
              <a:off x="3441" y="2048"/>
              <a:ext cx="5" cy="5"/>
            </a:xfrm>
            <a:custGeom>
              <a:gdLst>
                <a:gd fmla="*/ 5 w 5" name="T0"/>
                <a:gd fmla="*/ 0 h 5" name="T1"/>
                <a:gd fmla="*/ 3 w 5" name="T2"/>
                <a:gd fmla="*/ 0 h 5" name="T3"/>
                <a:gd fmla="*/ 3 w 5" name="T4"/>
                <a:gd fmla="*/ 3 h 5" name="T5"/>
                <a:gd fmla="*/ 0 w 5" name="T6"/>
                <a:gd fmla="*/ 3 h 5" name="T7"/>
                <a:gd fmla="*/ 0 w 5" name="T8"/>
                <a:gd fmla="*/ 5 h 5" name="T9"/>
                <a:gd fmla="*/ 3 w 5" name="T10"/>
                <a:gd fmla="*/ 5 h 5" name="T11"/>
                <a:gd fmla="*/ 3 w 5" name="T12"/>
                <a:gd fmla="*/ 5 h 5" name="T13"/>
                <a:gd fmla="*/ 3 w 5" name="T14"/>
                <a:gd fmla="*/ 3 h 5" name="T15"/>
                <a:gd fmla="*/ 5 w 5" name="T16"/>
                <a:gd fmla="*/ 3 h 5" name="T17"/>
                <a:gd fmla="*/ 5 w 5"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5" y="0"/>
                  </a:moveTo>
                  <a:lnTo>
                    <a:pt x="3" y="0"/>
                  </a:lnTo>
                  <a:lnTo>
                    <a:pt x="3" y="3"/>
                  </a:lnTo>
                  <a:lnTo>
                    <a:pt x="0" y="3"/>
                  </a:lnTo>
                  <a:lnTo>
                    <a:pt x="0" y="5"/>
                  </a:lnTo>
                  <a:lnTo>
                    <a:pt x="3" y="5"/>
                  </a:lnTo>
                  <a:lnTo>
                    <a:pt x="3" y="5"/>
                  </a:lnTo>
                  <a:lnTo>
                    <a:pt x="3" y="3"/>
                  </a:lnTo>
                  <a:lnTo>
                    <a:pt x="5" y="3"/>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8" name="Freeform 14"/>
            <p:cNvSpPr/>
            <p:nvPr/>
          </p:nvSpPr>
          <p:spPr bwMode="auto">
            <a:xfrm>
              <a:off x="3441" y="2048"/>
              <a:ext cx="5" cy="5"/>
            </a:xfrm>
            <a:custGeom>
              <a:gdLst>
                <a:gd fmla="*/ 5 w 5" name="T0"/>
                <a:gd fmla="*/ 0 h 5" name="T1"/>
                <a:gd fmla="*/ 3 w 5" name="T2"/>
                <a:gd fmla="*/ 0 h 5" name="T3"/>
                <a:gd fmla="*/ 3 w 5" name="T4"/>
                <a:gd fmla="*/ 3 h 5" name="T5"/>
                <a:gd fmla="*/ 0 w 5" name="T6"/>
                <a:gd fmla="*/ 3 h 5" name="T7"/>
                <a:gd fmla="*/ 0 w 5" name="T8"/>
                <a:gd fmla="*/ 5 h 5" name="T9"/>
                <a:gd fmla="*/ 3 w 5" name="T10"/>
                <a:gd fmla="*/ 5 h 5" name="T11"/>
                <a:gd fmla="*/ 3 w 5" name="T12"/>
                <a:gd fmla="*/ 5 h 5" name="T13"/>
                <a:gd fmla="*/ 3 w 5" name="T14"/>
                <a:gd fmla="*/ 3 h 5" name="T15"/>
                <a:gd fmla="*/ 5 w 5" name="T16"/>
                <a:gd fmla="*/ 3 h 5" name="T17"/>
                <a:gd fmla="*/ 5 w 5"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5" y="0"/>
                  </a:moveTo>
                  <a:lnTo>
                    <a:pt x="3" y="0"/>
                  </a:lnTo>
                  <a:lnTo>
                    <a:pt x="3" y="3"/>
                  </a:lnTo>
                  <a:lnTo>
                    <a:pt x="0" y="3"/>
                  </a:lnTo>
                  <a:lnTo>
                    <a:pt x="0" y="5"/>
                  </a:lnTo>
                  <a:lnTo>
                    <a:pt x="3" y="5"/>
                  </a:lnTo>
                  <a:lnTo>
                    <a:pt x="3" y="5"/>
                  </a:lnTo>
                  <a:lnTo>
                    <a:pt x="3" y="3"/>
                  </a:lnTo>
                  <a:lnTo>
                    <a:pt x="5" y="3"/>
                  </a:lnTo>
                  <a:lnTo>
                    <a:pt x="5"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9" name="Freeform 15"/>
            <p:cNvSpPr/>
            <p:nvPr/>
          </p:nvSpPr>
          <p:spPr bwMode="auto">
            <a:xfrm>
              <a:off x="3465" y="2048"/>
              <a:ext cx="5" cy="5"/>
            </a:xfrm>
            <a:custGeom>
              <a:gdLst>
                <a:gd fmla="*/ 0 w 2" name="T0"/>
                <a:gd fmla="*/ 0 h 2" name="T1"/>
                <a:gd fmla="*/ 0 w 2" name="T2"/>
                <a:gd fmla="*/ 1 h 2" name="T3"/>
                <a:gd fmla="*/ 0 w 2" name="T4"/>
                <a:gd fmla="*/ 1 h 2" name="T5"/>
                <a:gd fmla="*/ 1 w 2" name="T6"/>
                <a:gd fmla="*/ 2 h 2" name="T7"/>
                <a:gd fmla="*/ 1 w 2" name="T8"/>
                <a:gd fmla="*/ 2 h 2" name="T9"/>
                <a:gd fmla="*/ 2 w 2" name="T10"/>
                <a:gd fmla="*/ 2 h 2" name="T11"/>
                <a:gd fmla="*/ 1 w 2" name="T12"/>
                <a:gd fmla="*/ 1 h 2" name="T13"/>
                <a:gd fmla="*/ 1 w 2" name="T14"/>
                <a:gd fmla="*/ 1 h 2" name="T15"/>
                <a:gd fmla="*/ 1 w 2" name="T16"/>
                <a:gd fmla="*/ 0 h 2" name="T17"/>
                <a:gd fmla="*/ 0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0" y="0"/>
                  </a:moveTo>
                  <a:cubicBezTo>
                    <a:pt x="0" y="1"/>
                    <a:pt x="0" y="1"/>
                    <a:pt x="0" y="1"/>
                  </a:cubicBezTo>
                  <a:cubicBezTo>
                    <a:pt x="0" y="1"/>
                    <a:pt x="0" y="1"/>
                    <a:pt x="0" y="1"/>
                  </a:cubicBezTo>
                  <a:cubicBezTo>
                    <a:pt x="1" y="1"/>
                    <a:pt x="1" y="1"/>
                    <a:pt x="1" y="2"/>
                  </a:cubicBezTo>
                  <a:cubicBezTo>
                    <a:pt x="1" y="2"/>
                    <a:pt x="1" y="2"/>
                    <a:pt x="1" y="2"/>
                  </a:cubicBezTo>
                  <a:cubicBezTo>
                    <a:pt x="2" y="2"/>
                    <a:pt x="2" y="2"/>
                    <a:pt x="2" y="2"/>
                  </a:cubicBezTo>
                  <a:cubicBezTo>
                    <a:pt x="1" y="1"/>
                    <a:pt x="1" y="1"/>
                    <a:pt x="1" y="1"/>
                  </a:cubicBezTo>
                  <a:cubicBezTo>
                    <a:pt x="1" y="1"/>
                    <a:pt x="1" y="1"/>
                    <a:pt x="1" y="1"/>
                  </a:cubicBezTo>
                  <a:cubicBezTo>
                    <a:pt x="1" y="0"/>
                    <a:pt x="1" y="0"/>
                    <a:pt x="1"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0" name="Freeform 16"/>
            <p:cNvSpPr/>
            <p:nvPr/>
          </p:nvSpPr>
          <p:spPr bwMode="auto">
            <a:xfrm>
              <a:off x="3475" y="2041"/>
              <a:ext cx="5" cy="3"/>
            </a:xfrm>
            <a:custGeom>
              <a:gdLst>
                <a:gd fmla="*/ 1 w 2" name="T0"/>
                <a:gd fmla="*/ 0 h 1" name="T1"/>
                <a:gd fmla="*/ 0 w 2" name="T2"/>
                <a:gd fmla="*/ 0 h 1" name="T3"/>
                <a:gd fmla="*/ 0 w 2" name="T4"/>
                <a:gd fmla="*/ 0 h 1" name="T5"/>
                <a:gd fmla="*/ 1 w 2" name="T6"/>
                <a:gd fmla="*/ 1 h 1" name="T7"/>
                <a:gd fmla="*/ 2 w 2" name="T8"/>
                <a:gd fmla="*/ 1 h 1" name="T9"/>
                <a:gd fmla="*/ 2 w 2" name="T10"/>
                <a:gd fmla="*/ 1 h 1" name="T11"/>
                <a:gd fmla="*/ 2 w 2" name="T12"/>
                <a:gd fmla="*/ 1 h 1" name="T13"/>
                <a:gd fmla="*/ 2 w 2" name="T14"/>
                <a:gd fmla="*/ 0 h 1" name="T15"/>
                <a:gd fmla="*/ 1 w 2" name="T16"/>
                <a:gd fmla="*/ 0 h 1" name="T17"/>
                <a:gd fmla="*/ 1 w 2" name="T18"/>
                <a:gd fmla="*/ 0 h 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 w="2">
                  <a:moveTo>
                    <a:pt x="1" y="0"/>
                  </a:moveTo>
                  <a:cubicBezTo>
                    <a:pt x="0" y="0"/>
                    <a:pt x="0" y="0"/>
                    <a:pt x="0" y="0"/>
                  </a:cubicBezTo>
                  <a:cubicBezTo>
                    <a:pt x="0" y="0"/>
                    <a:pt x="0" y="0"/>
                    <a:pt x="0" y="0"/>
                  </a:cubicBezTo>
                  <a:cubicBezTo>
                    <a:pt x="1" y="0"/>
                    <a:pt x="1" y="0"/>
                    <a:pt x="1" y="1"/>
                  </a:cubicBezTo>
                  <a:cubicBezTo>
                    <a:pt x="1" y="1"/>
                    <a:pt x="1"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1" name="Freeform 17"/>
            <p:cNvSpPr/>
            <p:nvPr/>
          </p:nvSpPr>
          <p:spPr bwMode="auto">
            <a:xfrm>
              <a:off x="3430" y="2015"/>
              <a:ext cx="4" cy="5"/>
            </a:xfrm>
            <a:custGeom>
              <a:gdLst>
                <a:gd fmla="*/ 2 w 4" name="T0"/>
                <a:gd fmla="*/ 0 h 5" name="T1"/>
                <a:gd fmla="*/ 0 w 4" name="T2"/>
                <a:gd fmla="*/ 0 h 5" name="T3"/>
                <a:gd fmla="*/ 0 w 4" name="T4"/>
                <a:gd fmla="*/ 2 h 5" name="T5"/>
                <a:gd fmla="*/ 2 w 4" name="T6"/>
                <a:gd fmla="*/ 5 h 5" name="T7"/>
                <a:gd fmla="*/ 4 w 4" name="T8"/>
                <a:gd fmla="*/ 5 h 5" name="T9"/>
                <a:gd fmla="*/ 4 w 4" name="T10"/>
                <a:gd fmla="*/ 5 h 5" name="T11"/>
                <a:gd fmla="*/ 4 w 4" name="T12"/>
                <a:gd fmla="*/ 5 h 5" name="T13"/>
                <a:gd fmla="*/ 4 w 4" name="T14"/>
                <a:gd fmla="*/ 2 h 5" name="T15"/>
                <a:gd fmla="*/ 2 w 4" name="T16"/>
                <a:gd fmla="*/ 2 h 5" name="T17"/>
                <a:gd fmla="*/ 2 w 4"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4">
                  <a:moveTo>
                    <a:pt x="2" y="0"/>
                  </a:moveTo>
                  <a:lnTo>
                    <a:pt x="0" y="0"/>
                  </a:lnTo>
                  <a:lnTo>
                    <a:pt x="0" y="2"/>
                  </a:lnTo>
                  <a:lnTo>
                    <a:pt x="2" y="5"/>
                  </a:lnTo>
                  <a:lnTo>
                    <a:pt x="4" y="5"/>
                  </a:lnTo>
                  <a:lnTo>
                    <a:pt x="4" y="5"/>
                  </a:lnTo>
                  <a:lnTo>
                    <a:pt x="4" y="5"/>
                  </a:lnTo>
                  <a:lnTo>
                    <a:pt x="4" y="2"/>
                  </a:lnTo>
                  <a:lnTo>
                    <a:pt x="2" y="2"/>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2" name="Freeform 18"/>
            <p:cNvSpPr/>
            <p:nvPr/>
          </p:nvSpPr>
          <p:spPr bwMode="auto">
            <a:xfrm>
              <a:off x="3430" y="2015"/>
              <a:ext cx="4" cy="5"/>
            </a:xfrm>
            <a:custGeom>
              <a:gdLst>
                <a:gd fmla="*/ 2 w 4" name="T0"/>
                <a:gd fmla="*/ 0 h 5" name="T1"/>
                <a:gd fmla="*/ 0 w 4" name="T2"/>
                <a:gd fmla="*/ 0 h 5" name="T3"/>
                <a:gd fmla="*/ 0 w 4" name="T4"/>
                <a:gd fmla="*/ 2 h 5" name="T5"/>
                <a:gd fmla="*/ 2 w 4" name="T6"/>
                <a:gd fmla="*/ 5 h 5" name="T7"/>
                <a:gd fmla="*/ 4 w 4" name="T8"/>
                <a:gd fmla="*/ 5 h 5" name="T9"/>
                <a:gd fmla="*/ 4 w 4" name="T10"/>
                <a:gd fmla="*/ 5 h 5" name="T11"/>
                <a:gd fmla="*/ 4 w 4" name="T12"/>
                <a:gd fmla="*/ 5 h 5" name="T13"/>
                <a:gd fmla="*/ 4 w 4" name="T14"/>
                <a:gd fmla="*/ 2 h 5" name="T15"/>
                <a:gd fmla="*/ 2 w 4" name="T16"/>
                <a:gd fmla="*/ 2 h 5" name="T17"/>
                <a:gd fmla="*/ 2 w 4"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4">
                  <a:moveTo>
                    <a:pt x="2" y="0"/>
                  </a:moveTo>
                  <a:lnTo>
                    <a:pt x="0" y="0"/>
                  </a:lnTo>
                  <a:lnTo>
                    <a:pt x="0" y="2"/>
                  </a:lnTo>
                  <a:lnTo>
                    <a:pt x="2" y="5"/>
                  </a:lnTo>
                  <a:lnTo>
                    <a:pt x="4" y="5"/>
                  </a:lnTo>
                  <a:lnTo>
                    <a:pt x="4" y="5"/>
                  </a:lnTo>
                  <a:lnTo>
                    <a:pt x="4" y="5"/>
                  </a:lnTo>
                  <a:lnTo>
                    <a:pt x="4" y="2"/>
                  </a:lnTo>
                  <a:lnTo>
                    <a:pt x="2" y="2"/>
                  </a:lnTo>
                  <a:lnTo>
                    <a:pt x="2"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3" name="Freeform 19"/>
            <p:cNvSpPr/>
            <p:nvPr/>
          </p:nvSpPr>
          <p:spPr bwMode="auto">
            <a:xfrm>
              <a:off x="3465" y="2003"/>
              <a:ext cx="5" cy="5"/>
            </a:xfrm>
            <a:custGeom>
              <a:gdLst>
                <a:gd fmla="*/ 2 w 2" name="T0"/>
                <a:gd fmla="*/ 0 h 2" name="T1"/>
                <a:gd fmla="*/ 1 w 2" name="T2"/>
                <a:gd fmla="*/ 0 h 2" name="T3"/>
                <a:gd fmla="*/ 1 w 2" name="T4"/>
                <a:gd fmla="*/ 1 h 2" name="T5"/>
                <a:gd fmla="*/ 0 w 2" name="T6"/>
                <a:gd fmla="*/ 2 h 2" name="T7"/>
                <a:gd fmla="*/ 0 w 2" name="T8"/>
                <a:gd fmla="*/ 2 h 2" name="T9"/>
                <a:gd fmla="*/ 0 w 2" name="T10"/>
                <a:gd fmla="*/ 2 h 2" name="T11"/>
                <a:gd fmla="*/ 1 w 2" name="T12"/>
                <a:gd fmla="*/ 2 h 2" name="T13"/>
                <a:gd fmla="*/ 1 w 2" name="T14"/>
                <a:gd fmla="*/ 1 h 2" name="T15"/>
                <a:gd fmla="*/ 2 w 2" name="T16"/>
                <a:gd fmla="*/ 1 h 2" name="T17"/>
                <a:gd fmla="*/ 2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2" y="0"/>
                  </a:moveTo>
                  <a:cubicBezTo>
                    <a:pt x="1" y="0"/>
                    <a:pt x="1" y="0"/>
                    <a:pt x="1" y="0"/>
                  </a:cubicBezTo>
                  <a:cubicBezTo>
                    <a:pt x="1" y="1"/>
                    <a:pt x="1" y="1"/>
                    <a:pt x="1" y="1"/>
                  </a:cubicBezTo>
                  <a:cubicBezTo>
                    <a:pt x="0" y="1"/>
                    <a:pt x="0" y="1"/>
                    <a:pt x="0" y="2"/>
                  </a:cubicBezTo>
                  <a:cubicBezTo>
                    <a:pt x="0" y="2"/>
                    <a:pt x="0" y="2"/>
                    <a:pt x="0" y="2"/>
                  </a:cubicBezTo>
                  <a:cubicBezTo>
                    <a:pt x="0" y="2"/>
                    <a:pt x="0" y="2"/>
                    <a:pt x="0" y="2"/>
                  </a:cubicBezTo>
                  <a:cubicBezTo>
                    <a:pt x="1" y="2"/>
                    <a:pt x="1" y="2"/>
                    <a:pt x="1" y="2"/>
                  </a:cubicBezTo>
                  <a:cubicBezTo>
                    <a:pt x="1" y="1"/>
                    <a:pt x="1" y="1"/>
                    <a:pt x="1" y="1"/>
                  </a:cubicBezTo>
                  <a:cubicBezTo>
                    <a:pt x="1" y="1"/>
                    <a:pt x="1" y="1"/>
                    <a:pt x="2" y="1"/>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4" name="Freeform 20"/>
            <p:cNvSpPr/>
            <p:nvPr/>
          </p:nvSpPr>
          <p:spPr bwMode="auto">
            <a:xfrm>
              <a:off x="3475" y="2010"/>
              <a:ext cx="5" cy="5"/>
            </a:xfrm>
            <a:custGeom>
              <a:gdLst>
                <a:gd fmla="*/ 2 w 2" name="T0"/>
                <a:gd fmla="*/ 0 h 2" name="T1"/>
                <a:gd fmla="*/ 1 w 2" name="T2"/>
                <a:gd fmla="*/ 1 h 2" name="T3"/>
                <a:gd fmla="*/ 0 w 2" name="T4"/>
                <a:gd fmla="*/ 1 h 2" name="T5"/>
                <a:gd fmla="*/ 0 w 2" name="T6"/>
                <a:gd fmla="*/ 2 h 2" name="T7"/>
                <a:gd fmla="*/ 0 w 2" name="T8"/>
                <a:gd fmla="*/ 2 h 2" name="T9"/>
                <a:gd fmla="*/ 1 w 2" name="T10"/>
                <a:gd fmla="*/ 2 h 2" name="T11"/>
                <a:gd fmla="*/ 2 w 2" name="T12"/>
                <a:gd fmla="*/ 1 h 2" name="T13"/>
                <a:gd fmla="*/ 2 w 2"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2">
                  <a:moveTo>
                    <a:pt x="2" y="0"/>
                  </a:move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2" y="1"/>
                    <a:pt x="2" y="1"/>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5" name="Freeform 21"/>
            <p:cNvSpPr>
              <a:spLocks noEditPoints="1"/>
            </p:cNvSpPr>
            <p:nvPr/>
          </p:nvSpPr>
          <p:spPr bwMode="auto">
            <a:xfrm>
              <a:off x="3822" y="1799"/>
              <a:ext cx="83" cy="80"/>
            </a:xfrm>
            <a:custGeom>
              <a:gdLst>
                <a:gd fmla="*/ 22 w 35" name="T0"/>
                <a:gd fmla="*/ 25 h 34" name="T1"/>
                <a:gd fmla="*/ 19 w 35" name="T2"/>
                <a:gd fmla="*/ 32 h 34" name="T3"/>
                <a:gd fmla="*/ 22 w 35" name="T4"/>
                <a:gd fmla="*/ 25 h 34" name="T5"/>
                <a:gd fmla="*/ 18 w 35" name="T6"/>
                <a:gd fmla="*/ 24 h 34" name="T7"/>
                <a:gd fmla="*/ 16 w 35" name="T8"/>
                <a:gd fmla="*/ 22 h 34" name="T9"/>
                <a:gd fmla="*/ 13 w 35" name="T10"/>
                <a:gd fmla="*/ 18 h 34" name="T11"/>
                <a:gd fmla="*/ 13 w 35" name="T12"/>
                <a:gd fmla="*/ 18 h 34" name="T13"/>
                <a:gd fmla="*/ 15 w 35" name="T14"/>
                <a:gd fmla="*/ 22 h 34" name="T15"/>
                <a:gd fmla="*/ 14 w 35" name="T16"/>
                <a:gd fmla="*/ 22 h 34" name="T17"/>
                <a:gd fmla="*/ 13 w 35" name="T18"/>
                <a:gd fmla="*/ 19 h 34" name="T19"/>
                <a:gd fmla="*/ 31 w 35" name="T20"/>
                <a:gd fmla="*/ 20 h 34" name="T21"/>
                <a:gd fmla="*/ 31 w 35" name="T22"/>
                <a:gd fmla="*/ 20 h 34" name="T23"/>
                <a:gd fmla="*/ 31 w 35" name="T24"/>
                <a:gd fmla="*/ 14 h 34" name="T25"/>
                <a:gd fmla="*/ 31 w 35" name="T26"/>
                <a:gd fmla="*/ 14 h 34" name="T27"/>
                <a:gd fmla="*/ 30 w 35" name="T28"/>
                <a:gd fmla="*/ 20 h 34" name="T29"/>
                <a:gd fmla="*/ 21 w 35" name="T30"/>
                <a:gd fmla="*/ 9 h 34" name="T31"/>
                <a:gd fmla="*/ 8 w 35" name="T32"/>
                <a:gd fmla="*/ 18 h 34" name="T33"/>
                <a:gd fmla="*/ 11 w 35" name="T34"/>
                <a:gd fmla="*/ 18 h 34" name="T35"/>
                <a:gd fmla="*/ 30 w 35" name="T36"/>
                <a:gd fmla="*/ 9 h 34" name="T37"/>
                <a:gd fmla="*/ 12 w 35" name="T38"/>
                <a:gd fmla="*/ 8 h 34" name="T39"/>
                <a:gd fmla="*/ 18 w 35" name="T40"/>
                <a:gd fmla="*/ 8 h 34" name="T41"/>
                <a:gd fmla="*/ 14 w 35" name="T42"/>
                <a:gd fmla="*/ 8 h 34" name="T43"/>
                <a:gd fmla="*/ 15 w 35" name="T44"/>
                <a:gd fmla="*/ 9 h 34" name="T45"/>
                <a:gd fmla="*/ 12 w 35" name="T46"/>
                <a:gd fmla="*/ 16 h 34" name="T47"/>
                <a:gd fmla="*/ 6 w 35" name="T48"/>
                <a:gd fmla="*/ 11 h 34" name="T49"/>
                <a:gd fmla="*/ 7 w 35" name="T50"/>
                <a:gd fmla="*/ 15 h 34" name="T51"/>
                <a:gd fmla="*/ 13 w 35" name="T52"/>
                <a:gd fmla="*/ 5 h 34" name="T53"/>
                <a:gd fmla="*/ 9 w 35" name="T54"/>
                <a:gd fmla="*/ 12 h 34" name="T55"/>
                <a:gd fmla="*/ 29 w 35" name="T56"/>
                <a:gd fmla="*/ 6 h 34" name="T57"/>
                <a:gd fmla="*/ 20 w 35" name="T58"/>
                <a:gd fmla="*/ 4 h 34" name="T59"/>
                <a:gd fmla="*/ 20 w 35" name="T60"/>
                <a:gd fmla="*/ 4 h 34" name="T61"/>
                <a:gd fmla="*/ 24 w 35" name="T62"/>
                <a:gd fmla="*/ 5 h 34" name="T63"/>
                <a:gd fmla="*/ 27 w 35" name="T64"/>
                <a:gd fmla="*/ 7 h 34" name="T65"/>
                <a:gd fmla="*/ 29 w 35" name="T66"/>
                <a:gd fmla="*/ 11 h 34" name="T67"/>
                <a:gd fmla="*/ 33 w 35" name="T68"/>
                <a:gd fmla="*/ 12 h 34" name="T69"/>
                <a:gd fmla="*/ 28 w 35" name="T70"/>
                <a:gd fmla="*/ 15 h 34" name="T71"/>
                <a:gd fmla="*/ 32 w 35" name="T72"/>
                <a:gd fmla="*/ 21 h 34" name="T73"/>
                <a:gd fmla="*/ 27 w 35" name="T74"/>
                <a:gd fmla="*/ 27 h 34" name="T75"/>
                <a:gd fmla="*/ 22 w 35" name="T76"/>
                <a:gd fmla="*/ 24 h 34" name="T77"/>
                <a:gd fmla="*/ 14 w 35" name="T78"/>
                <a:gd fmla="*/ 19 h 34" name="T79"/>
                <a:gd fmla="*/ 18 w 35" name="T80"/>
                <a:gd fmla="*/ 13 h 34" name="T81"/>
                <a:gd fmla="*/ 22 w 35" name="T82"/>
                <a:gd fmla="*/ 10 h 34" name="T83"/>
                <a:gd fmla="*/ 18 w 35" name="T84"/>
                <a:gd fmla="*/ 6 h 34" name="T85"/>
                <a:gd fmla="*/ 14 w 35" name="T86"/>
                <a:gd fmla="*/ 5 h 34" name="T87"/>
                <a:gd fmla="*/ 5 w 35" name="T88"/>
                <a:gd fmla="*/ 10 h 34" name="T89"/>
                <a:gd fmla="*/ 6 w 35" name="T90"/>
                <a:gd fmla="*/ 16 h 34" name="T91"/>
                <a:gd fmla="*/ 6 w 35" name="T92"/>
                <a:gd fmla="*/ 17 h 34" name="T93"/>
                <a:gd fmla="*/ 13 w 35" name="T94"/>
                <a:gd fmla="*/ 23 h 34" name="T95"/>
                <a:gd fmla="*/ 13 w 35" name="T96"/>
                <a:gd fmla="*/ 29 h 34" name="T97"/>
                <a:gd fmla="*/ 15 w 35" name="T98"/>
                <a:gd fmla="*/ 30 h 34" name="T99"/>
                <a:gd fmla="*/ 7 w 35" name="T100"/>
                <a:gd fmla="*/ 4 h 34" name="T101"/>
                <a:gd fmla="*/ 23 w 35" name="T102"/>
                <a:gd fmla="*/ 2 h 34" name="T103"/>
                <a:gd fmla="*/ 11 w 35" name="T104"/>
                <a:gd fmla="*/ 2 h 34" name="T105"/>
                <a:gd fmla="*/ 21 w 35" name="T106"/>
                <a:gd fmla="*/ 3 h 34" name="T107"/>
                <a:gd fmla="*/ 12 w 35" name="T108"/>
                <a:gd fmla="*/ 2 h 34" name="T109"/>
                <a:gd fmla="*/ 18 w 35" name="T110"/>
                <a:gd fmla="*/ 2 h 34" name="T111"/>
                <a:gd fmla="*/ 15 w 35" name="T112"/>
                <a:gd fmla="*/ 1 h 34" name="T113"/>
                <a:gd fmla="*/ 17 w 35" name="T114"/>
                <a:gd fmla="*/ 0 h 34" name="T115"/>
                <a:gd fmla="*/ 0 w 35" name="T116"/>
                <a:gd fmla="*/ 17 h 34" name="T117"/>
                <a:gd fmla="*/ 34 w 35" name="T118"/>
                <a:gd fmla="*/ 22 h 34" name="T119"/>
                <a:gd fmla="*/ 29 w 35" name="T120"/>
                <a:gd fmla="*/ 4 h 3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 w="35">
                  <a:moveTo>
                    <a:pt x="22" y="32"/>
                  </a:moveTo>
                  <a:cubicBezTo>
                    <a:pt x="25" y="25"/>
                    <a:pt x="25" y="25"/>
                    <a:pt x="25" y="25"/>
                  </a:cubicBezTo>
                  <a:cubicBezTo>
                    <a:pt x="27" y="27"/>
                    <a:pt x="23" y="31"/>
                    <a:pt x="22" y="32"/>
                  </a:cubicBezTo>
                  <a:cubicBezTo>
                    <a:pt x="22" y="32"/>
                    <a:pt x="22" y="32"/>
                    <a:pt x="22" y="32"/>
                  </a:cubicBezTo>
                  <a:moveTo>
                    <a:pt x="19" y="32"/>
                  </a:moveTo>
                  <a:cubicBezTo>
                    <a:pt x="22" y="25"/>
                    <a:pt x="22" y="25"/>
                    <a:pt x="22" y="25"/>
                  </a:cubicBezTo>
                  <a:cubicBezTo>
                    <a:pt x="23" y="25"/>
                    <a:pt x="24" y="25"/>
                    <a:pt x="24" y="25"/>
                  </a:cubicBezTo>
                  <a:cubicBezTo>
                    <a:pt x="24" y="25"/>
                    <a:pt x="24" y="25"/>
                    <a:pt x="24" y="25"/>
                  </a:cubicBezTo>
                  <a:cubicBezTo>
                    <a:pt x="21" y="32"/>
                    <a:pt x="21" y="32"/>
                    <a:pt x="21" y="32"/>
                  </a:cubicBezTo>
                  <a:cubicBezTo>
                    <a:pt x="21" y="32"/>
                    <a:pt x="21" y="32"/>
                    <a:pt x="21" y="32"/>
                  </a:cubicBezTo>
                  <a:cubicBezTo>
                    <a:pt x="21" y="32"/>
                    <a:pt x="21" y="32"/>
                    <a:pt x="21" y="32"/>
                  </a:cubicBezTo>
                  <a:cubicBezTo>
                    <a:pt x="20" y="32"/>
                    <a:pt x="20" y="32"/>
                    <a:pt x="19" y="32"/>
                  </a:cubicBezTo>
                  <a:moveTo>
                    <a:pt x="17" y="33"/>
                  </a:moveTo>
                  <a:cubicBezTo>
                    <a:pt x="16" y="33"/>
                    <a:pt x="16" y="33"/>
                    <a:pt x="16" y="33"/>
                  </a:cubicBezTo>
                  <a:cubicBezTo>
                    <a:pt x="20" y="24"/>
                    <a:pt x="20" y="24"/>
                    <a:pt x="20" y="24"/>
                  </a:cubicBezTo>
                  <a:cubicBezTo>
                    <a:pt x="21" y="24"/>
                    <a:pt x="21" y="24"/>
                    <a:pt x="20" y="25"/>
                  </a:cubicBezTo>
                  <a:cubicBezTo>
                    <a:pt x="21" y="25"/>
                    <a:pt x="21" y="25"/>
                    <a:pt x="21" y="25"/>
                  </a:cubicBezTo>
                  <a:cubicBezTo>
                    <a:pt x="22" y="25"/>
                    <a:pt x="22" y="25"/>
                    <a:pt x="22" y="25"/>
                  </a:cubicBezTo>
                  <a:cubicBezTo>
                    <a:pt x="19" y="32"/>
                    <a:pt x="19" y="32"/>
                    <a:pt x="19" y="32"/>
                  </a:cubicBezTo>
                  <a:cubicBezTo>
                    <a:pt x="18" y="32"/>
                    <a:pt x="18" y="33"/>
                    <a:pt x="17" y="33"/>
                  </a:cubicBezTo>
                  <a:moveTo>
                    <a:pt x="16" y="32"/>
                  </a:moveTo>
                  <a:cubicBezTo>
                    <a:pt x="15" y="32"/>
                    <a:pt x="15" y="32"/>
                    <a:pt x="15" y="32"/>
                  </a:cubicBezTo>
                  <a:cubicBezTo>
                    <a:pt x="16" y="31"/>
                    <a:pt x="17" y="29"/>
                    <a:pt x="15" y="28"/>
                  </a:cubicBezTo>
                  <a:cubicBezTo>
                    <a:pt x="16" y="27"/>
                    <a:pt x="17" y="25"/>
                    <a:pt x="18" y="24"/>
                  </a:cubicBezTo>
                  <a:cubicBezTo>
                    <a:pt x="18" y="24"/>
                    <a:pt x="19" y="23"/>
                    <a:pt x="19" y="23"/>
                  </a:cubicBezTo>
                  <a:cubicBezTo>
                    <a:pt x="20" y="23"/>
                    <a:pt x="20" y="23"/>
                    <a:pt x="20" y="23"/>
                  </a:cubicBezTo>
                  <a:cubicBezTo>
                    <a:pt x="16" y="32"/>
                    <a:pt x="16" y="32"/>
                    <a:pt x="16" y="32"/>
                  </a:cubicBezTo>
                  <a:moveTo>
                    <a:pt x="15" y="28"/>
                  </a:moveTo>
                  <a:cubicBezTo>
                    <a:pt x="15" y="28"/>
                    <a:pt x="14" y="27"/>
                    <a:pt x="14" y="27"/>
                  </a:cubicBezTo>
                  <a:cubicBezTo>
                    <a:pt x="16" y="22"/>
                    <a:pt x="16" y="22"/>
                    <a:pt x="16" y="22"/>
                  </a:cubicBezTo>
                  <a:cubicBezTo>
                    <a:pt x="16" y="22"/>
                    <a:pt x="16" y="22"/>
                    <a:pt x="16" y="22"/>
                  </a:cubicBezTo>
                  <a:cubicBezTo>
                    <a:pt x="16" y="22"/>
                    <a:pt x="16" y="22"/>
                    <a:pt x="16" y="22"/>
                  </a:cubicBezTo>
                  <a:cubicBezTo>
                    <a:pt x="17" y="22"/>
                    <a:pt x="18" y="22"/>
                    <a:pt x="19" y="22"/>
                  </a:cubicBezTo>
                  <a:cubicBezTo>
                    <a:pt x="18" y="23"/>
                    <a:pt x="18" y="23"/>
                    <a:pt x="18" y="24"/>
                  </a:cubicBezTo>
                  <a:cubicBezTo>
                    <a:pt x="17" y="25"/>
                    <a:pt x="16" y="27"/>
                    <a:pt x="15" y="28"/>
                  </a:cubicBezTo>
                  <a:moveTo>
                    <a:pt x="13" y="18"/>
                  </a:moveTo>
                  <a:cubicBezTo>
                    <a:pt x="13" y="18"/>
                    <a:pt x="13" y="18"/>
                    <a:pt x="13" y="18"/>
                  </a:cubicBezTo>
                  <a:cubicBezTo>
                    <a:pt x="13" y="18"/>
                    <a:pt x="13" y="18"/>
                    <a:pt x="13" y="18"/>
                  </a:cubicBezTo>
                  <a:moveTo>
                    <a:pt x="12" y="18"/>
                  </a:moveTo>
                  <a:cubicBezTo>
                    <a:pt x="12" y="18"/>
                    <a:pt x="12" y="18"/>
                    <a:pt x="12"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4" y="19"/>
                    <a:pt x="13" y="20"/>
                  </a:cubicBezTo>
                  <a:cubicBezTo>
                    <a:pt x="13" y="20"/>
                    <a:pt x="14" y="21"/>
                    <a:pt x="14" y="21"/>
                  </a:cubicBezTo>
                  <a:cubicBezTo>
                    <a:pt x="15" y="21"/>
                    <a:pt x="15" y="21"/>
                    <a:pt x="15" y="21"/>
                  </a:cubicBezTo>
                  <a:cubicBezTo>
                    <a:pt x="15" y="22"/>
                    <a:pt x="15" y="22"/>
                    <a:pt x="15" y="22"/>
                  </a:cubicBezTo>
                  <a:cubicBezTo>
                    <a:pt x="15" y="22"/>
                    <a:pt x="15" y="22"/>
                    <a:pt x="15" y="22"/>
                  </a:cubicBezTo>
                  <a:cubicBezTo>
                    <a:pt x="16" y="22"/>
                    <a:pt x="16" y="22"/>
                    <a:pt x="16" y="22"/>
                  </a:cubicBezTo>
                  <a:cubicBezTo>
                    <a:pt x="14" y="26"/>
                    <a:pt x="14" y="26"/>
                    <a:pt x="14" y="26"/>
                  </a:cubicBezTo>
                  <a:cubicBezTo>
                    <a:pt x="14" y="26"/>
                    <a:pt x="14" y="25"/>
                    <a:pt x="14" y="24"/>
                  </a:cubicBezTo>
                  <a:cubicBezTo>
                    <a:pt x="14" y="23"/>
                    <a:pt x="14" y="23"/>
                    <a:pt x="15" y="22"/>
                  </a:cubicBezTo>
                  <a:cubicBezTo>
                    <a:pt x="14" y="22"/>
                    <a:pt x="14" y="22"/>
                    <a:pt x="14" y="22"/>
                  </a:cubicBezTo>
                  <a:cubicBezTo>
                    <a:pt x="14" y="22"/>
                    <a:pt x="14" y="22"/>
                    <a:pt x="14" y="22"/>
                  </a:cubicBezTo>
                  <a:cubicBezTo>
                    <a:pt x="14" y="21"/>
                    <a:pt x="14" y="21"/>
                    <a:pt x="14" y="21"/>
                  </a:cubicBezTo>
                  <a:cubicBezTo>
                    <a:pt x="13" y="20"/>
                    <a:pt x="13" y="20"/>
                    <a:pt x="13" y="20"/>
                  </a:cubicBezTo>
                  <a:cubicBezTo>
                    <a:pt x="13" y="19"/>
                    <a:pt x="13" y="19"/>
                    <a:pt x="13" y="19"/>
                  </a:cubicBezTo>
                  <a:cubicBezTo>
                    <a:pt x="13" y="19"/>
                    <a:pt x="13" y="19"/>
                    <a:pt x="13" y="19"/>
                  </a:cubicBezTo>
                  <a:cubicBezTo>
                    <a:pt x="13" y="19"/>
                    <a:pt x="13" y="19"/>
                    <a:pt x="13" y="19"/>
                  </a:cubicBezTo>
                  <a:cubicBezTo>
                    <a:pt x="12" y="20"/>
                    <a:pt x="12" y="20"/>
                    <a:pt x="12" y="20"/>
                  </a:cubicBezTo>
                  <a:cubicBezTo>
                    <a:pt x="12" y="20"/>
                    <a:pt x="11" y="20"/>
                    <a:pt x="11" y="20"/>
                  </a:cubicBezTo>
                  <a:cubicBezTo>
                    <a:pt x="11" y="19"/>
                    <a:pt x="12" y="19"/>
                    <a:pt x="12" y="18"/>
                  </a:cubicBezTo>
                  <a:cubicBezTo>
                    <a:pt x="12" y="18"/>
                    <a:pt x="12" y="18"/>
                    <a:pt x="12" y="18"/>
                  </a:cubicBezTo>
                  <a:moveTo>
                    <a:pt x="31" y="20"/>
                  </a:moveTo>
                  <a:cubicBezTo>
                    <a:pt x="31" y="20"/>
                    <a:pt x="31" y="20"/>
                    <a:pt x="31" y="20"/>
                  </a:cubicBezTo>
                  <a:cubicBezTo>
                    <a:pt x="33" y="15"/>
                    <a:pt x="33" y="15"/>
                    <a:pt x="33" y="15"/>
                  </a:cubicBezTo>
                  <a:cubicBezTo>
                    <a:pt x="33" y="16"/>
                    <a:pt x="33" y="16"/>
                    <a:pt x="33" y="17"/>
                  </a:cubicBezTo>
                  <a:cubicBezTo>
                    <a:pt x="33" y="18"/>
                    <a:pt x="33" y="19"/>
                    <a:pt x="33" y="20"/>
                  </a:cubicBezTo>
                  <a:cubicBezTo>
                    <a:pt x="33" y="21"/>
                    <a:pt x="33" y="21"/>
                    <a:pt x="33" y="21"/>
                  </a:cubicBezTo>
                  <a:cubicBezTo>
                    <a:pt x="33" y="21"/>
                    <a:pt x="33" y="20"/>
                    <a:pt x="32" y="20"/>
                  </a:cubicBezTo>
                  <a:cubicBezTo>
                    <a:pt x="32" y="20"/>
                    <a:pt x="32" y="20"/>
                    <a:pt x="31" y="20"/>
                  </a:cubicBezTo>
                  <a:cubicBezTo>
                    <a:pt x="31" y="20"/>
                    <a:pt x="31" y="20"/>
                    <a:pt x="31" y="20"/>
                  </a:cubicBezTo>
                  <a:moveTo>
                    <a:pt x="29" y="19"/>
                  </a:moveTo>
                  <a:cubicBezTo>
                    <a:pt x="29" y="18"/>
                    <a:pt x="29" y="16"/>
                    <a:pt x="29" y="16"/>
                  </a:cubicBezTo>
                  <a:cubicBezTo>
                    <a:pt x="30" y="14"/>
                    <a:pt x="30" y="14"/>
                    <a:pt x="31" y="14"/>
                  </a:cubicBezTo>
                  <a:cubicBezTo>
                    <a:pt x="31" y="14"/>
                    <a:pt x="31" y="14"/>
                    <a:pt x="31" y="14"/>
                  </a:cubicBezTo>
                  <a:cubicBezTo>
                    <a:pt x="31" y="14"/>
                    <a:pt x="31" y="14"/>
                    <a:pt x="31" y="14"/>
                  </a:cubicBezTo>
                  <a:cubicBezTo>
                    <a:pt x="30" y="15"/>
                    <a:pt x="30" y="17"/>
                    <a:pt x="29" y="19"/>
                  </a:cubicBezTo>
                  <a:moveTo>
                    <a:pt x="30" y="20"/>
                  </a:moveTo>
                  <a:cubicBezTo>
                    <a:pt x="29" y="20"/>
                    <a:pt x="29" y="20"/>
                    <a:pt x="29" y="20"/>
                  </a:cubicBezTo>
                  <a:cubicBezTo>
                    <a:pt x="29" y="20"/>
                    <a:pt x="29" y="20"/>
                    <a:pt x="29" y="20"/>
                  </a:cubicBezTo>
                  <a:cubicBezTo>
                    <a:pt x="30" y="18"/>
                    <a:pt x="31" y="16"/>
                    <a:pt x="32" y="14"/>
                  </a:cubicBezTo>
                  <a:cubicBezTo>
                    <a:pt x="31" y="14"/>
                    <a:pt x="31" y="14"/>
                    <a:pt x="31" y="14"/>
                  </a:cubicBezTo>
                  <a:cubicBezTo>
                    <a:pt x="32" y="14"/>
                    <a:pt x="32" y="14"/>
                    <a:pt x="32" y="14"/>
                  </a:cubicBezTo>
                  <a:cubicBezTo>
                    <a:pt x="32" y="14"/>
                    <a:pt x="32" y="14"/>
                    <a:pt x="32" y="14"/>
                  </a:cubicBezTo>
                  <a:cubicBezTo>
                    <a:pt x="32" y="14"/>
                    <a:pt x="32" y="14"/>
                    <a:pt x="32" y="14"/>
                  </a:cubicBezTo>
                  <a:cubicBezTo>
                    <a:pt x="33" y="15"/>
                    <a:pt x="33" y="15"/>
                    <a:pt x="33" y="15"/>
                  </a:cubicBezTo>
                  <a:cubicBezTo>
                    <a:pt x="30" y="20"/>
                    <a:pt x="30" y="20"/>
                    <a:pt x="30" y="20"/>
                  </a:cubicBezTo>
                  <a:cubicBezTo>
                    <a:pt x="30" y="20"/>
                    <a:pt x="30" y="20"/>
                    <a:pt x="30" y="20"/>
                  </a:cubicBezTo>
                  <a:cubicBezTo>
                    <a:pt x="30" y="20"/>
                    <a:pt x="30" y="20"/>
                    <a:pt x="30" y="20"/>
                  </a:cubicBezTo>
                  <a:moveTo>
                    <a:pt x="18" y="12"/>
                  </a:moveTo>
                  <a:cubicBezTo>
                    <a:pt x="19" y="11"/>
                    <a:pt x="19" y="10"/>
                    <a:pt x="20" y="9"/>
                  </a:cubicBezTo>
                  <a:cubicBezTo>
                    <a:pt x="20" y="9"/>
                    <a:pt x="20" y="9"/>
                    <a:pt x="20" y="9"/>
                  </a:cubicBezTo>
                  <a:cubicBezTo>
                    <a:pt x="20" y="9"/>
                    <a:pt x="20" y="9"/>
                    <a:pt x="20" y="9"/>
                  </a:cubicBezTo>
                  <a:cubicBezTo>
                    <a:pt x="21" y="9"/>
                    <a:pt x="21" y="9"/>
                    <a:pt x="21" y="9"/>
                  </a:cubicBezTo>
                  <a:cubicBezTo>
                    <a:pt x="20" y="12"/>
                    <a:pt x="20" y="12"/>
                    <a:pt x="20" y="12"/>
                  </a:cubicBezTo>
                  <a:cubicBezTo>
                    <a:pt x="20" y="12"/>
                    <a:pt x="19" y="12"/>
                    <a:pt x="18" y="12"/>
                  </a:cubicBezTo>
                  <a:cubicBezTo>
                    <a:pt x="18" y="12"/>
                    <a:pt x="18" y="12"/>
                    <a:pt x="18" y="12"/>
                  </a:cubicBezTo>
                  <a:moveTo>
                    <a:pt x="11" y="20"/>
                  </a:moveTo>
                  <a:cubicBezTo>
                    <a:pt x="10" y="19"/>
                    <a:pt x="10" y="19"/>
                    <a:pt x="9" y="19"/>
                  </a:cubicBezTo>
                  <a:cubicBezTo>
                    <a:pt x="9" y="19"/>
                    <a:pt x="8" y="18"/>
                    <a:pt x="8" y="18"/>
                  </a:cubicBezTo>
                  <a:cubicBezTo>
                    <a:pt x="10" y="14"/>
                    <a:pt x="11" y="11"/>
                    <a:pt x="13" y="9"/>
                  </a:cubicBezTo>
                  <a:cubicBezTo>
                    <a:pt x="13" y="8"/>
                    <a:pt x="13" y="8"/>
                    <a:pt x="13" y="8"/>
                  </a:cubicBezTo>
                  <a:cubicBezTo>
                    <a:pt x="14" y="9"/>
                    <a:pt x="14" y="9"/>
                    <a:pt x="15" y="9"/>
                  </a:cubicBezTo>
                  <a:cubicBezTo>
                    <a:pt x="13" y="11"/>
                    <a:pt x="12" y="14"/>
                    <a:pt x="11" y="16"/>
                  </a:cubicBezTo>
                  <a:cubicBezTo>
                    <a:pt x="11" y="16"/>
                    <a:pt x="11" y="16"/>
                    <a:pt x="11" y="16"/>
                  </a:cubicBezTo>
                  <a:cubicBezTo>
                    <a:pt x="10" y="17"/>
                    <a:pt x="11" y="17"/>
                    <a:pt x="11" y="18"/>
                  </a:cubicBezTo>
                  <a:cubicBezTo>
                    <a:pt x="11" y="18"/>
                    <a:pt x="11" y="19"/>
                    <a:pt x="11" y="20"/>
                  </a:cubicBezTo>
                  <a:moveTo>
                    <a:pt x="30" y="9"/>
                  </a:moveTo>
                  <a:cubicBezTo>
                    <a:pt x="30" y="9"/>
                    <a:pt x="30" y="8"/>
                    <a:pt x="30" y="8"/>
                  </a:cubicBezTo>
                  <a:cubicBezTo>
                    <a:pt x="31" y="8"/>
                    <a:pt x="31" y="9"/>
                    <a:pt x="31" y="9"/>
                  </a:cubicBezTo>
                  <a:cubicBezTo>
                    <a:pt x="30" y="9"/>
                    <a:pt x="30" y="9"/>
                    <a:pt x="30" y="9"/>
                  </a:cubicBezTo>
                  <a:cubicBezTo>
                    <a:pt x="30" y="9"/>
                    <a:pt x="30" y="9"/>
                    <a:pt x="30" y="9"/>
                  </a:cubicBezTo>
                  <a:cubicBezTo>
                    <a:pt x="30" y="9"/>
                    <a:pt x="30" y="9"/>
                    <a:pt x="30" y="9"/>
                  </a:cubicBezTo>
                  <a:moveTo>
                    <a:pt x="8" y="17"/>
                  </a:moveTo>
                  <a:cubicBezTo>
                    <a:pt x="7" y="17"/>
                    <a:pt x="7" y="16"/>
                    <a:pt x="7" y="16"/>
                  </a:cubicBezTo>
                  <a:cubicBezTo>
                    <a:pt x="7" y="14"/>
                    <a:pt x="8" y="13"/>
                    <a:pt x="9" y="12"/>
                  </a:cubicBezTo>
                  <a:cubicBezTo>
                    <a:pt x="10" y="11"/>
                    <a:pt x="11" y="9"/>
                    <a:pt x="12" y="8"/>
                  </a:cubicBezTo>
                  <a:cubicBezTo>
                    <a:pt x="12" y="8"/>
                    <a:pt x="12" y="8"/>
                    <a:pt x="12" y="8"/>
                  </a:cubicBezTo>
                  <a:cubicBezTo>
                    <a:pt x="12" y="8"/>
                    <a:pt x="13" y="8"/>
                    <a:pt x="13" y="8"/>
                  </a:cubicBezTo>
                  <a:cubicBezTo>
                    <a:pt x="11" y="11"/>
                    <a:pt x="9" y="14"/>
                    <a:pt x="8" y="17"/>
                  </a:cubicBezTo>
                  <a:moveTo>
                    <a:pt x="14" y="17"/>
                  </a:moveTo>
                  <a:cubicBezTo>
                    <a:pt x="14" y="16"/>
                    <a:pt x="14" y="16"/>
                    <a:pt x="14" y="16"/>
                  </a:cubicBezTo>
                  <a:cubicBezTo>
                    <a:pt x="15" y="13"/>
                    <a:pt x="16" y="10"/>
                    <a:pt x="18" y="8"/>
                  </a:cubicBezTo>
                  <a:cubicBezTo>
                    <a:pt x="18" y="8"/>
                    <a:pt x="18" y="8"/>
                    <a:pt x="18" y="8"/>
                  </a:cubicBezTo>
                  <a:cubicBezTo>
                    <a:pt x="19" y="8"/>
                    <a:pt x="19" y="8"/>
                    <a:pt x="20" y="8"/>
                  </a:cubicBezTo>
                  <a:cubicBezTo>
                    <a:pt x="19" y="9"/>
                    <a:pt x="18" y="11"/>
                    <a:pt x="17" y="12"/>
                  </a:cubicBezTo>
                  <a:cubicBezTo>
                    <a:pt x="17" y="12"/>
                    <a:pt x="17" y="12"/>
                    <a:pt x="17" y="12"/>
                  </a:cubicBezTo>
                  <a:cubicBezTo>
                    <a:pt x="14" y="17"/>
                    <a:pt x="14" y="17"/>
                    <a:pt x="14" y="17"/>
                  </a:cubicBezTo>
                  <a:moveTo>
                    <a:pt x="15" y="8"/>
                  </a:moveTo>
                  <a:cubicBezTo>
                    <a:pt x="14" y="8"/>
                    <a:pt x="14" y="8"/>
                    <a:pt x="14" y="8"/>
                  </a:cubicBezTo>
                  <a:cubicBezTo>
                    <a:pt x="14" y="7"/>
                    <a:pt x="14" y="7"/>
                    <a:pt x="14" y="7"/>
                  </a:cubicBezTo>
                  <a:cubicBezTo>
                    <a:pt x="15" y="7"/>
                    <a:pt x="15" y="7"/>
                    <a:pt x="15" y="7"/>
                  </a:cubicBezTo>
                  <a:cubicBezTo>
                    <a:pt x="15" y="8"/>
                    <a:pt x="15" y="8"/>
                    <a:pt x="15" y="8"/>
                  </a:cubicBezTo>
                  <a:moveTo>
                    <a:pt x="12" y="16"/>
                  </a:moveTo>
                  <a:cubicBezTo>
                    <a:pt x="12" y="16"/>
                    <a:pt x="12" y="16"/>
                    <a:pt x="12" y="16"/>
                  </a:cubicBezTo>
                  <a:cubicBezTo>
                    <a:pt x="13" y="14"/>
                    <a:pt x="14" y="11"/>
                    <a:pt x="15" y="9"/>
                  </a:cubicBezTo>
                  <a:cubicBezTo>
                    <a:pt x="16" y="9"/>
                    <a:pt x="16" y="9"/>
                    <a:pt x="16" y="8"/>
                  </a:cubicBezTo>
                  <a:cubicBezTo>
                    <a:pt x="16" y="7"/>
                    <a:pt x="16" y="7"/>
                    <a:pt x="16" y="7"/>
                  </a:cubicBezTo>
                  <a:cubicBezTo>
                    <a:pt x="16" y="7"/>
                    <a:pt x="17" y="7"/>
                    <a:pt x="17" y="7"/>
                  </a:cubicBezTo>
                  <a:cubicBezTo>
                    <a:pt x="16" y="10"/>
                    <a:pt x="14" y="13"/>
                    <a:pt x="13" y="16"/>
                  </a:cubicBezTo>
                  <a:cubicBezTo>
                    <a:pt x="13" y="16"/>
                    <a:pt x="13" y="16"/>
                    <a:pt x="13" y="16"/>
                  </a:cubicBezTo>
                  <a:cubicBezTo>
                    <a:pt x="12" y="16"/>
                    <a:pt x="12" y="16"/>
                    <a:pt x="12" y="16"/>
                  </a:cubicBezTo>
                  <a:cubicBezTo>
                    <a:pt x="12" y="16"/>
                    <a:pt x="12" y="16"/>
                    <a:pt x="12" y="16"/>
                  </a:cubicBezTo>
                  <a:moveTo>
                    <a:pt x="6" y="11"/>
                  </a:moveTo>
                  <a:cubicBezTo>
                    <a:pt x="6" y="11"/>
                    <a:pt x="6" y="10"/>
                    <a:pt x="6" y="10"/>
                  </a:cubicBezTo>
                  <a:cubicBezTo>
                    <a:pt x="6" y="9"/>
                    <a:pt x="8" y="6"/>
                    <a:pt x="9" y="6"/>
                  </a:cubicBezTo>
                  <a:cubicBezTo>
                    <a:pt x="9" y="6"/>
                    <a:pt x="9" y="6"/>
                    <a:pt x="9" y="6"/>
                  </a:cubicBezTo>
                  <a:cubicBezTo>
                    <a:pt x="6" y="11"/>
                    <a:pt x="6" y="11"/>
                    <a:pt x="6" y="11"/>
                  </a:cubicBezTo>
                  <a:moveTo>
                    <a:pt x="29" y="10"/>
                  </a:moveTo>
                  <a:cubicBezTo>
                    <a:pt x="29" y="9"/>
                    <a:pt x="29" y="9"/>
                    <a:pt x="29" y="9"/>
                  </a:cubicBezTo>
                  <a:cubicBezTo>
                    <a:pt x="29" y="8"/>
                    <a:pt x="29" y="7"/>
                    <a:pt x="29" y="6"/>
                  </a:cubicBezTo>
                  <a:cubicBezTo>
                    <a:pt x="29" y="6"/>
                    <a:pt x="30" y="7"/>
                    <a:pt x="30" y="7"/>
                  </a:cubicBezTo>
                  <a:cubicBezTo>
                    <a:pt x="30" y="8"/>
                    <a:pt x="30" y="9"/>
                    <a:pt x="29" y="10"/>
                  </a:cubicBezTo>
                  <a:moveTo>
                    <a:pt x="7" y="15"/>
                  </a:moveTo>
                  <a:cubicBezTo>
                    <a:pt x="6" y="14"/>
                    <a:pt x="6" y="14"/>
                    <a:pt x="6" y="13"/>
                  </a:cubicBezTo>
                  <a:cubicBezTo>
                    <a:pt x="6" y="13"/>
                    <a:pt x="6" y="13"/>
                    <a:pt x="6" y="12"/>
                  </a:cubicBezTo>
                  <a:cubicBezTo>
                    <a:pt x="10" y="7"/>
                    <a:pt x="10" y="7"/>
                    <a:pt x="10" y="7"/>
                  </a:cubicBezTo>
                  <a:cubicBezTo>
                    <a:pt x="10" y="6"/>
                    <a:pt x="10" y="6"/>
                    <a:pt x="10" y="6"/>
                  </a:cubicBezTo>
                  <a:cubicBezTo>
                    <a:pt x="11" y="6"/>
                    <a:pt x="12" y="5"/>
                    <a:pt x="13" y="5"/>
                  </a:cubicBezTo>
                  <a:cubicBezTo>
                    <a:pt x="13" y="5"/>
                    <a:pt x="13" y="5"/>
                    <a:pt x="13" y="5"/>
                  </a:cubicBezTo>
                  <a:cubicBezTo>
                    <a:pt x="14" y="6"/>
                    <a:pt x="14" y="6"/>
                    <a:pt x="14" y="6"/>
                  </a:cubicBezTo>
                  <a:cubicBezTo>
                    <a:pt x="14" y="6"/>
                    <a:pt x="12" y="7"/>
                    <a:pt x="12" y="7"/>
                  </a:cubicBezTo>
                  <a:cubicBezTo>
                    <a:pt x="12" y="7"/>
                    <a:pt x="12" y="7"/>
                    <a:pt x="12" y="7"/>
                  </a:cubicBezTo>
                  <a:cubicBezTo>
                    <a:pt x="12" y="7"/>
                    <a:pt x="12" y="7"/>
                    <a:pt x="12" y="7"/>
                  </a:cubicBezTo>
                  <a:cubicBezTo>
                    <a:pt x="11" y="7"/>
                    <a:pt x="11" y="7"/>
                    <a:pt x="11" y="7"/>
                  </a:cubicBezTo>
                  <a:cubicBezTo>
                    <a:pt x="11" y="9"/>
                    <a:pt x="10" y="10"/>
                    <a:pt x="9" y="12"/>
                  </a:cubicBezTo>
                  <a:cubicBezTo>
                    <a:pt x="8" y="13"/>
                    <a:pt x="7" y="14"/>
                    <a:pt x="7" y="15"/>
                  </a:cubicBezTo>
                  <a:moveTo>
                    <a:pt x="28" y="8"/>
                  </a:moveTo>
                  <a:cubicBezTo>
                    <a:pt x="28" y="8"/>
                    <a:pt x="28" y="8"/>
                    <a:pt x="28" y="8"/>
                  </a:cubicBezTo>
                  <a:cubicBezTo>
                    <a:pt x="28" y="7"/>
                    <a:pt x="28" y="7"/>
                    <a:pt x="28" y="7"/>
                  </a:cubicBezTo>
                  <a:cubicBezTo>
                    <a:pt x="28" y="6"/>
                    <a:pt x="28" y="5"/>
                    <a:pt x="28" y="5"/>
                  </a:cubicBezTo>
                  <a:cubicBezTo>
                    <a:pt x="28" y="5"/>
                    <a:pt x="29" y="5"/>
                    <a:pt x="29" y="6"/>
                  </a:cubicBezTo>
                  <a:cubicBezTo>
                    <a:pt x="29" y="6"/>
                    <a:pt x="29" y="6"/>
                    <a:pt x="29" y="6"/>
                  </a:cubicBezTo>
                  <a:cubicBezTo>
                    <a:pt x="29" y="6"/>
                    <a:pt x="28" y="7"/>
                    <a:pt x="28" y="8"/>
                  </a:cubicBezTo>
                  <a:moveTo>
                    <a:pt x="9" y="5"/>
                  </a:moveTo>
                  <a:cubicBezTo>
                    <a:pt x="10" y="5"/>
                    <a:pt x="11" y="5"/>
                    <a:pt x="11" y="4"/>
                  </a:cubicBezTo>
                  <a:cubicBezTo>
                    <a:pt x="13" y="3"/>
                    <a:pt x="14" y="3"/>
                    <a:pt x="16" y="3"/>
                  </a:cubicBezTo>
                  <a:cubicBezTo>
                    <a:pt x="17" y="3"/>
                    <a:pt x="18" y="3"/>
                    <a:pt x="20" y="4"/>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1" y="4"/>
                    <a:pt x="21" y="4"/>
                    <a:pt x="22" y="5"/>
                  </a:cubicBezTo>
                  <a:cubicBezTo>
                    <a:pt x="22" y="5"/>
                    <a:pt x="23" y="5"/>
                    <a:pt x="23" y="5"/>
                  </a:cubicBezTo>
                  <a:cubicBezTo>
                    <a:pt x="23" y="6"/>
                    <a:pt x="23" y="6"/>
                    <a:pt x="23" y="6"/>
                  </a:cubicBezTo>
                  <a:cubicBezTo>
                    <a:pt x="24" y="6"/>
                    <a:pt x="24" y="6"/>
                    <a:pt x="24" y="6"/>
                  </a:cubicBezTo>
                  <a:cubicBezTo>
                    <a:pt x="24" y="5"/>
                    <a:pt x="24" y="5"/>
                    <a:pt x="24" y="5"/>
                  </a:cubicBezTo>
                  <a:cubicBezTo>
                    <a:pt x="24" y="5"/>
                    <a:pt x="25" y="4"/>
                    <a:pt x="26" y="4"/>
                  </a:cubicBezTo>
                  <a:cubicBezTo>
                    <a:pt x="26" y="4"/>
                    <a:pt x="26" y="4"/>
                    <a:pt x="26" y="4"/>
                  </a:cubicBezTo>
                  <a:cubicBezTo>
                    <a:pt x="27" y="4"/>
                    <a:pt x="27" y="4"/>
                    <a:pt x="27" y="4"/>
                  </a:cubicBezTo>
                  <a:cubicBezTo>
                    <a:pt x="27" y="5"/>
                    <a:pt x="27" y="5"/>
                    <a:pt x="27" y="5"/>
                  </a:cubicBezTo>
                  <a:cubicBezTo>
                    <a:pt x="27" y="5"/>
                    <a:pt x="27" y="6"/>
                    <a:pt x="27" y="7"/>
                  </a:cubicBezTo>
                  <a:cubicBezTo>
                    <a:pt x="27" y="7"/>
                    <a:pt x="27" y="7"/>
                    <a:pt x="27" y="7"/>
                  </a:cubicBezTo>
                  <a:cubicBezTo>
                    <a:pt x="27" y="7"/>
                    <a:pt x="27" y="8"/>
                    <a:pt x="27" y="8"/>
                  </a:cubicBezTo>
                  <a:cubicBezTo>
                    <a:pt x="28" y="9"/>
                    <a:pt x="28" y="10"/>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30" y="11"/>
                    <a:pt x="30" y="11"/>
                    <a:pt x="30" y="11"/>
                  </a:cubicBezTo>
                  <a:cubicBezTo>
                    <a:pt x="30" y="11"/>
                    <a:pt x="30" y="11"/>
                    <a:pt x="31" y="10"/>
                  </a:cubicBezTo>
                  <a:cubicBezTo>
                    <a:pt x="31" y="10"/>
                    <a:pt x="31" y="10"/>
                    <a:pt x="31" y="10"/>
                  </a:cubicBezTo>
                  <a:cubicBezTo>
                    <a:pt x="31" y="10"/>
                    <a:pt x="32" y="11"/>
                    <a:pt x="32" y="11"/>
                  </a:cubicBezTo>
                  <a:cubicBezTo>
                    <a:pt x="32" y="12"/>
                    <a:pt x="32" y="12"/>
                    <a:pt x="32" y="12"/>
                  </a:cubicBezTo>
                  <a:cubicBezTo>
                    <a:pt x="33" y="12"/>
                    <a:pt x="33" y="12"/>
                    <a:pt x="33" y="12"/>
                  </a:cubicBezTo>
                  <a:cubicBezTo>
                    <a:pt x="33" y="12"/>
                    <a:pt x="33" y="12"/>
                    <a:pt x="33" y="13"/>
                  </a:cubicBezTo>
                  <a:cubicBezTo>
                    <a:pt x="33" y="13"/>
                    <a:pt x="32" y="13"/>
                    <a:pt x="32" y="13"/>
                  </a:cubicBezTo>
                  <a:cubicBezTo>
                    <a:pt x="32" y="13"/>
                    <a:pt x="32" y="13"/>
                    <a:pt x="32" y="13"/>
                  </a:cubicBezTo>
                  <a:cubicBezTo>
                    <a:pt x="31" y="13"/>
                    <a:pt x="31" y="13"/>
                    <a:pt x="31" y="13"/>
                  </a:cubicBezTo>
                  <a:cubicBezTo>
                    <a:pt x="31" y="13"/>
                    <a:pt x="31" y="13"/>
                    <a:pt x="31" y="13"/>
                  </a:cubicBezTo>
                  <a:cubicBezTo>
                    <a:pt x="30" y="13"/>
                    <a:pt x="29" y="14"/>
                    <a:pt x="28" y="15"/>
                  </a:cubicBezTo>
                  <a:cubicBezTo>
                    <a:pt x="28" y="16"/>
                    <a:pt x="27" y="19"/>
                    <a:pt x="28" y="21"/>
                  </a:cubicBezTo>
                  <a:cubicBezTo>
                    <a:pt x="29" y="21"/>
                    <a:pt x="29" y="21"/>
                    <a:pt x="30" y="21"/>
                  </a:cubicBezTo>
                  <a:cubicBezTo>
                    <a:pt x="30" y="21"/>
                    <a:pt x="30" y="21"/>
                    <a:pt x="30" y="21"/>
                  </a:cubicBezTo>
                  <a:cubicBezTo>
                    <a:pt x="31" y="21"/>
                    <a:pt x="31" y="21"/>
                    <a:pt x="31" y="21"/>
                  </a:cubicBezTo>
                  <a:cubicBezTo>
                    <a:pt x="31" y="21"/>
                    <a:pt x="31" y="21"/>
                    <a:pt x="31" y="21"/>
                  </a:cubicBezTo>
                  <a:cubicBezTo>
                    <a:pt x="32" y="21"/>
                    <a:pt x="32" y="21"/>
                    <a:pt x="32" y="21"/>
                  </a:cubicBezTo>
                  <a:cubicBezTo>
                    <a:pt x="32" y="21"/>
                    <a:pt x="32" y="22"/>
                    <a:pt x="31" y="25"/>
                  </a:cubicBezTo>
                  <a:cubicBezTo>
                    <a:pt x="31" y="25"/>
                    <a:pt x="31" y="25"/>
                    <a:pt x="31" y="25"/>
                  </a:cubicBezTo>
                  <a:cubicBezTo>
                    <a:pt x="31" y="25"/>
                    <a:pt x="31" y="25"/>
                    <a:pt x="31" y="25"/>
                  </a:cubicBezTo>
                  <a:cubicBezTo>
                    <a:pt x="31" y="25"/>
                    <a:pt x="31" y="25"/>
                    <a:pt x="31" y="25"/>
                  </a:cubicBezTo>
                  <a:cubicBezTo>
                    <a:pt x="30" y="28"/>
                    <a:pt x="27" y="30"/>
                    <a:pt x="25" y="31"/>
                  </a:cubicBezTo>
                  <a:cubicBezTo>
                    <a:pt x="26" y="30"/>
                    <a:pt x="27" y="28"/>
                    <a:pt x="27" y="27"/>
                  </a:cubicBezTo>
                  <a:cubicBezTo>
                    <a:pt x="27" y="26"/>
                    <a:pt x="26" y="25"/>
                    <a:pt x="26" y="24"/>
                  </a:cubicBezTo>
                  <a:cubicBezTo>
                    <a:pt x="25" y="24"/>
                    <a:pt x="25" y="24"/>
                    <a:pt x="25" y="24"/>
                  </a:cubicBezTo>
                  <a:cubicBezTo>
                    <a:pt x="25" y="24"/>
                    <a:pt x="25" y="24"/>
                    <a:pt x="25" y="24"/>
                  </a:cubicBezTo>
                  <a:cubicBezTo>
                    <a:pt x="24" y="24"/>
                    <a:pt x="24" y="24"/>
                    <a:pt x="24" y="24"/>
                  </a:cubicBezTo>
                  <a:cubicBezTo>
                    <a:pt x="24" y="24"/>
                    <a:pt x="23" y="24"/>
                    <a:pt x="23" y="24"/>
                  </a:cubicBezTo>
                  <a:cubicBezTo>
                    <a:pt x="22" y="24"/>
                    <a:pt x="22" y="24"/>
                    <a:pt x="22" y="24"/>
                  </a:cubicBezTo>
                  <a:cubicBezTo>
                    <a:pt x="21" y="22"/>
                    <a:pt x="18" y="21"/>
                    <a:pt x="16" y="21"/>
                  </a:cubicBezTo>
                  <a:cubicBezTo>
                    <a:pt x="16" y="21"/>
                    <a:pt x="16" y="21"/>
                    <a:pt x="16" y="21"/>
                  </a:cubicBezTo>
                  <a:cubicBezTo>
                    <a:pt x="16" y="20"/>
                    <a:pt x="16" y="20"/>
                    <a:pt x="15" y="20"/>
                  </a:cubicBezTo>
                  <a:cubicBezTo>
                    <a:pt x="15" y="20"/>
                    <a:pt x="15" y="20"/>
                    <a:pt x="15" y="20"/>
                  </a:cubicBezTo>
                  <a:cubicBezTo>
                    <a:pt x="15" y="20"/>
                    <a:pt x="15" y="20"/>
                    <a:pt x="15" y="20"/>
                  </a:cubicBezTo>
                  <a:cubicBezTo>
                    <a:pt x="14" y="19"/>
                    <a:pt x="14" y="19"/>
                    <a:pt x="14" y="19"/>
                  </a:cubicBezTo>
                  <a:cubicBezTo>
                    <a:pt x="14" y="19"/>
                    <a:pt x="14" y="18"/>
                    <a:pt x="14" y="18"/>
                  </a:cubicBezTo>
                  <a:cubicBezTo>
                    <a:pt x="14" y="18"/>
                    <a:pt x="14" y="18"/>
                    <a:pt x="14" y="18"/>
                  </a:cubicBezTo>
                  <a:cubicBezTo>
                    <a:pt x="15" y="18"/>
                    <a:pt x="15" y="18"/>
                    <a:pt x="15" y="17"/>
                  </a:cubicBezTo>
                  <a:cubicBezTo>
                    <a:pt x="16" y="17"/>
                    <a:pt x="16" y="15"/>
                    <a:pt x="17" y="15"/>
                  </a:cubicBezTo>
                  <a:cubicBezTo>
                    <a:pt x="17" y="14"/>
                    <a:pt x="18" y="13"/>
                    <a:pt x="18" y="13"/>
                  </a:cubicBezTo>
                  <a:cubicBezTo>
                    <a:pt x="18" y="13"/>
                    <a:pt x="18" y="13"/>
                    <a:pt x="18" y="13"/>
                  </a:cubicBezTo>
                  <a:cubicBezTo>
                    <a:pt x="19" y="13"/>
                    <a:pt x="20" y="13"/>
                    <a:pt x="20" y="13"/>
                  </a:cubicBezTo>
                  <a:cubicBezTo>
                    <a:pt x="20" y="13"/>
                    <a:pt x="20" y="13"/>
                    <a:pt x="20" y="13"/>
                  </a:cubicBezTo>
                  <a:cubicBezTo>
                    <a:pt x="21" y="13"/>
                    <a:pt x="21" y="13"/>
                    <a:pt x="21" y="12"/>
                  </a:cubicBezTo>
                  <a:cubicBezTo>
                    <a:pt x="21" y="12"/>
                    <a:pt x="21" y="12"/>
                    <a:pt x="21" y="12"/>
                  </a:cubicBezTo>
                  <a:cubicBezTo>
                    <a:pt x="21" y="11"/>
                    <a:pt x="21" y="11"/>
                    <a:pt x="22" y="10"/>
                  </a:cubicBezTo>
                  <a:cubicBezTo>
                    <a:pt x="22" y="10"/>
                    <a:pt x="22" y="10"/>
                    <a:pt x="22" y="10"/>
                  </a:cubicBezTo>
                  <a:cubicBezTo>
                    <a:pt x="22" y="10"/>
                    <a:pt x="22" y="9"/>
                    <a:pt x="22" y="9"/>
                  </a:cubicBezTo>
                  <a:cubicBezTo>
                    <a:pt x="21" y="8"/>
                    <a:pt x="21" y="8"/>
                    <a:pt x="21" y="8"/>
                  </a:cubicBezTo>
                  <a:cubicBezTo>
                    <a:pt x="21" y="8"/>
                    <a:pt x="21" y="8"/>
                    <a:pt x="21" y="8"/>
                  </a:cubicBezTo>
                  <a:cubicBezTo>
                    <a:pt x="21" y="8"/>
                    <a:pt x="21" y="8"/>
                    <a:pt x="21" y="8"/>
                  </a:cubicBezTo>
                  <a:cubicBezTo>
                    <a:pt x="20" y="7"/>
                    <a:pt x="19" y="7"/>
                    <a:pt x="18" y="7"/>
                  </a:cubicBezTo>
                  <a:cubicBezTo>
                    <a:pt x="18" y="6"/>
                    <a:pt x="18" y="6"/>
                    <a:pt x="18" y="6"/>
                  </a:cubicBezTo>
                  <a:cubicBezTo>
                    <a:pt x="17" y="6"/>
                    <a:pt x="17" y="6"/>
                    <a:pt x="17" y="6"/>
                  </a:cubicBezTo>
                  <a:cubicBezTo>
                    <a:pt x="17" y="6"/>
                    <a:pt x="16" y="6"/>
                    <a:pt x="16" y="6"/>
                  </a:cubicBezTo>
                  <a:cubicBezTo>
                    <a:pt x="15" y="6"/>
                    <a:pt x="15" y="6"/>
                    <a:pt x="15" y="6"/>
                  </a:cubicBezTo>
                  <a:cubicBezTo>
                    <a:pt x="15" y="6"/>
                    <a:pt x="15" y="6"/>
                    <a:pt x="15" y="6"/>
                  </a:cubicBezTo>
                  <a:cubicBezTo>
                    <a:pt x="15" y="5"/>
                    <a:pt x="15" y="5"/>
                    <a:pt x="15" y="5"/>
                  </a:cubicBezTo>
                  <a:cubicBezTo>
                    <a:pt x="14" y="5"/>
                    <a:pt x="14" y="5"/>
                    <a:pt x="14" y="5"/>
                  </a:cubicBezTo>
                  <a:cubicBezTo>
                    <a:pt x="14" y="4"/>
                    <a:pt x="14" y="4"/>
                    <a:pt x="14" y="4"/>
                  </a:cubicBezTo>
                  <a:cubicBezTo>
                    <a:pt x="13" y="4"/>
                    <a:pt x="13" y="4"/>
                    <a:pt x="13" y="4"/>
                  </a:cubicBezTo>
                  <a:cubicBezTo>
                    <a:pt x="12" y="4"/>
                    <a:pt x="12" y="4"/>
                    <a:pt x="12" y="4"/>
                  </a:cubicBezTo>
                  <a:cubicBezTo>
                    <a:pt x="12" y="5"/>
                    <a:pt x="10" y="5"/>
                    <a:pt x="9" y="5"/>
                  </a:cubicBezTo>
                  <a:cubicBezTo>
                    <a:pt x="8" y="5"/>
                    <a:pt x="6" y="7"/>
                    <a:pt x="5" y="10"/>
                  </a:cubicBezTo>
                  <a:cubicBezTo>
                    <a:pt x="5" y="10"/>
                    <a:pt x="5" y="10"/>
                    <a:pt x="5" y="10"/>
                  </a:cubicBezTo>
                  <a:cubicBezTo>
                    <a:pt x="4" y="11"/>
                    <a:pt x="5" y="11"/>
                    <a:pt x="5" y="12"/>
                  </a:cubicBezTo>
                  <a:cubicBezTo>
                    <a:pt x="5" y="13"/>
                    <a:pt x="5" y="13"/>
                    <a:pt x="5" y="13"/>
                  </a:cubicBezTo>
                  <a:cubicBezTo>
                    <a:pt x="5" y="13"/>
                    <a:pt x="5" y="13"/>
                    <a:pt x="5" y="13"/>
                  </a:cubicBezTo>
                  <a:cubicBezTo>
                    <a:pt x="5" y="13"/>
                    <a:pt x="5" y="13"/>
                    <a:pt x="5" y="13"/>
                  </a:cubicBezTo>
                  <a:cubicBezTo>
                    <a:pt x="5" y="13"/>
                    <a:pt x="5" y="13"/>
                    <a:pt x="5" y="13"/>
                  </a:cubicBezTo>
                  <a:cubicBezTo>
                    <a:pt x="5" y="14"/>
                    <a:pt x="5" y="15"/>
                    <a:pt x="6" y="16"/>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8" y="19"/>
                    <a:pt x="9" y="20"/>
                  </a:cubicBezTo>
                  <a:cubicBezTo>
                    <a:pt x="9" y="20"/>
                    <a:pt x="11"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5"/>
                    <a:pt x="12" y="26"/>
                    <a:pt x="13" y="28"/>
                  </a:cubicBezTo>
                  <a:cubicBezTo>
                    <a:pt x="13" y="28"/>
                    <a:pt x="13" y="28"/>
                    <a:pt x="13" y="28"/>
                  </a:cubicBezTo>
                  <a:cubicBezTo>
                    <a:pt x="13" y="28"/>
                    <a:pt x="13" y="29"/>
                    <a:pt x="13" y="29"/>
                  </a:cubicBezTo>
                  <a:cubicBezTo>
                    <a:pt x="13" y="29"/>
                    <a:pt x="13" y="29"/>
                    <a:pt x="13" y="29"/>
                  </a:cubicBezTo>
                  <a:cubicBezTo>
                    <a:pt x="14" y="29"/>
                    <a:pt x="14" y="29"/>
                    <a:pt x="14" y="29"/>
                  </a:cubicBezTo>
                  <a:cubicBezTo>
                    <a:pt x="14" y="28"/>
                    <a:pt x="14" y="28"/>
                    <a:pt x="14" y="28"/>
                  </a:cubicBezTo>
                  <a:cubicBezTo>
                    <a:pt x="15" y="29"/>
                    <a:pt x="15" y="29"/>
                    <a:pt x="15" y="29"/>
                  </a:cubicBezTo>
                  <a:cubicBezTo>
                    <a:pt x="14" y="29"/>
                    <a:pt x="14" y="29"/>
                    <a:pt x="14" y="29"/>
                  </a:cubicBezTo>
                  <a:cubicBezTo>
                    <a:pt x="14" y="30"/>
                    <a:pt x="14" y="30"/>
                    <a:pt x="14" y="30"/>
                  </a:cubicBezTo>
                  <a:cubicBezTo>
                    <a:pt x="15" y="30"/>
                    <a:pt x="15" y="30"/>
                    <a:pt x="15" y="30"/>
                  </a:cubicBezTo>
                  <a:cubicBezTo>
                    <a:pt x="15" y="30"/>
                    <a:pt x="15" y="30"/>
                    <a:pt x="15" y="30"/>
                  </a:cubicBezTo>
                  <a:cubicBezTo>
                    <a:pt x="15" y="30"/>
                    <a:pt x="15" y="30"/>
                    <a:pt x="15" y="30"/>
                  </a:cubicBezTo>
                  <a:cubicBezTo>
                    <a:pt x="15" y="30"/>
                    <a:pt x="15" y="30"/>
                    <a:pt x="15" y="31"/>
                  </a:cubicBezTo>
                  <a:cubicBezTo>
                    <a:pt x="15" y="32"/>
                    <a:pt x="14" y="32"/>
                    <a:pt x="14" y="32"/>
                  </a:cubicBezTo>
                  <a:cubicBezTo>
                    <a:pt x="7" y="31"/>
                    <a:pt x="1" y="26"/>
                    <a:pt x="1" y="17"/>
                  </a:cubicBezTo>
                  <a:cubicBezTo>
                    <a:pt x="1" y="11"/>
                    <a:pt x="3" y="7"/>
                    <a:pt x="7" y="4"/>
                  </a:cubicBezTo>
                  <a:cubicBezTo>
                    <a:pt x="8" y="5"/>
                    <a:pt x="8" y="5"/>
                    <a:pt x="8" y="5"/>
                  </a:cubicBezTo>
                  <a:cubicBezTo>
                    <a:pt x="8" y="5"/>
                    <a:pt x="8" y="5"/>
                    <a:pt x="8" y="5"/>
                  </a:cubicBezTo>
                  <a:cubicBezTo>
                    <a:pt x="9" y="5"/>
                    <a:pt x="9" y="5"/>
                    <a:pt x="9" y="5"/>
                  </a:cubicBezTo>
                  <a:moveTo>
                    <a:pt x="23" y="4"/>
                  </a:moveTo>
                  <a:cubicBezTo>
                    <a:pt x="22" y="4"/>
                    <a:pt x="22" y="4"/>
                    <a:pt x="22" y="4"/>
                  </a:cubicBezTo>
                  <a:cubicBezTo>
                    <a:pt x="23" y="3"/>
                    <a:pt x="23" y="3"/>
                    <a:pt x="23" y="2"/>
                  </a:cubicBezTo>
                  <a:cubicBezTo>
                    <a:pt x="24" y="3"/>
                    <a:pt x="24" y="3"/>
                    <a:pt x="25" y="3"/>
                  </a:cubicBezTo>
                  <a:cubicBezTo>
                    <a:pt x="24" y="3"/>
                    <a:pt x="24" y="4"/>
                    <a:pt x="23" y="4"/>
                  </a:cubicBezTo>
                  <a:moveTo>
                    <a:pt x="9" y="4"/>
                  </a:moveTo>
                  <a:cubicBezTo>
                    <a:pt x="9" y="4"/>
                    <a:pt x="9" y="4"/>
                    <a:pt x="9" y="4"/>
                  </a:cubicBezTo>
                  <a:cubicBezTo>
                    <a:pt x="8" y="4"/>
                    <a:pt x="8" y="4"/>
                    <a:pt x="8" y="4"/>
                  </a:cubicBezTo>
                  <a:cubicBezTo>
                    <a:pt x="9" y="3"/>
                    <a:pt x="10" y="3"/>
                    <a:pt x="11" y="2"/>
                  </a:cubicBezTo>
                  <a:cubicBezTo>
                    <a:pt x="11" y="3"/>
                    <a:pt x="11" y="3"/>
                    <a:pt x="11" y="3"/>
                  </a:cubicBezTo>
                  <a:cubicBezTo>
                    <a:pt x="11" y="3"/>
                    <a:pt x="11" y="3"/>
                    <a:pt x="11" y="3"/>
                  </a:cubicBezTo>
                  <a:cubicBezTo>
                    <a:pt x="10" y="4"/>
                    <a:pt x="10" y="4"/>
                    <a:pt x="9" y="4"/>
                  </a:cubicBezTo>
                  <a:moveTo>
                    <a:pt x="22" y="4"/>
                  </a:moveTo>
                  <a:cubicBezTo>
                    <a:pt x="21" y="3"/>
                    <a:pt x="21" y="3"/>
                    <a:pt x="21" y="3"/>
                  </a:cubicBezTo>
                  <a:cubicBezTo>
                    <a:pt x="21" y="3"/>
                    <a:pt x="21" y="3"/>
                    <a:pt x="21" y="3"/>
                  </a:cubicBezTo>
                  <a:cubicBezTo>
                    <a:pt x="21" y="3"/>
                    <a:pt x="21" y="3"/>
                    <a:pt x="21" y="3"/>
                  </a:cubicBezTo>
                  <a:cubicBezTo>
                    <a:pt x="21" y="2"/>
                    <a:pt x="21" y="2"/>
                    <a:pt x="21" y="2"/>
                  </a:cubicBezTo>
                  <a:cubicBezTo>
                    <a:pt x="22" y="2"/>
                    <a:pt x="22" y="2"/>
                    <a:pt x="23" y="2"/>
                  </a:cubicBezTo>
                  <a:cubicBezTo>
                    <a:pt x="22" y="3"/>
                    <a:pt x="22" y="3"/>
                    <a:pt x="22" y="4"/>
                  </a:cubicBezTo>
                  <a:moveTo>
                    <a:pt x="12" y="3"/>
                  </a:moveTo>
                  <a:cubicBezTo>
                    <a:pt x="12" y="2"/>
                    <a:pt x="12" y="2"/>
                    <a:pt x="12" y="2"/>
                  </a:cubicBezTo>
                  <a:cubicBezTo>
                    <a:pt x="12" y="2"/>
                    <a:pt x="13" y="2"/>
                    <a:pt x="14" y="1"/>
                  </a:cubicBezTo>
                  <a:cubicBezTo>
                    <a:pt x="14" y="2"/>
                    <a:pt x="14" y="2"/>
                    <a:pt x="14" y="2"/>
                  </a:cubicBezTo>
                  <a:cubicBezTo>
                    <a:pt x="14" y="2"/>
                    <a:pt x="14" y="2"/>
                    <a:pt x="14" y="2"/>
                  </a:cubicBezTo>
                  <a:cubicBezTo>
                    <a:pt x="13" y="2"/>
                    <a:pt x="12" y="2"/>
                    <a:pt x="12" y="3"/>
                  </a:cubicBezTo>
                  <a:moveTo>
                    <a:pt x="20" y="3"/>
                  </a:moveTo>
                  <a:cubicBezTo>
                    <a:pt x="19" y="2"/>
                    <a:pt x="19" y="2"/>
                    <a:pt x="18" y="2"/>
                  </a:cubicBezTo>
                  <a:cubicBezTo>
                    <a:pt x="18" y="1"/>
                    <a:pt x="18" y="1"/>
                    <a:pt x="18" y="1"/>
                  </a:cubicBezTo>
                  <a:cubicBezTo>
                    <a:pt x="19" y="1"/>
                    <a:pt x="20" y="1"/>
                    <a:pt x="20" y="2"/>
                  </a:cubicBezTo>
                  <a:cubicBezTo>
                    <a:pt x="21" y="2"/>
                    <a:pt x="21" y="2"/>
                    <a:pt x="21" y="2"/>
                  </a:cubicBezTo>
                  <a:cubicBezTo>
                    <a:pt x="20" y="3"/>
                    <a:pt x="20" y="3"/>
                    <a:pt x="20" y="3"/>
                  </a:cubicBezTo>
                  <a:moveTo>
                    <a:pt x="15" y="2"/>
                  </a:moveTo>
                  <a:cubicBezTo>
                    <a:pt x="15" y="1"/>
                    <a:pt x="15" y="1"/>
                    <a:pt x="15" y="1"/>
                  </a:cubicBezTo>
                  <a:cubicBezTo>
                    <a:pt x="15" y="1"/>
                    <a:pt x="16" y="1"/>
                    <a:pt x="17" y="1"/>
                  </a:cubicBezTo>
                  <a:cubicBezTo>
                    <a:pt x="17" y="1"/>
                    <a:pt x="17" y="1"/>
                    <a:pt x="18" y="1"/>
                  </a:cubicBezTo>
                  <a:cubicBezTo>
                    <a:pt x="17" y="2"/>
                    <a:pt x="17" y="2"/>
                    <a:pt x="17" y="2"/>
                  </a:cubicBezTo>
                  <a:cubicBezTo>
                    <a:pt x="17" y="2"/>
                    <a:pt x="16" y="2"/>
                    <a:pt x="16" y="2"/>
                  </a:cubicBezTo>
                  <a:cubicBezTo>
                    <a:pt x="15" y="2"/>
                    <a:pt x="15" y="2"/>
                    <a:pt x="15" y="2"/>
                  </a:cubicBezTo>
                  <a:moveTo>
                    <a:pt x="17" y="0"/>
                  </a:moveTo>
                  <a:cubicBezTo>
                    <a:pt x="17" y="0"/>
                    <a:pt x="17" y="0"/>
                    <a:pt x="17" y="0"/>
                  </a:cubicBezTo>
                  <a:cubicBezTo>
                    <a:pt x="17" y="0"/>
                    <a:pt x="17" y="0"/>
                    <a:pt x="17" y="0"/>
                  </a:cubicBezTo>
                  <a:cubicBezTo>
                    <a:pt x="13" y="0"/>
                    <a:pt x="10" y="1"/>
                    <a:pt x="6" y="3"/>
                  </a:cubicBezTo>
                  <a:cubicBezTo>
                    <a:pt x="6" y="4"/>
                    <a:pt x="6" y="4"/>
                    <a:pt x="6" y="4"/>
                  </a:cubicBezTo>
                  <a:cubicBezTo>
                    <a:pt x="5" y="4"/>
                    <a:pt x="5" y="4"/>
                    <a:pt x="5" y="4"/>
                  </a:cubicBezTo>
                  <a:cubicBezTo>
                    <a:pt x="2" y="7"/>
                    <a:pt x="0" y="12"/>
                    <a:pt x="0" y="17"/>
                  </a:cubicBezTo>
                  <a:cubicBezTo>
                    <a:pt x="0" y="27"/>
                    <a:pt x="7" y="33"/>
                    <a:pt x="15" y="33"/>
                  </a:cubicBezTo>
                  <a:cubicBezTo>
                    <a:pt x="15" y="34"/>
                    <a:pt x="15" y="34"/>
                    <a:pt x="15" y="34"/>
                  </a:cubicBezTo>
                  <a:cubicBezTo>
                    <a:pt x="15" y="34"/>
                    <a:pt x="16" y="34"/>
                    <a:pt x="17" y="34"/>
                  </a:cubicBezTo>
                  <a:cubicBezTo>
                    <a:pt x="21" y="34"/>
                    <a:pt x="22" y="33"/>
                    <a:pt x="22" y="33"/>
                  </a:cubicBezTo>
                  <a:cubicBezTo>
                    <a:pt x="25" y="32"/>
                    <a:pt x="27" y="31"/>
                    <a:pt x="29" y="29"/>
                  </a:cubicBezTo>
                  <a:cubicBezTo>
                    <a:pt x="31" y="27"/>
                    <a:pt x="33" y="25"/>
                    <a:pt x="34" y="22"/>
                  </a:cubicBezTo>
                  <a:cubicBezTo>
                    <a:pt x="34" y="21"/>
                    <a:pt x="34" y="21"/>
                    <a:pt x="34" y="21"/>
                  </a:cubicBezTo>
                  <a:cubicBezTo>
                    <a:pt x="34" y="21"/>
                    <a:pt x="34" y="21"/>
                    <a:pt x="34" y="20"/>
                  </a:cubicBezTo>
                  <a:cubicBezTo>
                    <a:pt x="34" y="19"/>
                    <a:pt x="35" y="18"/>
                    <a:pt x="34" y="17"/>
                  </a:cubicBezTo>
                  <a:cubicBezTo>
                    <a:pt x="34" y="17"/>
                    <a:pt x="34" y="17"/>
                    <a:pt x="34" y="17"/>
                  </a:cubicBezTo>
                  <a:cubicBezTo>
                    <a:pt x="34" y="12"/>
                    <a:pt x="33" y="8"/>
                    <a:pt x="30" y="5"/>
                  </a:cubicBezTo>
                  <a:cubicBezTo>
                    <a:pt x="29" y="4"/>
                    <a:pt x="29" y="4"/>
                    <a:pt x="29" y="4"/>
                  </a:cubicBezTo>
                  <a:cubicBezTo>
                    <a:pt x="29" y="4"/>
                    <a:pt x="29" y="4"/>
                    <a:pt x="29" y="4"/>
                  </a:cubicBezTo>
                  <a:cubicBezTo>
                    <a:pt x="29" y="4"/>
                    <a:pt x="29" y="4"/>
                    <a:pt x="29" y="4"/>
                  </a:cubicBezTo>
                  <a:cubicBezTo>
                    <a:pt x="28" y="4"/>
                    <a:pt x="28" y="4"/>
                    <a:pt x="28" y="4"/>
                  </a:cubicBezTo>
                  <a:cubicBezTo>
                    <a:pt x="25" y="1"/>
                    <a:pt x="21"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6" name="Freeform 22"/>
            <p:cNvSpPr>
              <a:spLocks noEditPoints="1"/>
            </p:cNvSpPr>
            <p:nvPr/>
          </p:nvSpPr>
          <p:spPr bwMode="auto">
            <a:xfrm>
              <a:off x="3706" y="1963"/>
              <a:ext cx="38" cy="38"/>
            </a:xfrm>
            <a:custGeom>
              <a:gdLst>
                <a:gd fmla="*/ 8 w 16" name="T0"/>
                <a:gd fmla="*/ 15 h 16" name="T1"/>
                <a:gd fmla="*/ 2 w 16" name="T2"/>
                <a:gd fmla="*/ 6 h 16" name="T3"/>
                <a:gd fmla="*/ 8 w 16" name="T4"/>
                <a:gd fmla="*/ 1 h 16" name="T5"/>
                <a:gd fmla="*/ 14 w 16" name="T6"/>
                <a:gd fmla="*/ 10 h 16" name="T7"/>
                <a:gd fmla="*/ 8 w 16" name="T8"/>
                <a:gd fmla="*/ 15 h 16" name="T9"/>
                <a:gd fmla="*/ 8 w 16" name="T10"/>
                <a:gd fmla="*/ 0 h 16" name="T11"/>
                <a:gd fmla="*/ 1 w 16" name="T12"/>
                <a:gd fmla="*/ 6 h 16" name="T13"/>
                <a:gd fmla="*/ 2 w 16" name="T14"/>
                <a:gd fmla="*/ 12 h 16" name="T15"/>
                <a:gd fmla="*/ 8 w 16" name="T16"/>
                <a:gd fmla="*/ 16 h 16" name="T17"/>
                <a:gd fmla="*/ 15 w 16" name="T18"/>
                <a:gd fmla="*/ 10 h 16" name="T19"/>
                <a:gd fmla="*/ 14 w 16" name="T20"/>
                <a:gd fmla="*/ 4 h 16" name="T21"/>
                <a:gd fmla="*/ 8 w 16" name="T22"/>
                <a:gd fmla="*/ 0 h 1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 w="16">
                  <a:moveTo>
                    <a:pt x="8" y="15"/>
                  </a:moveTo>
                  <a:cubicBezTo>
                    <a:pt x="4" y="15"/>
                    <a:pt x="0" y="11"/>
                    <a:pt x="2" y="6"/>
                  </a:cubicBezTo>
                  <a:cubicBezTo>
                    <a:pt x="3" y="3"/>
                    <a:pt x="5" y="1"/>
                    <a:pt x="8" y="1"/>
                  </a:cubicBezTo>
                  <a:cubicBezTo>
                    <a:pt x="12" y="1"/>
                    <a:pt x="16" y="5"/>
                    <a:pt x="14" y="10"/>
                  </a:cubicBezTo>
                  <a:cubicBezTo>
                    <a:pt x="13" y="13"/>
                    <a:pt x="11" y="15"/>
                    <a:pt x="8" y="15"/>
                  </a:cubicBezTo>
                  <a:moveTo>
                    <a:pt x="8" y="0"/>
                  </a:moveTo>
                  <a:cubicBezTo>
                    <a:pt x="4" y="0"/>
                    <a:pt x="2" y="2"/>
                    <a:pt x="1" y="6"/>
                  </a:cubicBezTo>
                  <a:cubicBezTo>
                    <a:pt x="0" y="8"/>
                    <a:pt x="0" y="11"/>
                    <a:pt x="2" y="12"/>
                  </a:cubicBezTo>
                  <a:cubicBezTo>
                    <a:pt x="3" y="14"/>
                    <a:pt x="5" y="16"/>
                    <a:pt x="8" y="16"/>
                  </a:cubicBezTo>
                  <a:cubicBezTo>
                    <a:pt x="11" y="16"/>
                    <a:pt x="14" y="14"/>
                    <a:pt x="15" y="10"/>
                  </a:cubicBezTo>
                  <a:cubicBezTo>
                    <a:pt x="16" y="8"/>
                    <a:pt x="15" y="6"/>
                    <a:pt x="14" y="4"/>
                  </a:cubicBezTo>
                  <a:cubicBezTo>
                    <a:pt x="13" y="2"/>
                    <a:pt x="10"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7" name="Freeform 23"/>
            <p:cNvSpPr>
              <a:spLocks noEditPoints="1"/>
            </p:cNvSpPr>
            <p:nvPr/>
          </p:nvSpPr>
          <p:spPr bwMode="auto">
            <a:xfrm>
              <a:off x="3694" y="1958"/>
              <a:ext cx="57" cy="76"/>
            </a:xfrm>
            <a:custGeom>
              <a:gdLst>
                <a:gd fmla="*/ 1 w 24" name="T0"/>
                <a:gd fmla="*/ 30 h 32" name="T1"/>
                <a:gd fmla="*/ 2 w 24" name="T2"/>
                <a:gd fmla="*/ 30 h 32" name="T3"/>
                <a:gd fmla="*/ 0 w 24" name="T4"/>
                <a:gd fmla="*/ 29 h 32" name="T5"/>
                <a:gd fmla="*/ 1 w 24" name="T6"/>
                <a:gd fmla="*/ 29 h 32" name="T7"/>
                <a:gd fmla="*/ 1 w 24" name="T8"/>
                <a:gd fmla="*/ 29 h 32" name="T9"/>
                <a:gd fmla="*/ 5 w 24" name="T10"/>
                <a:gd fmla="*/ 22 h 32" name="T11"/>
                <a:gd fmla="*/ 6 w 24" name="T12"/>
                <a:gd fmla="*/ 23 h 32" name="T13"/>
                <a:gd fmla="*/ 6 w 24" name="T14"/>
                <a:gd fmla="*/ 23 h 32" name="T15"/>
                <a:gd fmla="*/ 7 w 24" name="T16"/>
                <a:gd fmla="*/ 23 h 32" name="T17"/>
                <a:gd fmla="*/ 7 w 24" name="T18"/>
                <a:gd fmla="*/ 24 h 32" name="T19"/>
                <a:gd fmla="*/ 5 w 24" name="T20"/>
                <a:gd fmla="*/ 24 h 32" name="T21"/>
                <a:gd fmla="*/ 7 w 24" name="T22"/>
                <a:gd fmla="*/ 24 h 32" name="T23"/>
                <a:gd fmla="*/ 7 w 24" name="T24"/>
                <a:gd fmla="*/ 25 h 32" name="T25"/>
                <a:gd fmla="*/ 5 w 24" name="T26"/>
                <a:gd fmla="*/ 26 h 32" name="T27"/>
                <a:gd fmla="*/ 6 w 24" name="T28"/>
                <a:gd fmla="*/ 26 h 32" name="T29"/>
                <a:gd fmla="*/ 4 w 24" name="T30"/>
                <a:gd fmla="*/ 26 h 32" name="T31"/>
                <a:gd fmla="*/ 6 w 24" name="T32"/>
                <a:gd fmla="*/ 26 h 32" name="T33"/>
                <a:gd fmla="*/ 5 w 24" name="T34"/>
                <a:gd fmla="*/ 27 h 32" name="T35"/>
                <a:gd fmla="*/ 4 w 24" name="T36"/>
                <a:gd fmla="*/ 28 h 32" name="T37"/>
                <a:gd fmla="*/ 5 w 24" name="T38"/>
                <a:gd fmla="*/ 28 h 32" name="T39"/>
                <a:gd fmla="*/ 3 w 24" name="T40"/>
                <a:gd fmla="*/ 29 h 32" name="T41"/>
                <a:gd fmla="*/ 5 w 24" name="T42"/>
                <a:gd fmla="*/ 29 h 32" name="T43"/>
                <a:gd fmla="*/ 4 w 24" name="T44"/>
                <a:gd fmla="*/ 29 h 32" name="T45"/>
                <a:gd fmla="*/ 3 w 24" name="T46"/>
                <a:gd fmla="*/ 30 h 32" name="T47"/>
                <a:gd fmla="*/ 3 w 24" name="T48"/>
                <a:gd fmla="*/ 31 h 32" name="T49"/>
                <a:gd fmla="*/ 3 w 24" name="T50"/>
                <a:gd fmla="*/ 30 h 32" name="T51"/>
                <a:gd fmla="*/ 1 w 24" name="T52"/>
                <a:gd fmla="*/ 30 h 32" name="T53"/>
                <a:gd fmla="*/ 1 w 24" name="T54"/>
                <a:gd fmla="*/ 30 h 32" name="T55"/>
                <a:gd fmla="*/ 1 w 24" name="T56"/>
                <a:gd fmla="*/ 29 h 32" name="T57"/>
                <a:gd fmla="*/ 7 w 24" name="T58"/>
                <a:gd fmla="*/ 22 h 32" name="T59"/>
                <a:gd fmla="*/ 6 w 24" name="T60"/>
                <a:gd fmla="*/ 22 h 32" name="T61"/>
                <a:gd fmla="*/ 9 w 24" name="T62"/>
                <a:gd fmla="*/ 19 h 32" name="T63"/>
                <a:gd fmla="*/ 13 w 24" name="T64"/>
                <a:gd fmla="*/ 19 h 32" name="T65"/>
                <a:gd fmla="*/ 13 w 24" name="T66"/>
                <a:gd fmla="*/ 1 h 32" name="T67"/>
                <a:gd fmla="*/ 13 w 24" name="T68"/>
                <a:gd fmla="*/ 19 h 32" name="T69"/>
                <a:gd fmla="*/ 4 w 24" name="T70"/>
                <a:gd fmla="*/ 6 h 32" name="T71"/>
                <a:gd fmla="*/ 7 w 24" name="T72"/>
                <a:gd fmla="*/ 18 h 32" name="T73"/>
                <a:gd fmla="*/ 4 w 24" name="T74"/>
                <a:gd fmla="*/ 22 h 32" name="T75"/>
                <a:gd fmla="*/ 4 w 24" name="T76"/>
                <a:gd fmla="*/ 22 h 32" name="T77"/>
                <a:gd fmla="*/ 4 w 24" name="T78"/>
                <a:gd fmla="*/ 22 h 32" name="T79"/>
                <a:gd fmla="*/ 0 w 24" name="T80"/>
                <a:gd fmla="*/ 29 h 32" name="T81"/>
                <a:gd fmla="*/ 0 w 24" name="T82"/>
                <a:gd fmla="*/ 30 h 32" name="T83"/>
                <a:gd fmla="*/ 4 w 24" name="T84"/>
                <a:gd fmla="*/ 32 h 32" name="T85"/>
                <a:gd fmla="*/ 8 w 24" name="T86"/>
                <a:gd fmla="*/ 24 h 32" name="T87"/>
                <a:gd fmla="*/ 8 w 24" name="T88"/>
                <a:gd fmla="*/ 24 h 32" name="T89"/>
                <a:gd fmla="*/ 8 w 24" name="T90"/>
                <a:gd fmla="*/ 24 h 32" name="T91"/>
                <a:gd fmla="*/ 10 w 24" name="T92"/>
                <a:gd fmla="*/ 20 h 32" name="T93"/>
                <a:gd fmla="*/ 22 w 24" name="T94"/>
                <a:gd fmla="*/ 14 h 32" name="T95"/>
                <a:gd fmla="*/ 13 w 24" name="T96"/>
                <a:gd fmla="*/ 0 h 3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 w="24">
                  <a:moveTo>
                    <a:pt x="3" y="31"/>
                  </a:moveTo>
                  <a:cubicBezTo>
                    <a:pt x="2" y="31"/>
                    <a:pt x="2" y="31"/>
                    <a:pt x="1" y="30"/>
                  </a:cubicBezTo>
                  <a:cubicBezTo>
                    <a:pt x="2" y="30"/>
                    <a:pt x="2" y="30"/>
                    <a:pt x="2" y="30"/>
                  </a:cubicBezTo>
                  <a:cubicBezTo>
                    <a:pt x="2" y="30"/>
                    <a:pt x="2" y="30"/>
                    <a:pt x="2" y="30"/>
                  </a:cubicBezTo>
                  <a:cubicBezTo>
                    <a:pt x="3" y="31"/>
                    <a:pt x="3" y="31"/>
                    <a:pt x="3" y="31"/>
                  </a:cubicBezTo>
                  <a:moveTo>
                    <a:pt x="0" y="29"/>
                  </a:moveTo>
                  <a:cubicBezTo>
                    <a:pt x="0" y="29"/>
                    <a:pt x="0" y="29"/>
                    <a:pt x="0" y="29"/>
                  </a:cubicBezTo>
                  <a:cubicBezTo>
                    <a:pt x="1" y="29"/>
                    <a:pt x="1" y="29"/>
                    <a:pt x="1" y="29"/>
                  </a:cubicBezTo>
                  <a:cubicBezTo>
                    <a:pt x="0" y="29"/>
                    <a:pt x="0" y="29"/>
                    <a:pt x="0" y="29"/>
                  </a:cubicBezTo>
                  <a:moveTo>
                    <a:pt x="1" y="29"/>
                  </a:moveTo>
                  <a:cubicBezTo>
                    <a:pt x="1" y="28"/>
                    <a:pt x="1" y="28"/>
                    <a:pt x="1" y="28"/>
                  </a:cubicBezTo>
                  <a:cubicBezTo>
                    <a:pt x="3" y="26"/>
                    <a:pt x="3" y="25"/>
                    <a:pt x="5" y="22"/>
                  </a:cubicBezTo>
                  <a:cubicBezTo>
                    <a:pt x="5" y="22"/>
                    <a:pt x="5" y="22"/>
                    <a:pt x="5" y="22"/>
                  </a:cubicBezTo>
                  <a:cubicBezTo>
                    <a:pt x="5" y="22"/>
                    <a:pt x="5" y="23"/>
                    <a:pt x="6" y="23"/>
                  </a:cubicBezTo>
                  <a:cubicBezTo>
                    <a:pt x="6" y="23"/>
                    <a:pt x="6" y="23"/>
                    <a:pt x="6" y="23"/>
                  </a:cubicBezTo>
                  <a:cubicBezTo>
                    <a:pt x="6" y="23"/>
                    <a:pt x="6" y="23"/>
                    <a:pt x="6" y="23"/>
                  </a:cubicBezTo>
                  <a:cubicBezTo>
                    <a:pt x="6" y="24"/>
                    <a:pt x="6" y="24"/>
                    <a:pt x="6" y="24"/>
                  </a:cubicBezTo>
                  <a:cubicBezTo>
                    <a:pt x="7" y="23"/>
                    <a:pt x="7" y="23"/>
                    <a:pt x="7" y="23"/>
                  </a:cubicBezTo>
                  <a:cubicBezTo>
                    <a:pt x="7" y="24"/>
                    <a:pt x="7" y="24"/>
                    <a:pt x="7" y="24"/>
                  </a:cubicBezTo>
                  <a:cubicBezTo>
                    <a:pt x="7" y="24"/>
                    <a:pt x="7" y="24"/>
                    <a:pt x="7" y="24"/>
                  </a:cubicBezTo>
                  <a:cubicBezTo>
                    <a:pt x="7" y="24"/>
                    <a:pt x="7" y="24"/>
                    <a:pt x="7" y="24"/>
                  </a:cubicBezTo>
                  <a:cubicBezTo>
                    <a:pt x="7" y="24"/>
                    <a:pt x="6" y="24"/>
                    <a:pt x="5" y="24"/>
                  </a:cubicBezTo>
                  <a:cubicBezTo>
                    <a:pt x="6" y="25"/>
                    <a:pt x="6" y="25"/>
                    <a:pt x="6" y="25"/>
                  </a:cubicBezTo>
                  <a:cubicBezTo>
                    <a:pt x="6" y="25"/>
                    <a:pt x="6" y="24"/>
                    <a:pt x="7" y="24"/>
                  </a:cubicBezTo>
                  <a:cubicBezTo>
                    <a:pt x="7" y="25"/>
                    <a:pt x="7" y="25"/>
                    <a:pt x="7" y="25"/>
                  </a:cubicBezTo>
                  <a:cubicBezTo>
                    <a:pt x="7" y="25"/>
                    <a:pt x="7" y="25"/>
                    <a:pt x="7" y="25"/>
                  </a:cubicBezTo>
                  <a:cubicBezTo>
                    <a:pt x="5" y="25"/>
                    <a:pt x="5" y="25"/>
                    <a:pt x="5" y="25"/>
                  </a:cubicBezTo>
                  <a:cubicBezTo>
                    <a:pt x="5" y="26"/>
                    <a:pt x="5" y="26"/>
                    <a:pt x="5" y="26"/>
                  </a:cubicBezTo>
                  <a:cubicBezTo>
                    <a:pt x="6" y="25"/>
                    <a:pt x="6" y="25"/>
                    <a:pt x="6" y="25"/>
                  </a:cubicBezTo>
                  <a:cubicBezTo>
                    <a:pt x="6" y="26"/>
                    <a:pt x="6" y="26"/>
                    <a:pt x="6" y="26"/>
                  </a:cubicBezTo>
                  <a:cubicBezTo>
                    <a:pt x="6" y="26"/>
                    <a:pt x="6" y="26"/>
                    <a:pt x="6" y="26"/>
                  </a:cubicBezTo>
                  <a:cubicBezTo>
                    <a:pt x="5" y="26"/>
                    <a:pt x="5" y="26"/>
                    <a:pt x="4" y="26"/>
                  </a:cubicBezTo>
                  <a:cubicBezTo>
                    <a:pt x="4" y="27"/>
                    <a:pt x="4" y="27"/>
                    <a:pt x="4" y="27"/>
                  </a:cubicBezTo>
                  <a:cubicBezTo>
                    <a:pt x="5" y="27"/>
                    <a:pt x="5" y="26"/>
                    <a:pt x="6" y="26"/>
                  </a:cubicBezTo>
                  <a:cubicBezTo>
                    <a:pt x="6" y="27"/>
                    <a:pt x="6" y="27"/>
                    <a:pt x="6" y="27"/>
                  </a:cubicBezTo>
                  <a:cubicBezTo>
                    <a:pt x="5" y="27"/>
                    <a:pt x="5" y="27"/>
                    <a:pt x="5" y="27"/>
                  </a:cubicBezTo>
                  <a:cubicBezTo>
                    <a:pt x="5" y="27"/>
                    <a:pt x="4" y="27"/>
                    <a:pt x="4" y="28"/>
                  </a:cubicBezTo>
                  <a:cubicBezTo>
                    <a:pt x="4" y="28"/>
                    <a:pt x="4" y="28"/>
                    <a:pt x="4" y="28"/>
                  </a:cubicBezTo>
                  <a:cubicBezTo>
                    <a:pt x="4" y="28"/>
                    <a:pt x="5" y="27"/>
                    <a:pt x="5" y="27"/>
                  </a:cubicBezTo>
                  <a:cubicBezTo>
                    <a:pt x="5" y="28"/>
                    <a:pt x="5" y="28"/>
                    <a:pt x="5" y="28"/>
                  </a:cubicBezTo>
                  <a:cubicBezTo>
                    <a:pt x="5" y="28"/>
                    <a:pt x="5" y="28"/>
                    <a:pt x="5" y="28"/>
                  </a:cubicBezTo>
                  <a:cubicBezTo>
                    <a:pt x="3" y="29"/>
                    <a:pt x="3" y="29"/>
                    <a:pt x="3" y="29"/>
                  </a:cubicBezTo>
                  <a:cubicBezTo>
                    <a:pt x="4" y="29"/>
                    <a:pt x="4" y="29"/>
                    <a:pt x="4" y="29"/>
                  </a:cubicBezTo>
                  <a:cubicBezTo>
                    <a:pt x="5" y="29"/>
                    <a:pt x="5" y="29"/>
                    <a:pt x="5" y="29"/>
                  </a:cubicBezTo>
                  <a:cubicBezTo>
                    <a:pt x="4" y="29"/>
                    <a:pt x="4" y="29"/>
                    <a:pt x="4" y="29"/>
                  </a:cubicBezTo>
                  <a:cubicBezTo>
                    <a:pt x="4" y="29"/>
                    <a:pt x="4" y="29"/>
                    <a:pt x="4" y="29"/>
                  </a:cubicBezTo>
                  <a:cubicBezTo>
                    <a:pt x="4" y="29"/>
                    <a:pt x="3" y="29"/>
                    <a:pt x="3" y="30"/>
                  </a:cubicBezTo>
                  <a:cubicBezTo>
                    <a:pt x="3" y="30"/>
                    <a:pt x="3" y="30"/>
                    <a:pt x="3" y="30"/>
                  </a:cubicBezTo>
                  <a:cubicBezTo>
                    <a:pt x="3" y="30"/>
                    <a:pt x="4" y="30"/>
                    <a:pt x="4" y="30"/>
                  </a:cubicBezTo>
                  <a:cubicBezTo>
                    <a:pt x="4" y="30"/>
                    <a:pt x="4" y="31"/>
                    <a:pt x="3" y="31"/>
                  </a:cubicBezTo>
                  <a:cubicBezTo>
                    <a:pt x="3" y="31"/>
                    <a:pt x="3" y="31"/>
                    <a:pt x="3" y="31"/>
                  </a:cubicBezTo>
                  <a:cubicBezTo>
                    <a:pt x="3" y="30"/>
                    <a:pt x="3" y="30"/>
                    <a:pt x="3" y="30"/>
                  </a:cubicBezTo>
                  <a:cubicBezTo>
                    <a:pt x="2" y="30"/>
                    <a:pt x="2" y="30"/>
                    <a:pt x="2" y="30"/>
                  </a:cubicBezTo>
                  <a:cubicBezTo>
                    <a:pt x="1" y="30"/>
                    <a:pt x="1" y="30"/>
                    <a:pt x="1" y="30"/>
                  </a:cubicBezTo>
                  <a:cubicBezTo>
                    <a:pt x="1" y="30"/>
                    <a:pt x="1" y="30"/>
                    <a:pt x="1" y="30"/>
                  </a:cubicBezTo>
                  <a:cubicBezTo>
                    <a:pt x="1" y="30"/>
                    <a:pt x="1" y="30"/>
                    <a:pt x="1" y="30"/>
                  </a:cubicBezTo>
                  <a:cubicBezTo>
                    <a:pt x="0" y="30"/>
                    <a:pt x="0" y="30"/>
                    <a:pt x="0" y="30"/>
                  </a:cubicBezTo>
                  <a:cubicBezTo>
                    <a:pt x="1" y="29"/>
                    <a:pt x="1" y="29"/>
                    <a:pt x="1" y="29"/>
                  </a:cubicBezTo>
                  <a:cubicBezTo>
                    <a:pt x="1" y="29"/>
                    <a:pt x="1" y="29"/>
                    <a:pt x="1" y="29"/>
                  </a:cubicBezTo>
                  <a:moveTo>
                    <a:pt x="7" y="22"/>
                  </a:moveTo>
                  <a:cubicBezTo>
                    <a:pt x="7" y="22"/>
                    <a:pt x="6" y="22"/>
                    <a:pt x="6" y="22"/>
                  </a:cubicBezTo>
                  <a:cubicBezTo>
                    <a:pt x="6" y="22"/>
                    <a:pt x="6" y="22"/>
                    <a:pt x="6" y="22"/>
                  </a:cubicBezTo>
                  <a:cubicBezTo>
                    <a:pt x="6" y="21"/>
                    <a:pt x="7" y="19"/>
                    <a:pt x="7" y="18"/>
                  </a:cubicBezTo>
                  <a:cubicBezTo>
                    <a:pt x="8" y="19"/>
                    <a:pt x="8" y="19"/>
                    <a:pt x="9" y="19"/>
                  </a:cubicBezTo>
                  <a:cubicBezTo>
                    <a:pt x="8" y="20"/>
                    <a:pt x="8" y="21"/>
                    <a:pt x="7" y="22"/>
                  </a:cubicBezTo>
                  <a:moveTo>
                    <a:pt x="13" y="19"/>
                  </a:moveTo>
                  <a:cubicBezTo>
                    <a:pt x="7" y="19"/>
                    <a:pt x="1" y="13"/>
                    <a:pt x="5" y="6"/>
                  </a:cubicBezTo>
                  <a:cubicBezTo>
                    <a:pt x="7" y="3"/>
                    <a:pt x="10" y="1"/>
                    <a:pt x="13" y="1"/>
                  </a:cubicBezTo>
                  <a:cubicBezTo>
                    <a:pt x="18" y="1"/>
                    <a:pt x="24" y="7"/>
                    <a:pt x="21" y="14"/>
                  </a:cubicBezTo>
                  <a:cubicBezTo>
                    <a:pt x="19" y="18"/>
                    <a:pt x="16" y="19"/>
                    <a:pt x="13" y="19"/>
                  </a:cubicBezTo>
                  <a:moveTo>
                    <a:pt x="13" y="0"/>
                  </a:moveTo>
                  <a:cubicBezTo>
                    <a:pt x="9" y="0"/>
                    <a:pt x="6" y="2"/>
                    <a:pt x="4" y="6"/>
                  </a:cubicBezTo>
                  <a:cubicBezTo>
                    <a:pt x="2" y="9"/>
                    <a:pt x="2" y="12"/>
                    <a:pt x="4" y="15"/>
                  </a:cubicBezTo>
                  <a:cubicBezTo>
                    <a:pt x="5" y="16"/>
                    <a:pt x="6" y="17"/>
                    <a:pt x="7" y="18"/>
                  </a:cubicBezTo>
                  <a:cubicBezTo>
                    <a:pt x="6" y="18"/>
                    <a:pt x="5" y="20"/>
                    <a:pt x="5" y="21"/>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3" y="24"/>
                    <a:pt x="2" y="26"/>
                    <a:pt x="1" y="28"/>
                  </a:cubicBezTo>
                  <a:cubicBezTo>
                    <a:pt x="0" y="29"/>
                    <a:pt x="0" y="29"/>
                    <a:pt x="0" y="29"/>
                  </a:cubicBezTo>
                  <a:cubicBezTo>
                    <a:pt x="0" y="29"/>
                    <a:pt x="0" y="29"/>
                    <a:pt x="0" y="29"/>
                  </a:cubicBezTo>
                  <a:cubicBezTo>
                    <a:pt x="0" y="30"/>
                    <a:pt x="0" y="30"/>
                    <a:pt x="0" y="30"/>
                  </a:cubicBezTo>
                  <a:cubicBezTo>
                    <a:pt x="0" y="31"/>
                    <a:pt x="2" y="32"/>
                    <a:pt x="3" y="32"/>
                  </a:cubicBezTo>
                  <a:cubicBezTo>
                    <a:pt x="4" y="32"/>
                    <a:pt x="4" y="32"/>
                    <a:pt x="4" y="32"/>
                  </a:cubicBezTo>
                  <a:cubicBezTo>
                    <a:pt x="4" y="31"/>
                    <a:pt x="5" y="30"/>
                    <a:pt x="7" y="27"/>
                  </a:cubicBezTo>
                  <a:cubicBezTo>
                    <a:pt x="7" y="26"/>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9" y="22"/>
                    <a:pt x="9" y="21"/>
                    <a:pt x="10" y="20"/>
                  </a:cubicBezTo>
                  <a:cubicBezTo>
                    <a:pt x="11" y="20"/>
                    <a:pt x="12" y="20"/>
                    <a:pt x="13" y="20"/>
                  </a:cubicBezTo>
                  <a:cubicBezTo>
                    <a:pt x="17" y="20"/>
                    <a:pt x="20" y="18"/>
                    <a:pt x="22" y="14"/>
                  </a:cubicBezTo>
                  <a:cubicBezTo>
                    <a:pt x="23" y="11"/>
                    <a:pt x="23" y="8"/>
                    <a:pt x="21" y="5"/>
                  </a:cubicBezTo>
                  <a:cubicBezTo>
                    <a:pt x="20" y="2"/>
                    <a:pt x="16"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8" name="Freeform 24"/>
            <p:cNvSpPr>
              <a:spLocks noEditPoints="1"/>
            </p:cNvSpPr>
            <p:nvPr/>
          </p:nvSpPr>
          <p:spPr bwMode="auto">
            <a:xfrm>
              <a:off x="3713" y="1970"/>
              <a:ext cx="16" cy="9"/>
            </a:xfrm>
            <a:custGeom>
              <a:gdLst>
                <a:gd fmla="*/ 1 w 7" name="T0"/>
                <a:gd fmla="*/ 4 h 4" name="T1"/>
                <a:gd fmla="*/ 1 w 7" name="T2"/>
                <a:gd fmla="*/ 4 h 4" name="T3"/>
                <a:gd fmla="*/ 1 w 7" name="T4"/>
                <a:gd fmla="*/ 3 h 4" name="T5"/>
                <a:gd fmla="*/ 2 w 7" name="T6"/>
                <a:gd fmla="*/ 1 h 4" name="T7"/>
                <a:gd fmla="*/ 5 w 7" name="T8"/>
                <a:gd fmla="*/ 0 h 4" name="T9"/>
                <a:gd fmla="*/ 7 w 7" name="T10"/>
                <a:gd fmla="*/ 1 h 4" name="T11"/>
                <a:gd fmla="*/ 7 w 7" name="T12"/>
                <a:gd fmla="*/ 2 h 4" name="T13"/>
                <a:gd fmla="*/ 7 w 7" name="T14"/>
                <a:gd fmla="*/ 2 h 4" name="T15"/>
                <a:gd fmla="*/ 7 w 7" name="T16"/>
                <a:gd fmla="*/ 2 h 4" name="T17"/>
                <a:gd fmla="*/ 6 w 7" name="T18"/>
                <a:gd fmla="*/ 2 h 4" name="T19"/>
                <a:gd fmla="*/ 5 w 7" name="T20"/>
                <a:gd fmla="*/ 2 h 4" name="T21"/>
                <a:gd fmla="*/ 3 w 7" name="T22"/>
                <a:gd fmla="*/ 2 h 4" name="T23"/>
                <a:gd fmla="*/ 2 w 7" name="T24"/>
                <a:gd fmla="*/ 3 h 4" name="T25"/>
                <a:gd fmla="*/ 2 w 7" name="T26"/>
                <a:gd fmla="*/ 3 h 4" name="T27"/>
                <a:gd fmla="*/ 1 w 7" name="T28"/>
                <a:gd fmla="*/ 4 h 4" name="T29"/>
                <a:gd fmla="*/ 5 w 7" name="T30"/>
                <a:gd fmla="*/ 0 h 4" name="T31"/>
                <a:gd fmla="*/ 5 w 7" name="T32"/>
                <a:gd fmla="*/ 0 h 4" name="T33"/>
                <a:gd fmla="*/ 2 w 7" name="T34"/>
                <a:gd fmla="*/ 0 h 4" name="T35"/>
                <a:gd fmla="*/ 0 w 7" name="T36"/>
                <a:gd fmla="*/ 3 h 4" name="T37"/>
                <a:gd fmla="*/ 1 w 7" name="T38"/>
                <a:gd fmla="*/ 4 h 4" name="T39"/>
                <a:gd fmla="*/ 1 w 7" name="T40"/>
                <a:gd fmla="*/ 4 h 4" name="T41"/>
                <a:gd fmla="*/ 2 w 7" name="T42"/>
                <a:gd fmla="*/ 4 h 4" name="T43"/>
                <a:gd fmla="*/ 3 w 7" name="T44"/>
                <a:gd fmla="*/ 3 h 4" name="T45"/>
                <a:gd fmla="*/ 3 w 7" name="T46"/>
                <a:gd fmla="*/ 3 h 4" name="T47"/>
                <a:gd fmla="*/ 5 w 7" name="T48"/>
                <a:gd fmla="*/ 2 h 4" name="T49"/>
                <a:gd fmla="*/ 6 w 7" name="T50"/>
                <a:gd fmla="*/ 2 h 4" name="T51"/>
                <a:gd fmla="*/ 7 w 7" name="T52"/>
                <a:gd fmla="*/ 3 h 4" name="T53"/>
                <a:gd fmla="*/ 7 w 7" name="T54"/>
                <a:gd fmla="*/ 2 h 4" name="T55"/>
                <a:gd fmla="*/ 7 w 7" name="T56"/>
                <a:gd fmla="*/ 2 h 4" name="T57"/>
                <a:gd fmla="*/ 7 w 7" name="T58"/>
                <a:gd fmla="*/ 1 h 4" name="T59"/>
                <a:gd fmla="*/ 5 w 7" name="T60"/>
                <a:gd fmla="*/ 0 h 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 w="7">
                  <a:moveTo>
                    <a:pt x="1" y="4"/>
                  </a:moveTo>
                  <a:cubicBezTo>
                    <a:pt x="1" y="4"/>
                    <a:pt x="1" y="4"/>
                    <a:pt x="1" y="4"/>
                  </a:cubicBezTo>
                  <a:cubicBezTo>
                    <a:pt x="1" y="3"/>
                    <a:pt x="1" y="3"/>
                    <a:pt x="1" y="3"/>
                  </a:cubicBezTo>
                  <a:cubicBezTo>
                    <a:pt x="1" y="2"/>
                    <a:pt x="2" y="1"/>
                    <a:pt x="2" y="1"/>
                  </a:cubicBezTo>
                  <a:cubicBezTo>
                    <a:pt x="3" y="1"/>
                    <a:pt x="4" y="0"/>
                    <a:pt x="5" y="0"/>
                  </a:cubicBezTo>
                  <a:cubicBezTo>
                    <a:pt x="5" y="0"/>
                    <a:pt x="6" y="1"/>
                    <a:pt x="7" y="1"/>
                  </a:cubicBezTo>
                  <a:cubicBezTo>
                    <a:pt x="7" y="2"/>
                    <a:pt x="7" y="2"/>
                    <a:pt x="7" y="2"/>
                  </a:cubicBezTo>
                  <a:cubicBezTo>
                    <a:pt x="7" y="2"/>
                    <a:pt x="7" y="2"/>
                    <a:pt x="7" y="2"/>
                  </a:cubicBezTo>
                  <a:cubicBezTo>
                    <a:pt x="7" y="2"/>
                    <a:pt x="7" y="2"/>
                    <a:pt x="7" y="2"/>
                  </a:cubicBezTo>
                  <a:cubicBezTo>
                    <a:pt x="6" y="2"/>
                    <a:pt x="6" y="2"/>
                    <a:pt x="6" y="2"/>
                  </a:cubicBezTo>
                  <a:cubicBezTo>
                    <a:pt x="6" y="2"/>
                    <a:pt x="6" y="2"/>
                    <a:pt x="5" y="2"/>
                  </a:cubicBezTo>
                  <a:cubicBezTo>
                    <a:pt x="4" y="2"/>
                    <a:pt x="3" y="2"/>
                    <a:pt x="3" y="2"/>
                  </a:cubicBezTo>
                  <a:cubicBezTo>
                    <a:pt x="2" y="3"/>
                    <a:pt x="2" y="3"/>
                    <a:pt x="2" y="3"/>
                  </a:cubicBezTo>
                  <a:cubicBezTo>
                    <a:pt x="2" y="3"/>
                    <a:pt x="2" y="3"/>
                    <a:pt x="2" y="3"/>
                  </a:cubicBezTo>
                  <a:cubicBezTo>
                    <a:pt x="2" y="4"/>
                    <a:pt x="1" y="4"/>
                    <a:pt x="1" y="4"/>
                  </a:cubicBezTo>
                  <a:moveTo>
                    <a:pt x="5" y="0"/>
                  </a:moveTo>
                  <a:cubicBezTo>
                    <a:pt x="5" y="0"/>
                    <a:pt x="5" y="0"/>
                    <a:pt x="5" y="0"/>
                  </a:cubicBezTo>
                  <a:cubicBezTo>
                    <a:pt x="4" y="0"/>
                    <a:pt x="3" y="0"/>
                    <a:pt x="2" y="0"/>
                  </a:cubicBezTo>
                  <a:cubicBezTo>
                    <a:pt x="2" y="1"/>
                    <a:pt x="0" y="2"/>
                    <a:pt x="0" y="3"/>
                  </a:cubicBezTo>
                  <a:cubicBezTo>
                    <a:pt x="0" y="3"/>
                    <a:pt x="0" y="4"/>
                    <a:pt x="1" y="4"/>
                  </a:cubicBezTo>
                  <a:cubicBezTo>
                    <a:pt x="1" y="4"/>
                    <a:pt x="1" y="4"/>
                    <a:pt x="1" y="4"/>
                  </a:cubicBezTo>
                  <a:cubicBezTo>
                    <a:pt x="2" y="4"/>
                    <a:pt x="2" y="4"/>
                    <a:pt x="2" y="4"/>
                  </a:cubicBezTo>
                  <a:cubicBezTo>
                    <a:pt x="3" y="3"/>
                    <a:pt x="3" y="3"/>
                    <a:pt x="3" y="3"/>
                  </a:cubicBezTo>
                  <a:cubicBezTo>
                    <a:pt x="3" y="3"/>
                    <a:pt x="3" y="3"/>
                    <a:pt x="3" y="3"/>
                  </a:cubicBezTo>
                  <a:cubicBezTo>
                    <a:pt x="4" y="2"/>
                    <a:pt x="4" y="2"/>
                    <a:pt x="5" y="2"/>
                  </a:cubicBezTo>
                  <a:cubicBezTo>
                    <a:pt x="5" y="2"/>
                    <a:pt x="6" y="2"/>
                    <a:pt x="6" y="2"/>
                  </a:cubicBezTo>
                  <a:cubicBezTo>
                    <a:pt x="7" y="3"/>
                    <a:pt x="7" y="3"/>
                    <a:pt x="7" y="3"/>
                  </a:cubicBezTo>
                  <a:cubicBezTo>
                    <a:pt x="7" y="2"/>
                    <a:pt x="7" y="2"/>
                    <a:pt x="7" y="2"/>
                  </a:cubicBezTo>
                  <a:cubicBezTo>
                    <a:pt x="7" y="2"/>
                    <a:pt x="7" y="2"/>
                    <a:pt x="7" y="2"/>
                  </a:cubicBezTo>
                  <a:cubicBezTo>
                    <a:pt x="7" y="1"/>
                    <a:pt x="7" y="1"/>
                    <a:pt x="7" y="1"/>
                  </a:cubicBezTo>
                  <a:cubicBezTo>
                    <a:pt x="6" y="0"/>
                    <a:pt x="6"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9" name="Freeform 25"/>
            <p:cNvSpPr>
              <a:spLocks noEditPoints="1"/>
            </p:cNvSpPr>
            <p:nvPr/>
          </p:nvSpPr>
          <p:spPr bwMode="auto">
            <a:xfrm>
              <a:off x="3729" y="1975"/>
              <a:ext cx="8" cy="4"/>
            </a:xfrm>
            <a:custGeom>
              <a:gdLst>
                <a:gd fmla="*/ 1 w 3" name="T0"/>
                <a:gd fmla="*/ 2 h 2" name="T1"/>
                <a:gd fmla="*/ 1 w 3" name="T2"/>
                <a:gd fmla="*/ 1 h 2" name="T3"/>
                <a:gd fmla="*/ 2 w 3" name="T4"/>
                <a:gd fmla="*/ 1 h 2" name="T5"/>
                <a:gd fmla="*/ 2 w 3" name="T6"/>
                <a:gd fmla="*/ 1 h 2" name="T7"/>
                <a:gd fmla="*/ 2 w 3" name="T8"/>
                <a:gd fmla="*/ 1 h 2" name="T9"/>
                <a:gd fmla="*/ 2 w 3" name="T10"/>
                <a:gd fmla="*/ 2 h 2" name="T11"/>
                <a:gd fmla="*/ 1 w 3" name="T12"/>
                <a:gd fmla="*/ 2 h 2" name="T13"/>
                <a:gd fmla="*/ 2 w 3" name="T14"/>
                <a:gd fmla="*/ 0 h 2" name="T15"/>
                <a:gd fmla="*/ 1 w 3" name="T16"/>
                <a:gd fmla="*/ 1 h 2" name="T17"/>
                <a:gd fmla="*/ 1 w 3" name="T18"/>
                <a:gd fmla="*/ 2 h 2" name="T19"/>
                <a:gd fmla="*/ 2 w 3" name="T20"/>
                <a:gd fmla="*/ 2 h 2" name="T21"/>
                <a:gd fmla="*/ 2 w 3" name="T22"/>
                <a:gd fmla="*/ 2 h 2" name="T23"/>
                <a:gd fmla="*/ 3 w 3" name="T24"/>
                <a:gd fmla="*/ 1 h 2" name="T25"/>
                <a:gd fmla="*/ 3 w 3" name="T26"/>
                <a:gd fmla="*/ 1 h 2" name="T27"/>
                <a:gd fmla="*/ 2 w 3" name="T28"/>
                <a:gd fmla="*/ 0 h 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 w="3">
                  <a:moveTo>
                    <a:pt x="1" y="2"/>
                  </a:move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moveTo>
                    <a:pt x="2" y="0"/>
                  </a:moveTo>
                  <a:cubicBezTo>
                    <a:pt x="1" y="0"/>
                    <a:pt x="1" y="0"/>
                    <a:pt x="1" y="1"/>
                  </a:cubicBezTo>
                  <a:cubicBezTo>
                    <a:pt x="0" y="1"/>
                    <a:pt x="1" y="2"/>
                    <a:pt x="1" y="2"/>
                  </a:cubicBezTo>
                  <a:cubicBezTo>
                    <a:pt x="2" y="2"/>
                    <a:pt x="2" y="2"/>
                    <a:pt x="2" y="2"/>
                  </a:cubicBezTo>
                  <a:cubicBezTo>
                    <a:pt x="2" y="2"/>
                    <a:pt x="2" y="2"/>
                    <a:pt x="2" y="2"/>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0" name="Freeform 26"/>
            <p:cNvSpPr>
              <a:spLocks noEditPoints="1"/>
            </p:cNvSpPr>
            <p:nvPr/>
          </p:nvSpPr>
          <p:spPr bwMode="auto">
            <a:xfrm>
              <a:off x="3820" y="2305"/>
              <a:ext cx="83" cy="55"/>
            </a:xfrm>
            <a:custGeom>
              <a:gdLst>
                <a:gd fmla="*/ 3 w 35" name="T0"/>
                <a:gd fmla="*/ 23 h 23" name="T1"/>
                <a:gd fmla="*/ 3 w 35" name="T2"/>
                <a:gd fmla="*/ 22 h 23" name="T3"/>
                <a:gd fmla="*/ 1 w 35" name="T4"/>
                <a:gd fmla="*/ 20 h 23" name="T5"/>
                <a:gd fmla="*/ 1 w 35" name="T6"/>
                <a:gd fmla="*/ 3 h 23" name="T7"/>
                <a:gd fmla="*/ 26 w 35" name="T8"/>
                <a:gd fmla="*/ 2 h 23" name="T9"/>
                <a:gd fmla="*/ 27 w 35" name="T10"/>
                <a:gd fmla="*/ 2 h 23" name="T11"/>
                <a:gd fmla="*/ 34 w 35" name="T12"/>
                <a:gd fmla="*/ 3 h 23" name="T13"/>
                <a:gd fmla="*/ 34 w 35" name="T14"/>
                <a:gd fmla="*/ 19 h 23" name="T15"/>
                <a:gd fmla="*/ 31 w 35" name="T16"/>
                <a:gd fmla="*/ 22 h 23" name="T17"/>
                <a:gd fmla="*/ 3 w 35" name="T18"/>
                <a:gd fmla="*/ 22 h 23" name="T19"/>
                <a:gd fmla="*/ 3 w 35" name="T20"/>
                <a:gd fmla="*/ 23 h 23" name="T21"/>
                <a:gd fmla="*/ 27 w 35" name="T22"/>
                <a:gd fmla="*/ 0 h 23" name="T23"/>
                <a:gd fmla="*/ 26 w 35" name="T24"/>
                <a:gd fmla="*/ 0 h 23" name="T25"/>
                <a:gd fmla="*/ 0 w 35" name="T26"/>
                <a:gd fmla="*/ 2 h 23" name="T27"/>
                <a:gd fmla="*/ 0 w 35" name="T28"/>
                <a:gd fmla="*/ 3 h 23" name="T29"/>
                <a:gd fmla="*/ 0 w 35" name="T30"/>
                <a:gd fmla="*/ 20 h 23" name="T31"/>
                <a:gd fmla="*/ 3 w 35" name="T32"/>
                <a:gd fmla="*/ 23 h 23" name="T33"/>
                <a:gd fmla="*/ 31 w 35" name="T34"/>
                <a:gd fmla="*/ 23 h 23" name="T35"/>
                <a:gd fmla="*/ 35 w 35" name="T36"/>
                <a:gd fmla="*/ 19 h 23" name="T37"/>
                <a:gd fmla="*/ 35 w 35" name="T38"/>
                <a:gd fmla="*/ 2 h 23" name="T39"/>
                <a:gd fmla="*/ 34 w 35" name="T40"/>
                <a:gd fmla="*/ 2 h 23" name="T41"/>
                <a:gd fmla="*/ 27 w 35" name="T42"/>
                <a:gd fmla="*/ 0 h 2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 w="35">
                  <a:moveTo>
                    <a:pt x="3" y="23"/>
                  </a:moveTo>
                  <a:cubicBezTo>
                    <a:pt x="3" y="22"/>
                    <a:pt x="3" y="22"/>
                    <a:pt x="3" y="22"/>
                  </a:cubicBezTo>
                  <a:cubicBezTo>
                    <a:pt x="2" y="22"/>
                    <a:pt x="1" y="21"/>
                    <a:pt x="1" y="20"/>
                  </a:cubicBezTo>
                  <a:cubicBezTo>
                    <a:pt x="1" y="15"/>
                    <a:pt x="1" y="9"/>
                    <a:pt x="1" y="3"/>
                  </a:cubicBezTo>
                  <a:cubicBezTo>
                    <a:pt x="9" y="2"/>
                    <a:pt x="18" y="2"/>
                    <a:pt x="26" y="2"/>
                  </a:cubicBezTo>
                  <a:cubicBezTo>
                    <a:pt x="27" y="2"/>
                    <a:pt x="27" y="2"/>
                    <a:pt x="27" y="2"/>
                  </a:cubicBezTo>
                  <a:cubicBezTo>
                    <a:pt x="29" y="2"/>
                    <a:pt x="31" y="2"/>
                    <a:pt x="34" y="3"/>
                  </a:cubicBezTo>
                  <a:cubicBezTo>
                    <a:pt x="34" y="8"/>
                    <a:pt x="34" y="14"/>
                    <a:pt x="34" y="19"/>
                  </a:cubicBezTo>
                  <a:cubicBezTo>
                    <a:pt x="33" y="21"/>
                    <a:pt x="32" y="22"/>
                    <a:pt x="31" y="22"/>
                  </a:cubicBezTo>
                  <a:cubicBezTo>
                    <a:pt x="22" y="22"/>
                    <a:pt x="12" y="22"/>
                    <a:pt x="3" y="22"/>
                  </a:cubicBezTo>
                  <a:cubicBezTo>
                    <a:pt x="3" y="23"/>
                    <a:pt x="3" y="23"/>
                    <a:pt x="3" y="23"/>
                  </a:cubicBezTo>
                  <a:moveTo>
                    <a:pt x="27" y="0"/>
                  </a:moveTo>
                  <a:cubicBezTo>
                    <a:pt x="26" y="0"/>
                    <a:pt x="26" y="0"/>
                    <a:pt x="26" y="0"/>
                  </a:cubicBezTo>
                  <a:cubicBezTo>
                    <a:pt x="17" y="0"/>
                    <a:pt x="9" y="1"/>
                    <a:pt x="0" y="2"/>
                  </a:cubicBezTo>
                  <a:cubicBezTo>
                    <a:pt x="0" y="3"/>
                    <a:pt x="0" y="3"/>
                    <a:pt x="0" y="3"/>
                  </a:cubicBezTo>
                  <a:cubicBezTo>
                    <a:pt x="0" y="8"/>
                    <a:pt x="0" y="14"/>
                    <a:pt x="0" y="20"/>
                  </a:cubicBezTo>
                  <a:cubicBezTo>
                    <a:pt x="0" y="22"/>
                    <a:pt x="1" y="23"/>
                    <a:pt x="3" y="23"/>
                  </a:cubicBezTo>
                  <a:cubicBezTo>
                    <a:pt x="12" y="23"/>
                    <a:pt x="22" y="23"/>
                    <a:pt x="31" y="23"/>
                  </a:cubicBezTo>
                  <a:cubicBezTo>
                    <a:pt x="33" y="23"/>
                    <a:pt x="34" y="21"/>
                    <a:pt x="35" y="19"/>
                  </a:cubicBezTo>
                  <a:cubicBezTo>
                    <a:pt x="35" y="14"/>
                    <a:pt x="35" y="8"/>
                    <a:pt x="35" y="2"/>
                  </a:cubicBezTo>
                  <a:cubicBezTo>
                    <a:pt x="34" y="2"/>
                    <a:pt x="34" y="2"/>
                    <a:pt x="34" y="2"/>
                  </a:cubicBezTo>
                  <a:cubicBezTo>
                    <a:pt x="32" y="1"/>
                    <a:pt x="29" y="0"/>
                    <a:pt x="2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1" name="Freeform 27"/>
            <p:cNvSpPr/>
            <p:nvPr/>
          </p:nvSpPr>
          <p:spPr bwMode="auto">
            <a:xfrm>
              <a:off x="3822" y="2315"/>
              <a:ext cx="76" cy="40"/>
            </a:xfrm>
            <a:custGeom>
              <a:gdLst>
                <a:gd fmla="*/ 30 w 32" name="T0"/>
                <a:gd fmla="*/ 0 h 17" name="T1"/>
                <a:gd fmla="*/ 19 w 32" name="T2"/>
                <a:gd fmla="*/ 9 h 17" name="T3"/>
                <a:gd fmla="*/ 19 w 32" name="T4"/>
                <a:gd fmla="*/ 9 h 17" name="T5"/>
                <a:gd fmla="*/ 18 w 32" name="T6"/>
                <a:gd fmla="*/ 10 h 17" name="T7"/>
                <a:gd fmla="*/ 17 w 32" name="T8"/>
                <a:gd fmla="*/ 10 h 17" name="T9"/>
                <a:gd fmla="*/ 13 w 32" name="T10"/>
                <a:gd fmla="*/ 8 h 17" name="T11"/>
                <a:gd fmla="*/ 1 w 32" name="T12"/>
                <a:gd fmla="*/ 0 h 17" name="T13"/>
                <a:gd fmla="*/ 0 w 32" name="T14"/>
                <a:gd fmla="*/ 1 h 17" name="T15"/>
                <a:gd fmla="*/ 1 w 32" name="T16"/>
                <a:gd fmla="*/ 1 h 17" name="T17"/>
                <a:gd fmla="*/ 10 w 32" name="T18"/>
                <a:gd fmla="*/ 7 h 17" name="T19"/>
                <a:gd fmla="*/ 3 w 32" name="T20"/>
                <a:gd fmla="*/ 14 h 17" name="T21"/>
                <a:gd fmla="*/ 1 w 32" name="T22"/>
                <a:gd fmla="*/ 16 h 17" name="T23"/>
                <a:gd fmla="*/ 1 w 32" name="T24"/>
                <a:gd fmla="*/ 16 h 17" name="T25"/>
                <a:gd fmla="*/ 2 w 32" name="T26"/>
                <a:gd fmla="*/ 17 h 17" name="T27"/>
                <a:gd fmla="*/ 2 w 32" name="T28"/>
                <a:gd fmla="*/ 16 h 17" name="T29"/>
                <a:gd fmla="*/ 4 w 32" name="T30"/>
                <a:gd fmla="*/ 15 h 17" name="T31"/>
                <a:gd fmla="*/ 11 w 32" name="T32"/>
                <a:gd fmla="*/ 8 h 17" name="T33"/>
                <a:gd fmla="*/ 13 w 32" name="T34"/>
                <a:gd fmla="*/ 9 h 17" name="T35"/>
                <a:gd fmla="*/ 17 w 32" name="T36"/>
                <a:gd fmla="*/ 11 h 17" name="T37"/>
                <a:gd fmla="*/ 18 w 32" name="T38"/>
                <a:gd fmla="*/ 11 h 17" name="T39"/>
                <a:gd fmla="*/ 20 w 32" name="T40"/>
                <a:gd fmla="*/ 10 h 17" name="T41"/>
                <a:gd fmla="*/ 20 w 32" name="T42"/>
                <a:gd fmla="*/ 10 h 17" name="T43"/>
                <a:gd fmla="*/ 22 w 32" name="T44"/>
                <a:gd fmla="*/ 8 h 17" name="T45"/>
                <a:gd fmla="*/ 31 w 32" name="T46"/>
                <a:gd fmla="*/ 16 h 17" name="T47"/>
                <a:gd fmla="*/ 31 w 32" name="T48"/>
                <a:gd fmla="*/ 16 h 17" name="T49"/>
                <a:gd fmla="*/ 32 w 32" name="T50"/>
                <a:gd fmla="*/ 16 h 17" name="T51"/>
                <a:gd fmla="*/ 32 w 32" name="T52"/>
                <a:gd fmla="*/ 15 h 17" name="T53"/>
                <a:gd fmla="*/ 23 w 32" name="T54"/>
                <a:gd fmla="*/ 7 h 17" name="T55"/>
                <a:gd fmla="*/ 31 w 32" name="T56"/>
                <a:gd fmla="*/ 1 h 17" name="T57"/>
                <a:gd fmla="*/ 31 w 32" name="T58"/>
                <a:gd fmla="*/ 0 h 17" name="T59"/>
                <a:gd fmla="*/ 30 w 32" name="T60"/>
                <a:gd fmla="*/ 0 h 1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7" w="32">
                  <a:moveTo>
                    <a:pt x="30" y="0"/>
                  </a:moveTo>
                  <a:cubicBezTo>
                    <a:pt x="26" y="2"/>
                    <a:pt x="23" y="5"/>
                    <a:pt x="19" y="9"/>
                  </a:cubicBezTo>
                  <a:cubicBezTo>
                    <a:pt x="19" y="9"/>
                    <a:pt x="19" y="9"/>
                    <a:pt x="19" y="9"/>
                  </a:cubicBezTo>
                  <a:cubicBezTo>
                    <a:pt x="19" y="9"/>
                    <a:pt x="19" y="10"/>
                    <a:pt x="18" y="10"/>
                  </a:cubicBezTo>
                  <a:cubicBezTo>
                    <a:pt x="18" y="10"/>
                    <a:pt x="17" y="10"/>
                    <a:pt x="17" y="10"/>
                  </a:cubicBezTo>
                  <a:cubicBezTo>
                    <a:pt x="16" y="10"/>
                    <a:pt x="15" y="9"/>
                    <a:pt x="13" y="8"/>
                  </a:cubicBezTo>
                  <a:cubicBezTo>
                    <a:pt x="10" y="5"/>
                    <a:pt x="5" y="2"/>
                    <a:pt x="1" y="0"/>
                  </a:cubicBezTo>
                  <a:cubicBezTo>
                    <a:pt x="0" y="1"/>
                    <a:pt x="0" y="1"/>
                    <a:pt x="0" y="1"/>
                  </a:cubicBezTo>
                  <a:cubicBezTo>
                    <a:pt x="1" y="1"/>
                    <a:pt x="1" y="1"/>
                    <a:pt x="1" y="1"/>
                  </a:cubicBezTo>
                  <a:cubicBezTo>
                    <a:pt x="4" y="3"/>
                    <a:pt x="7" y="5"/>
                    <a:pt x="10" y="7"/>
                  </a:cubicBezTo>
                  <a:cubicBezTo>
                    <a:pt x="8" y="9"/>
                    <a:pt x="5" y="12"/>
                    <a:pt x="3" y="14"/>
                  </a:cubicBezTo>
                  <a:cubicBezTo>
                    <a:pt x="2" y="15"/>
                    <a:pt x="2" y="15"/>
                    <a:pt x="1" y="16"/>
                  </a:cubicBezTo>
                  <a:cubicBezTo>
                    <a:pt x="1" y="16"/>
                    <a:pt x="1" y="16"/>
                    <a:pt x="1" y="16"/>
                  </a:cubicBezTo>
                  <a:cubicBezTo>
                    <a:pt x="2" y="17"/>
                    <a:pt x="2" y="17"/>
                    <a:pt x="2" y="17"/>
                  </a:cubicBezTo>
                  <a:cubicBezTo>
                    <a:pt x="2" y="16"/>
                    <a:pt x="2" y="16"/>
                    <a:pt x="2" y="16"/>
                  </a:cubicBezTo>
                  <a:cubicBezTo>
                    <a:pt x="3" y="16"/>
                    <a:pt x="3" y="15"/>
                    <a:pt x="4" y="15"/>
                  </a:cubicBezTo>
                  <a:cubicBezTo>
                    <a:pt x="6" y="12"/>
                    <a:pt x="9" y="10"/>
                    <a:pt x="11" y="8"/>
                  </a:cubicBezTo>
                  <a:cubicBezTo>
                    <a:pt x="12" y="8"/>
                    <a:pt x="12" y="9"/>
                    <a:pt x="13" y="9"/>
                  </a:cubicBezTo>
                  <a:cubicBezTo>
                    <a:pt x="14" y="10"/>
                    <a:pt x="15" y="11"/>
                    <a:pt x="17" y="11"/>
                  </a:cubicBezTo>
                  <a:cubicBezTo>
                    <a:pt x="18" y="11"/>
                    <a:pt x="18" y="11"/>
                    <a:pt x="18" y="11"/>
                  </a:cubicBezTo>
                  <a:cubicBezTo>
                    <a:pt x="19" y="11"/>
                    <a:pt x="20" y="10"/>
                    <a:pt x="20" y="10"/>
                  </a:cubicBezTo>
                  <a:cubicBezTo>
                    <a:pt x="20" y="10"/>
                    <a:pt x="20" y="10"/>
                    <a:pt x="20" y="10"/>
                  </a:cubicBezTo>
                  <a:cubicBezTo>
                    <a:pt x="21" y="9"/>
                    <a:pt x="22" y="8"/>
                    <a:pt x="22" y="8"/>
                  </a:cubicBezTo>
                  <a:cubicBezTo>
                    <a:pt x="31" y="16"/>
                    <a:pt x="31" y="16"/>
                    <a:pt x="31" y="16"/>
                  </a:cubicBezTo>
                  <a:cubicBezTo>
                    <a:pt x="31" y="16"/>
                    <a:pt x="31" y="16"/>
                    <a:pt x="31" y="16"/>
                  </a:cubicBezTo>
                  <a:cubicBezTo>
                    <a:pt x="32" y="16"/>
                    <a:pt x="32" y="16"/>
                    <a:pt x="32" y="16"/>
                  </a:cubicBezTo>
                  <a:cubicBezTo>
                    <a:pt x="32" y="15"/>
                    <a:pt x="32" y="15"/>
                    <a:pt x="32" y="15"/>
                  </a:cubicBezTo>
                  <a:cubicBezTo>
                    <a:pt x="23" y="7"/>
                    <a:pt x="23" y="7"/>
                    <a:pt x="23" y="7"/>
                  </a:cubicBezTo>
                  <a:cubicBezTo>
                    <a:pt x="25" y="5"/>
                    <a:pt x="28" y="3"/>
                    <a:pt x="31" y="1"/>
                  </a:cubicBezTo>
                  <a:cubicBezTo>
                    <a:pt x="31" y="0"/>
                    <a:pt x="31" y="0"/>
                    <a:pt x="31" y="0"/>
                  </a:cubicBezTo>
                  <a:cubicBezTo>
                    <a:pt x="30" y="0"/>
                    <a:pt x="30" y="0"/>
                    <a:pt x="3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2" name="Freeform 28"/>
            <p:cNvSpPr>
              <a:spLocks noEditPoints="1"/>
            </p:cNvSpPr>
            <p:nvPr/>
          </p:nvSpPr>
          <p:spPr bwMode="auto">
            <a:xfrm>
              <a:off x="4020" y="1806"/>
              <a:ext cx="73" cy="135"/>
            </a:xfrm>
            <a:custGeom>
              <a:gdLst>
                <a:gd fmla="*/ 20 w 31" name="T0"/>
                <a:gd fmla="*/ 55 h 57" name="T1"/>
                <a:gd fmla="*/ 25 w 31" name="T2"/>
                <a:gd fmla="*/ 53 h 57" name="T3"/>
                <a:gd fmla="*/ 17 w 31" name="T4"/>
                <a:gd fmla="*/ 49 h 57" name="T5"/>
                <a:gd fmla="*/ 5 w 31" name="T6"/>
                <a:gd fmla="*/ 50 h 57" name="T7"/>
                <a:gd fmla="*/ 6 w 31" name="T8"/>
                <a:gd fmla="*/ 50 h 57" name="T9"/>
                <a:gd fmla="*/ 11 w 31" name="T10"/>
                <a:gd fmla="*/ 46 h 57" name="T11"/>
                <a:gd fmla="*/ 14 w 31" name="T12"/>
                <a:gd fmla="*/ 46 h 57" name="T13"/>
                <a:gd fmla="*/ 12 w 31" name="T14"/>
                <a:gd fmla="*/ 50 h 57" name="T15"/>
                <a:gd fmla="*/ 24 w 31" name="T16"/>
                <a:gd fmla="*/ 44 h 57" name="T17"/>
                <a:gd fmla="*/ 26 w 31" name="T18"/>
                <a:gd fmla="*/ 44 h 57" name="T19"/>
                <a:gd fmla="*/ 29 w 31" name="T20"/>
                <a:gd fmla="*/ 37 h 57" name="T21"/>
                <a:gd fmla="*/ 21 w 31" name="T22"/>
                <a:gd fmla="*/ 33 h 57" name="T23"/>
                <a:gd fmla="*/ 21 w 31" name="T24"/>
                <a:gd fmla="*/ 32 h 57" name="T25"/>
                <a:gd fmla="*/ 18 w 31" name="T26"/>
                <a:gd fmla="*/ 31 h 57" name="T27"/>
                <a:gd fmla="*/ 14 w 31" name="T28"/>
                <a:gd fmla="*/ 30 h 57" name="T29"/>
                <a:gd fmla="*/ 14 w 31" name="T30"/>
                <a:gd fmla="*/ 30 h 57" name="T31"/>
                <a:gd fmla="*/ 7 w 31" name="T32"/>
                <a:gd fmla="*/ 29 h 57" name="T33"/>
                <a:gd fmla="*/ 4 w 31" name="T34"/>
                <a:gd fmla="*/ 27 h 57" name="T35"/>
                <a:gd fmla="*/ 7 w 31" name="T36"/>
                <a:gd fmla="*/ 17 h 57" name="T37"/>
                <a:gd fmla="*/ 20 w 31" name="T38"/>
                <a:gd fmla="*/ 16 h 57" name="T39"/>
                <a:gd fmla="*/ 21 w 31" name="T40"/>
                <a:gd fmla="*/ 14 h 57" name="T41"/>
                <a:gd fmla="*/ 13 w 31" name="T42"/>
                <a:gd fmla="*/ 14 h 57" name="T43"/>
                <a:gd fmla="*/ 9 w 31" name="T44"/>
                <a:gd fmla="*/ 19 h 57" name="T45"/>
                <a:gd fmla="*/ 17 w 31" name="T46"/>
                <a:gd fmla="*/ 13 h 57" name="T47"/>
                <a:gd fmla="*/ 24 w 31" name="T48"/>
                <a:gd fmla="*/ 9 h 57" name="T49"/>
                <a:gd fmla="*/ 17 w 31" name="T50"/>
                <a:gd fmla="*/ 38 h 57" name="T51"/>
                <a:gd fmla="*/ 19 w 31" name="T52"/>
                <a:gd fmla="*/ 28 h 57" name="T53"/>
                <a:gd fmla="*/ 7 w 31" name="T54"/>
                <a:gd fmla="*/ 26 h 57" name="T55"/>
                <a:gd fmla="*/ 7 w 31" name="T56"/>
                <a:gd fmla="*/ 9 h 57" name="T57"/>
                <a:gd fmla="*/ 11 w 31" name="T58"/>
                <a:gd fmla="*/ 1 h 57" name="T59"/>
                <a:gd fmla="*/ 24 w 31" name="T60"/>
                <a:gd fmla="*/ 8 h 57" name="T61"/>
                <a:gd fmla="*/ 6 w 31" name="T62"/>
                <a:gd fmla="*/ 17 h 57" name="T63"/>
                <a:gd fmla="*/ 13 w 31" name="T64"/>
                <a:gd fmla="*/ 22 h 57" name="T65"/>
                <a:gd fmla="*/ 23 w 31" name="T66"/>
                <a:gd fmla="*/ 42 h 57" name="T67"/>
                <a:gd fmla="*/ 23 w 31" name="T68"/>
                <a:gd fmla="*/ 45 h 57" name="T69"/>
                <a:gd fmla="*/ 18 w 31" name="T70"/>
                <a:gd fmla="*/ 51 h 57" name="T71"/>
                <a:gd fmla="*/ 4 w 31" name="T72"/>
                <a:gd fmla="*/ 45 h 57" name="T73"/>
                <a:gd fmla="*/ 9 w 31" name="T74"/>
                <a:gd fmla="*/ 1 h 57" name="T75"/>
                <a:gd fmla="*/ 5 w 31" name="T76"/>
                <a:gd fmla="*/ 3 h 57" name="T77"/>
                <a:gd fmla="*/ 1 w 31" name="T78"/>
                <a:gd fmla="*/ 22 h 57" name="T79"/>
                <a:gd fmla="*/ 3 w 31" name="T80"/>
                <a:gd fmla="*/ 28 h 57" name="T81"/>
                <a:gd fmla="*/ 16 w 31" name="T82"/>
                <a:gd fmla="*/ 31 h 57" name="T83"/>
                <a:gd fmla="*/ 18 w 31" name="T84"/>
                <a:gd fmla="*/ 33 h 57" name="T85"/>
                <a:gd fmla="*/ 8 w 31" name="T86"/>
                <a:gd fmla="*/ 38 h 57" name="T87"/>
                <a:gd fmla="*/ 4 w 31" name="T88"/>
                <a:gd fmla="*/ 51 h 57" name="T89"/>
                <a:gd fmla="*/ 17 w 31" name="T90"/>
                <a:gd fmla="*/ 50 h 57" name="T91"/>
                <a:gd fmla="*/ 19 w 31" name="T92"/>
                <a:gd fmla="*/ 57 h 57" name="T93"/>
                <a:gd fmla="*/ 26 w 31" name="T94"/>
                <a:gd fmla="*/ 53 h 57" name="T95"/>
                <a:gd fmla="*/ 30 w 31" name="T96"/>
                <a:gd fmla="*/ 41 h 57" name="T97"/>
                <a:gd fmla="*/ 17 w 31" name="T98"/>
                <a:gd fmla="*/ 21 h 57" name="T99"/>
                <a:gd fmla="*/ 10 w 31" name="T100"/>
                <a:gd fmla="*/ 19 h 57" name="T101"/>
                <a:gd fmla="*/ 23 w 31" name="T102"/>
                <a:gd fmla="*/ 17 h 57" name="T103"/>
                <a:gd fmla="*/ 25 w 31" name="T104"/>
                <a:gd fmla="*/ 7 h 57" name="T105"/>
                <a:gd fmla="*/ 12 w 31" name="T106"/>
                <a:gd fmla="*/ 1 h 5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31">
                  <a:moveTo>
                    <a:pt x="19" y="54"/>
                  </a:moveTo>
                  <a:cubicBezTo>
                    <a:pt x="19" y="53"/>
                    <a:pt x="19" y="53"/>
                    <a:pt x="19" y="52"/>
                  </a:cubicBezTo>
                  <a:cubicBezTo>
                    <a:pt x="20" y="52"/>
                    <a:pt x="20" y="52"/>
                    <a:pt x="21" y="51"/>
                  </a:cubicBezTo>
                  <a:cubicBezTo>
                    <a:pt x="21" y="52"/>
                    <a:pt x="20" y="53"/>
                    <a:pt x="19" y="54"/>
                  </a:cubicBezTo>
                  <a:moveTo>
                    <a:pt x="20" y="55"/>
                  </a:moveTo>
                  <a:cubicBezTo>
                    <a:pt x="20" y="55"/>
                    <a:pt x="20" y="55"/>
                    <a:pt x="20" y="55"/>
                  </a:cubicBezTo>
                  <a:cubicBezTo>
                    <a:pt x="20" y="55"/>
                    <a:pt x="20" y="55"/>
                    <a:pt x="20" y="55"/>
                  </a:cubicBezTo>
                  <a:cubicBezTo>
                    <a:pt x="21" y="54"/>
                    <a:pt x="22" y="52"/>
                    <a:pt x="23" y="51"/>
                  </a:cubicBezTo>
                  <a:cubicBezTo>
                    <a:pt x="23" y="51"/>
                    <a:pt x="23" y="51"/>
                    <a:pt x="23" y="51"/>
                  </a:cubicBezTo>
                  <a:cubicBezTo>
                    <a:pt x="24" y="50"/>
                    <a:pt x="24" y="50"/>
                    <a:pt x="24" y="50"/>
                  </a:cubicBezTo>
                  <a:cubicBezTo>
                    <a:pt x="25" y="51"/>
                    <a:pt x="25" y="52"/>
                    <a:pt x="25" y="53"/>
                  </a:cubicBezTo>
                  <a:cubicBezTo>
                    <a:pt x="25" y="53"/>
                    <a:pt x="25" y="53"/>
                    <a:pt x="25" y="53"/>
                  </a:cubicBezTo>
                  <a:cubicBezTo>
                    <a:pt x="24" y="54"/>
                    <a:pt x="23" y="54"/>
                    <a:pt x="23" y="54"/>
                  </a:cubicBezTo>
                  <a:cubicBezTo>
                    <a:pt x="22" y="55"/>
                    <a:pt x="21" y="55"/>
                    <a:pt x="20" y="55"/>
                  </a:cubicBezTo>
                  <a:moveTo>
                    <a:pt x="15" y="49"/>
                  </a:moveTo>
                  <a:cubicBezTo>
                    <a:pt x="17" y="47"/>
                    <a:pt x="17" y="47"/>
                    <a:pt x="17" y="47"/>
                  </a:cubicBezTo>
                  <a:cubicBezTo>
                    <a:pt x="17" y="48"/>
                    <a:pt x="17" y="48"/>
                    <a:pt x="17" y="49"/>
                  </a:cubicBezTo>
                  <a:cubicBezTo>
                    <a:pt x="17" y="49"/>
                    <a:pt x="17" y="49"/>
                    <a:pt x="17" y="49"/>
                  </a:cubicBezTo>
                  <a:cubicBezTo>
                    <a:pt x="16" y="49"/>
                    <a:pt x="16" y="49"/>
                    <a:pt x="15" y="49"/>
                  </a:cubicBezTo>
                  <a:moveTo>
                    <a:pt x="4" y="48"/>
                  </a:moveTo>
                  <a:cubicBezTo>
                    <a:pt x="4" y="47"/>
                    <a:pt x="4" y="47"/>
                    <a:pt x="4" y="46"/>
                  </a:cubicBezTo>
                  <a:cubicBezTo>
                    <a:pt x="5" y="46"/>
                    <a:pt x="5" y="46"/>
                    <a:pt x="6" y="46"/>
                  </a:cubicBezTo>
                  <a:cubicBezTo>
                    <a:pt x="5" y="47"/>
                    <a:pt x="5" y="47"/>
                    <a:pt x="4" y="48"/>
                  </a:cubicBezTo>
                  <a:moveTo>
                    <a:pt x="5" y="50"/>
                  </a:moveTo>
                  <a:cubicBezTo>
                    <a:pt x="5" y="49"/>
                    <a:pt x="5" y="49"/>
                    <a:pt x="5" y="49"/>
                  </a:cubicBezTo>
                  <a:cubicBezTo>
                    <a:pt x="5" y="49"/>
                    <a:pt x="5" y="49"/>
                    <a:pt x="5" y="49"/>
                  </a:cubicBezTo>
                  <a:cubicBezTo>
                    <a:pt x="6" y="48"/>
                    <a:pt x="6" y="47"/>
                    <a:pt x="7" y="46"/>
                  </a:cubicBezTo>
                  <a:cubicBezTo>
                    <a:pt x="7" y="46"/>
                    <a:pt x="7" y="46"/>
                    <a:pt x="7" y="46"/>
                  </a:cubicBezTo>
                  <a:cubicBezTo>
                    <a:pt x="8" y="46"/>
                    <a:pt x="9" y="46"/>
                    <a:pt x="9" y="46"/>
                  </a:cubicBezTo>
                  <a:cubicBezTo>
                    <a:pt x="8" y="47"/>
                    <a:pt x="7" y="49"/>
                    <a:pt x="6" y="50"/>
                  </a:cubicBezTo>
                  <a:cubicBezTo>
                    <a:pt x="6" y="50"/>
                    <a:pt x="6" y="50"/>
                    <a:pt x="6" y="50"/>
                  </a:cubicBezTo>
                  <a:cubicBezTo>
                    <a:pt x="5" y="50"/>
                    <a:pt x="5" y="50"/>
                    <a:pt x="5" y="50"/>
                  </a:cubicBezTo>
                  <a:cubicBezTo>
                    <a:pt x="5" y="50"/>
                    <a:pt x="5" y="50"/>
                    <a:pt x="5" y="50"/>
                  </a:cubicBezTo>
                  <a:moveTo>
                    <a:pt x="8" y="50"/>
                  </a:moveTo>
                  <a:cubicBezTo>
                    <a:pt x="9" y="49"/>
                    <a:pt x="10" y="47"/>
                    <a:pt x="11" y="46"/>
                  </a:cubicBezTo>
                  <a:cubicBezTo>
                    <a:pt x="11" y="46"/>
                    <a:pt x="11" y="46"/>
                    <a:pt x="11" y="46"/>
                  </a:cubicBezTo>
                  <a:cubicBezTo>
                    <a:pt x="12" y="46"/>
                    <a:pt x="12" y="46"/>
                    <a:pt x="13" y="45"/>
                  </a:cubicBezTo>
                  <a:cubicBezTo>
                    <a:pt x="12" y="47"/>
                    <a:pt x="11" y="48"/>
                    <a:pt x="10" y="50"/>
                  </a:cubicBezTo>
                  <a:cubicBezTo>
                    <a:pt x="10" y="50"/>
                    <a:pt x="10" y="50"/>
                    <a:pt x="10" y="50"/>
                  </a:cubicBezTo>
                  <a:cubicBezTo>
                    <a:pt x="9" y="50"/>
                    <a:pt x="8" y="50"/>
                    <a:pt x="8" y="50"/>
                  </a:cubicBezTo>
                  <a:moveTo>
                    <a:pt x="12" y="50"/>
                  </a:moveTo>
                  <a:cubicBezTo>
                    <a:pt x="12" y="48"/>
                    <a:pt x="13" y="47"/>
                    <a:pt x="14" y="46"/>
                  </a:cubicBezTo>
                  <a:cubicBezTo>
                    <a:pt x="14" y="45"/>
                    <a:pt x="14" y="45"/>
                    <a:pt x="14" y="45"/>
                  </a:cubicBezTo>
                  <a:cubicBezTo>
                    <a:pt x="15" y="45"/>
                    <a:pt x="16" y="45"/>
                    <a:pt x="16" y="45"/>
                  </a:cubicBezTo>
                  <a:cubicBezTo>
                    <a:pt x="16" y="46"/>
                    <a:pt x="16" y="46"/>
                    <a:pt x="16" y="46"/>
                  </a:cubicBezTo>
                  <a:cubicBezTo>
                    <a:pt x="14" y="49"/>
                    <a:pt x="14" y="49"/>
                    <a:pt x="14" y="49"/>
                  </a:cubicBezTo>
                  <a:cubicBezTo>
                    <a:pt x="14" y="49"/>
                    <a:pt x="14" y="49"/>
                    <a:pt x="14" y="49"/>
                  </a:cubicBezTo>
                  <a:cubicBezTo>
                    <a:pt x="13" y="50"/>
                    <a:pt x="12" y="50"/>
                    <a:pt x="12" y="50"/>
                  </a:cubicBezTo>
                  <a:moveTo>
                    <a:pt x="23" y="43"/>
                  </a:moveTo>
                  <a:cubicBezTo>
                    <a:pt x="23" y="43"/>
                    <a:pt x="23" y="43"/>
                    <a:pt x="23" y="43"/>
                  </a:cubicBezTo>
                  <a:cubicBezTo>
                    <a:pt x="24" y="42"/>
                    <a:pt x="24" y="42"/>
                    <a:pt x="24" y="42"/>
                  </a:cubicBezTo>
                  <a:cubicBezTo>
                    <a:pt x="23" y="43"/>
                    <a:pt x="23" y="43"/>
                    <a:pt x="23" y="43"/>
                  </a:cubicBezTo>
                  <a:moveTo>
                    <a:pt x="24" y="46"/>
                  </a:moveTo>
                  <a:cubicBezTo>
                    <a:pt x="24" y="45"/>
                    <a:pt x="24" y="45"/>
                    <a:pt x="24" y="44"/>
                  </a:cubicBezTo>
                  <a:cubicBezTo>
                    <a:pt x="26" y="41"/>
                    <a:pt x="26" y="41"/>
                    <a:pt x="26" y="41"/>
                  </a:cubicBezTo>
                  <a:cubicBezTo>
                    <a:pt x="26" y="41"/>
                    <a:pt x="26" y="41"/>
                    <a:pt x="26" y="41"/>
                  </a:cubicBezTo>
                  <a:cubicBezTo>
                    <a:pt x="27" y="41"/>
                    <a:pt x="27" y="40"/>
                    <a:pt x="28" y="40"/>
                  </a:cubicBezTo>
                  <a:cubicBezTo>
                    <a:pt x="27" y="40"/>
                    <a:pt x="27" y="41"/>
                    <a:pt x="27" y="42"/>
                  </a:cubicBezTo>
                  <a:cubicBezTo>
                    <a:pt x="26" y="43"/>
                    <a:pt x="25" y="45"/>
                    <a:pt x="24" y="46"/>
                  </a:cubicBezTo>
                  <a:moveTo>
                    <a:pt x="26" y="44"/>
                  </a:moveTo>
                  <a:cubicBezTo>
                    <a:pt x="27" y="44"/>
                    <a:pt x="27" y="43"/>
                    <a:pt x="27" y="42"/>
                  </a:cubicBezTo>
                  <a:cubicBezTo>
                    <a:pt x="28" y="41"/>
                    <a:pt x="29" y="40"/>
                    <a:pt x="29" y="39"/>
                  </a:cubicBezTo>
                  <a:cubicBezTo>
                    <a:pt x="29" y="40"/>
                    <a:pt x="29" y="41"/>
                    <a:pt x="29" y="41"/>
                  </a:cubicBezTo>
                  <a:cubicBezTo>
                    <a:pt x="29" y="42"/>
                    <a:pt x="27" y="43"/>
                    <a:pt x="26" y="44"/>
                  </a:cubicBezTo>
                  <a:moveTo>
                    <a:pt x="29" y="38"/>
                  </a:moveTo>
                  <a:cubicBezTo>
                    <a:pt x="29" y="37"/>
                    <a:pt x="29" y="37"/>
                    <a:pt x="29" y="37"/>
                  </a:cubicBezTo>
                  <a:cubicBezTo>
                    <a:pt x="29" y="38"/>
                    <a:pt x="29" y="38"/>
                    <a:pt x="29" y="38"/>
                  </a:cubicBezTo>
                  <a:cubicBezTo>
                    <a:pt x="29" y="38"/>
                    <a:pt x="29" y="38"/>
                    <a:pt x="29" y="38"/>
                  </a:cubicBezTo>
                  <a:cubicBezTo>
                    <a:pt x="29" y="38"/>
                    <a:pt x="29" y="38"/>
                    <a:pt x="29" y="38"/>
                  </a:cubicBezTo>
                  <a:moveTo>
                    <a:pt x="20" y="35"/>
                  </a:moveTo>
                  <a:cubicBezTo>
                    <a:pt x="20" y="35"/>
                    <a:pt x="20" y="35"/>
                    <a:pt x="20" y="35"/>
                  </a:cubicBezTo>
                  <a:cubicBezTo>
                    <a:pt x="20" y="34"/>
                    <a:pt x="20" y="34"/>
                    <a:pt x="21" y="33"/>
                  </a:cubicBezTo>
                  <a:cubicBezTo>
                    <a:pt x="21" y="34"/>
                    <a:pt x="20" y="35"/>
                    <a:pt x="20" y="35"/>
                  </a:cubicBezTo>
                  <a:moveTo>
                    <a:pt x="20" y="33"/>
                  </a:moveTo>
                  <a:cubicBezTo>
                    <a:pt x="20" y="33"/>
                    <a:pt x="19" y="33"/>
                    <a:pt x="19" y="32"/>
                  </a:cubicBezTo>
                  <a:cubicBezTo>
                    <a:pt x="20" y="32"/>
                    <a:pt x="20" y="31"/>
                    <a:pt x="20" y="31"/>
                  </a:cubicBezTo>
                  <a:cubicBezTo>
                    <a:pt x="21" y="31"/>
                    <a:pt x="21" y="31"/>
                    <a:pt x="21" y="31"/>
                  </a:cubicBezTo>
                  <a:cubicBezTo>
                    <a:pt x="21" y="32"/>
                    <a:pt x="21" y="32"/>
                    <a:pt x="21" y="32"/>
                  </a:cubicBezTo>
                  <a:cubicBezTo>
                    <a:pt x="20" y="32"/>
                    <a:pt x="20" y="33"/>
                    <a:pt x="20" y="33"/>
                  </a:cubicBezTo>
                  <a:moveTo>
                    <a:pt x="18" y="31"/>
                  </a:moveTo>
                  <a:cubicBezTo>
                    <a:pt x="18" y="31"/>
                    <a:pt x="18" y="31"/>
                    <a:pt x="17" y="31"/>
                  </a:cubicBezTo>
                  <a:cubicBezTo>
                    <a:pt x="18" y="30"/>
                    <a:pt x="18" y="30"/>
                    <a:pt x="19" y="29"/>
                  </a:cubicBezTo>
                  <a:cubicBezTo>
                    <a:pt x="20" y="30"/>
                    <a:pt x="20" y="30"/>
                    <a:pt x="20" y="30"/>
                  </a:cubicBezTo>
                  <a:cubicBezTo>
                    <a:pt x="19" y="30"/>
                    <a:pt x="19" y="31"/>
                    <a:pt x="18" y="31"/>
                  </a:cubicBezTo>
                  <a:moveTo>
                    <a:pt x="16" y="30"/>
                  </a:moveTo>
                  <a:cubicBezTo>
                    <a:pt x="15" y="30"/>
                    <a:pt x="15" y="30"/>
                    <a:pt x="15" y="30"/>
                  </a:cubicBezTo>
                  <a:cubicBezTo>
                    <a:pt x="16" y="29"/>
                    <a:pt x="16" y="29"/>
                    <a:pt x="17" y="28"/>
                  </a:cubicBezTo>
                  <a:cubicBezTo>
                    <a:pt x="18" y="28"/>
                    <a:pt x="18" y="28"/>
                    <a:pt x="18" y="28"/>
                  </a:cubicBezTo>
                  <a:cubicBezTo>
                    <a:pt x="17" y="29"/>
                    <a:pt x="17" y="30"/>
                    <a:pt x="16" y="30"/>
                  </a:cubicBezTo>
                  <a:moveTo>
                    <a:pt x="14" y="30"/>
                  </a:moveTo>
                  <a:cubicBezTo>
                    <a:pt x="13" y="30"/>
                    <a:pt x="13" y="30"/>
                    <a:pt x="12" y="30"/>
                  </a:cubicBezTo>
                  <a:cubicBezTo>
                    <a:pt x="13" y="29"/>
                    <a:pt x="13" y="28"/>
                    <a:pt x="14" y="28"/>
                  </a:cubicBezTo>
                  <a:cubicBezTo>
                    <a:pt x="14" y="28"/>
                    <a:pt x="14" y="28"/>
                    <a:pt x="14" y="28"/>
                  </a:cubicBezTo>
                  <a:cubicBezTo>
                    <a:pt x="14" y="28"/>
                    <a:pt x="14" y="28"/>
                    <a:pt x="14" y="28"/>
                  </a:cubicBezTo>
                  <a:cubicBezTo>
                    <a:pt x="15" y="28"/>
                    <a:pt x="15" y="28"/>
                    <a:pt x="16" y="28"/>
                  </a:cubicBezTo>
                  <a:cubicBezTo>
                    <a:pt x="15" y="28"/>
                    <a:pt x="15" y="29"/>
                    <a:pt x="14" y="30"/>
                  </a:cubicBezTo>
                  <a:moveTo>
                    <a:pt x="11" y="30"/>
                  </a:moveTo>
                  <a:cubicBezTo>
                    <a:pt x="10" y="30"/>
                    <a:pt x="9" y="30"/>
                    <a:pt x="9" y="30"/>
                  </a:cubicBezTo>
                  <a:cubicBezTo>
                    <a:pt x="9" y="29"/>
                    <a:pt x="10" y="28"/>
                    <a:pt x="10" y="27"/>
                  </a:cubicBezTo>
                  <a:cubicBezTo>
                    <a:pt x="11" y="28"/>
                    <a:pt x="12" y="28"/>
                    <a:pt x="12" y="28"/>
                  </a:cubicBezTo>
                  <a:cubicBezTo>
                    <a:pt x="12" y="28"/>
                    <a:pt x="11" y="29"/>
                    <a:pt x="11" y="30"/>
                  </a:cubicBezTo>
                  <a:moveTo>
                    <a:pt x="7" y="29"/>
                  </a:moveTo>
                  <a:cubicBezTo>
                    <a:pt x="7" y="29"/>
                    <a:pt x="6" y="29"/>
                    <a:pt x="6" y="29"/>
                  </a:cubicBezTo>
                  <a:cubicBezTo>
                    <a:pt x="6" y="28"/>
                    <a:pt x="7" y="28"/>
                    <a:pt x="7" y="27"/>
                  </a:cubicBezTo>
                  <a:cubicBezTo>
                    <a:pt x="8" y="27"/>
                    <a:pt x="8" y="27"/>
                    <a:pt x="9" y="27"/>
                  </a:cubicBezTo>
                  <a:cubicBezTo>
                    <a:pt x="8" y="28"/>
                    <a:pt x="8" y="29"/>
                    <a:pt x="7" y="29"/>
                  </a:cubicBezTo>
                  <a:moveTo>
                    <a:pt x="5" y="28"/>
                  </a:moveTo>
                  <a:cubicBezTo>
                    <a:pt x="5" y="28"/>
                    <a:pt x="4" y="27"/>
                    <a:pt x="4" y="27"/>
                  </a:cubicBezTo>
                  <a:cubicBezTo>
                    <a:pt x="4" y="26"/>
                    <a:pt x="4" y="26"/>
                    <a:pt x="3" y="25"/>
                  </a:cubicBezTo>
                  <a:cubicBezTo>
                    <a:pt x="4" y="25"/>
                    <a:pt x="4" y="26"/>
                    <a:pt x="5" y="26"/>
                  </a:cubicBezTo>
                  <a:cubicBezTo>
                    <a:pt x="5" y="26"/>
                    <a:pt x="6" y="26"/>
                    <a:pt x="6" y="27"/>
                  </a:cubicBezTo>
                  <a:cubicBezTo>
                    <a:pt x="6" y="27"/>
                    <a:pt x="5" y="28"/>
                    <a:pt x="5" y="28"/>
                  </a:cubicBezTo>
                  <a:moveTo>
                    <a:pt x="8" y="19"/>
                  </a:moveTo>
                  <a:cubicBezTo>
                    <a:pt x="7" y="18"/>
                    <a:pt x="7" y="17"/>
                    <a:pt x="7" y="17"/>
                  </a:cubicBezTo>
                  <a:cubicBezTo>
                    <a:pt x="8" y="16"/>
                    <a:pt x="9" y="15"/>
                    <a:pt x="10" y="15"/>
                  </a:cubicBezTo>
                  <a:cubicBezTo>
                    <a:pt x="10" y="14"/>
                    <a:pt x="10" y="14"/>
                    <a:pt x="11" y="14"/>
                  </a:cubicBezTo>
                  <a:cubicBezTo>
                    <a:pt x="11" y="14"/>
                    <a:pt x="11" y="15"/>
                    <a:pt x="10" y="15"/>
                  </a:cubicBezTo>
                  <a:cubicBezTo>
                    <a:pt x="9" y="16"/>
                    <a:pt x="8" y="18"/>
                    <a:pt x="8" y="19"/>
                  </a:cubicBezTo>
                  <a:moveTo>
                    <a:pt x="22" y="16"/>
                  </a:moveTo>
                  <a:cubicBezTo>
                    <a:pt x="22" y="16"/>
                    <a:pt x="21" y="16"/>
                    <a:pt x="20" y="16"/>
                  </a:cubicBezTo>
                  <a:cubicBezTo>
                    <a:pt x="21" y="15"/>
                    <a:pt x="22" y="15"/>
                    <a:pt x="22" y="14"/>
                  </a:cubicBezTo>
                  <a:cubicBezTo>
                    <a:pt x="22" y="16"/>
                    <a:pt x="22" y="16"/>
                    <a:pt x="22" y="16"/>
                  </a:cubicBezTo>
                  <a:moveTo>
                    <a:pt x="19" y="16"/>
                  </a:moveTo>
                  <a:cubicBezTo>
                    <a:pt x="18" y="16"/>
                    <a:pt x="18" y="16"/>
                    <a:pt x="17" y="16"/>
                  </a:cubicBezTo>
                  <a:cubicBezTo>
                    <a:pt x="18" y="15"/>
                    <a:pt x="19" y="14"/>
                    <a:pt x="20" y="13"/>
                  </a:cubicBezTo>
                  <a:cubicBezTo>
                    <a:pt x="20" y="13"/>
                    <a:pt x="21" y="13"/>
                    <a:pt x="21" y="14"/>
                  </a:cubicBezTo>
                  <a:cubicBezTo>
                    <a:pt x="20" y="14"/>
                    <a:pt x="20" y="15"/>
                    <a:pt x="19" y="16"/>
                  </a:cubicBezTo>
                  <a:cubicBezTo>
                    <a:pt x="19" y="16"/>
                    <a:pt x="19" y="16"/>
                    <a:pt x="19" y="16"/>
                  </a:cubicBezTo>
                  <a:moveTo>
                    <a:pt x="9" y="20"/>
                  </a:moveTo>
                  <a:cubicBezTo>
                    <a:pt x="8" y="19"/>
                    <a:pt x="8" y="19"/>
                    <a:pt x="8" y="19"/>
                  </a:cubicBezTo>
                  <a:cubicBezTo>
                    <a:pt x="9" y="19"/>
                    <a:pt x="10" y="17"/>
                    <a:pt x="11" y="16"/>
                  </a:cubicBezTo>
                  <a:cubicBezTo>
                    <a:pt x="12" y="15"/>
                    <a:pt x="12" y="14"/>
                    <a:pt x="13" y="14"/>
                  </a:cubicBezTo>
                  <a:cubicBezTo>
                    <a:pt x="13" y="13"/>
                    <a:pt x="14" y="13"/>
                    <a:pt x="15" y="13"/>
                  </a:cubicBezTo>
                  <a:cubicBezTo>
                    <a:pt x="14" y="14"/>
                    <a:pt x="14" y="14"/>
                    <a:pt x="14" y="14"/>
                  </a:cubicBezTo>
                  <a:cubicBezTo>
                    <a:pt x="14" y="15"/>
                    <a:pt x="13" y="15"/>
                    <a:pt x="13" y="16"/>
                  </a:cubicBezTo>
                  <a:cubicBezTo>
                    <a:pt x="13" y="16"/>
                    <a:pt x="13" y="16"/>
                    <a:pt x="13" y="16"/>
                  </a:cubicBezTo>
                  <a:cubicBezTo>
                    <a:pt x="11" y="17"/>
                    <a:pt x="10" y="17"/>
                    <a:pt x="10" y="18"/>
                  </a:cubicBezTo>
                  <a:cubicBezTo>
                    <a:pt x="9" y="18"/>
                    <a:pt x="9" y="19"/>
                    <a:pt x="9" y="19"/>
                  </a:cubicBezTo>
                  <a:cubicBezTo>
                    <a:pt x="9" y="20"/>
                    <a:pt x="9" y="20"/>
                    <a:pt x="9" y="20"/>
                  </a:cubicBezTo>
                  <a:moveTo>
                    <a:pt x="14" y="16"/>
                  </a:moveTo>
                  <a:cubicBezTo>
                    <a:pt x="14" y="16"/>
                    <a:pt x="15" y="15"/>
                    <a:pt x="15" y="15"/>
                  </a:cubicBezTo>
                  <a:cubicBezTo>
                    <a:pt x="16" y="14"/>
                    <a:pt x="16" y="14"/>
                    <a:pt x="17" y="13"/>
                  </a:cubicBezTo>
                  <a:cubicBezTo>
                    <a:pt x="17" y="13"/>
                    <a:pt x="17" y="13"/>
                    <a:pt x="17" y="13"/>
                  </a:cubicBezTo>
                  <a:cubicBezTo>
                    <a:pt x="17" y="13"/>
                    <a:pt x="17" y="13"/>
                    <a:pt x="17" y="13"/>
                  </a:cubicBezTo>
                  <a:cubicBezTo>
                    <a:pt x="18" y="13"/>
                    <a:pt x="18" y="13"/>
                    <a:pt x="18" y="13"/>
                  </a:cubicBezTo>
                  <a:cubicBezTo>
                    <a:pt x="18" y="14"/>
                    <a:pt x="17" y="15"/>
                    <a:pt x="16" y="16"/>
                  </a:cubicBezTo>
                  <a:cubicBezTo>
                    <a:pt x="15" y="16"/>
                    <a:pt x="14" y="16"/>
                    <a:pt x="14" y="16"/>
                  </a:cubicBezTo>
                  <a:moveTo>
                    <a:pt x="23" y="15"/>
                  </a:moveTo>
                  <a:cubicBezTo>
                    <a:pt x="23" y="13"/>
                    <a:pt x="23" y="13"/>
                    <a:pt x="23" y="13"/>
                  </a:cubicBezTo>
                  <a:cubicBezTo>
                    <a:pt x="24" y="9"/>
                    <a:pt x="24" y="9"/>
                    <a:pt x="24" y="9"/>
                  </a:cubicBezTo>
                  <a:cubicBezTo>
                    <a:pt x="25" y="11"/>
                    <a:pt x="25" y="11"/>
                    <a:pt x="25" y="11"/>
                  </a:cubicBezTo>
                  <a:cubicBezTo>
                    <a:pt x="25" y="11"/>
                    <a:pt x="25" y="11"/>
                    <a:pt x="25" y="11"/>
                  </a:cubicBezTo>
                  <a:cubicBezTo>
                    <a:pt x="24" y="13"/>
                    <a:pt x="24" y="14"/>
                    <a:pt x="23" y="15"/>
                  </a:cubicBezTo>
                  <a:moveTo>
                    <a:pt x="17" y="38"/>
                  </a:moveTo>
                  <a:cubicBezTo>
                    <a:pt x="17" y="38"/>
                    <a:pt x="17" y="38"/>
                    <a:pt x="17" y="38"/>
                  </a:cubicBezTo>
                  <a:cubicBezTo>
                    <a:pt x="17" y="38"/>
                    <a:pt x="17" y="38"/>
                    <a:pt x="17" y="38"/>
                  </a:cubicBezTo>
                  <a:cubicBezTo>
                    <a:pt x="19" y="37"/>
                    <a:pt x="20" y="37"/>
                    <a:pt x="20" y="36"/>
                  </a:cubicBezTo>
                  <a:cubicBezTo>
                    <a:pt x="22" y="35"/>
                    <a:pt x="23" y="33"/>
                    <a:pt x="22" y="31"/>
                  </a:cubicBezTo>
                  <a:cubicBezTo>
                    <a:pt x="22" y="30"/>
                    <a:pt x="21" y="30"/>
                    <a:pt x="21" y="30"/>
                  </a:cubicBezTo>
                  <a:cubicBezTo>
                    <a:pt x="21" y="29"/>
                    <a:pt x="21" y="29"/>
                    <a:pt x="21" y="29"/>
                  </a:cubicBezTo>
                  <a:cubicBezTo>
                    <a:pt x="21" y="29"/>
                    <a:pt x="21" y="29"/>
                    <a:pt x="21" y="29"/>
                  </a:cubicBezTo>
                  <a:cubicBezTo>
                    <a:pt x="20" y="29"/>
                    <a:pt x="20" y="28"/>
                    <a:pt x="19" y="28"/>
                  </a:cubicBezTo>
                  <a:cubicBezTo>
                    <a:pt x="19" y="28"/>
                    <a:pt x="19" y="28"/>
                    <a:pt x="19" y="28"/>
                  </a:cubicBezTo>
                  <a:cubicBezTo>
                    <a:pt x="19" y="28"/>
                    <a:pt x="19" y="28"/>
                    <a:pt x="19" y="28"/>
                  </a:cubicBezTo>
                  <a:cubicBezTo>
                    <a:pt x="17" y="27"/>
                    <a:pt x="16" y="27"/>
                    <a:pt x="14" y="27"/>
                  </a:cubicBezTo>
                  <a:cubicBezTo>
                    <a:pt x="13" y="27"/>
                    <a:pt x="13" y="27"/>
                    <a:pt x="13" y="27"/>
                  </a:cubicBezTo>
                  <a:cubicBezTo>
                    <a:pt x="11" y="26"/>
                    <a:pt x="9" y="26"/>
                    <a:pt x="7" y="26"/>
                  </a:cubicBezTo>
                  <a:cubicBezTo>
                    <a:pt x="7" y="26"/>
                    <a:pt x="7" y="26"/>
                    <a:pt x="7" y="26"/>
                  </a:cubicBezTo>
                  <a:cubicBezTo>
                    <a:pt x="7" y="26"/>
                    <a:pt x="7" y="26"/>
                    <a:pt x="7" y="26"/>
                  </a:cubicBezTo>
                  <a:cubicBezTo>
                    <a:pt x="6" y="26"/>
                    <a:pt x="6" y="25"/>
                    <a:pt x="5" y="25"/>
                  </a:cubicBezTo>
                  <a:cubicBezTo>
                    <a:pt x="2" y="23"/>
                    <a:pt x="2" y="19"/>
                    <a:pt x="2" y="17"/>
                  </a:cubicBezTo>
                  <a:cubicBezTo>
                    <a:pt x="2" y="14"/>
                    <a:pt x="5" y="10"/>
                    <a:pt x="7" y="9"/>
                  </a:cubicBezTo>
                  <a:cubicBezTo>
                    <a:pt x="7" y="9"/>
                    <a:pt x="7" y="9"/>
                    <a:pt x="7" y="9"/>
                  </a:cubicBezTo>
                  <a:cubicBezTo>
                    <a:pt x="7" y="9"/>
                    <a:pt x="7" y="9"/>
                    <a:pt x="7" y="9"/>
                  </a:cubicBezTo>
                  <a:cubicBezTo>
                    <a:pt x="7" y="9"/>
                    <a:pt x="7" y="9"/>
                    <a:pt x="7" y="9"/>
                  </a:cubicBezTo>
                  <a:cubicBezTo>
                    <a:pt x="8" y="8"/>
                    <a:pt x="8" y="8"/>
                    <a:pt x="8" y="8"/>
                  </a:cubicBezTo>
                  <a:cubicBezTo>
                    <a:pt x="7" y="8"/>
                    <a:pt x="7" y="8"/>
                    <a:pt x="7" y="8"/>
                  </a:cubicBezTo>
                  <a:cubicBezTo>
                    <a:pt x="7" y="7"/>
                    <a:pt x="7" y="5"/>
                    <a:pt x="6" y="3"/>
                  </a:cubicBezTo>
                  <a:cubicBezTo>
                    <a:pt x="8" y="3"/>
                    <a:pt x="9" y="2"/>
                    <a:pt x="10" y="2"/>
                  </a:cubicBezTo>
                  <a:cubicBezTo>
                    <a:pt x="10" y="2"/>
                    <a:pt x="11" y="2"/>
                    <a:pt x="11" y="1"/>
                  </a:cubicBezTo>
                  <a:cubicBezTo>
                    <a:pt x="12" y="3"/>
                    <a:pt x="12" y="5"/>
                    <a:pt x="12" y="7"/>
                  </a:cubicBezTo>
                  <a:cubicBezTo>
                    <a:pt x="13" y="8"/>
                    <a:pt x="13" y="8"/>
                    <a:pt x="13" y="8"/>
                  </a:cubicBezTo>
                  <a:cubicBezTo>
                    <a:pt x="13" y="8"/>
                    <a:pt x="13" y="8"/>
                    <a:pt x="13" y="8"/>
                  </a:cubicBezTo>
                  <a:cubicBezTo>
                    <a:pt x="13" y="8"/>
                    <a:pt x="13" y="8"/>
                    <a:pt x="13" y="8"/>
                  </a:cubicBezTo>
                  <a:cubicBezTo>
                    <a:pt x="15" y="7"/>
                    <a:pt x="17" y="7"/>
                    <a:pt x="19" y="7"/>
                  </a:cubicBezTo>
                  <a:cubicBezTo>
                    <a:pt x="21" y="7"/>
                    <a:pt x="22" y="7"/>
                    <a:pt x="24" y="8"/>
                  </a:cubicBezTo>
                  <a:cubicBezTo>
                    <a:pt x="22" y="13"/>
                    <a:pt x="22" y="13"/>
                    <a:pt x="22" y="13"/>
                  </a:cubicBezTo>
                  <a:cubicBezTo>
                    <a:pt x="21" y="12"/>
                    <a:pt x="19" y="12"/>
                    <a:pt x="17" y="12"/>
                  </a:cubicBezTo>
                  <a:cubicBezTo>
                    <a:pt x="16" y="12"/>
                    <a:pt x="14" y="12"/>
                    <a:pt x="12" y="13"/>
                  </a:cubicBezTo>
                  <a:cubicBezTo>
                    <a:pt x="12" y="13"/>
                    <a:pt x="12" y="13"/>
                    <a:pt x="12" y="13"/>
                  </a:cubicBezTo>
                  <a:cubicBezTo>
                    <a:pt x="11" y="13"/>
                    <a:pt x="10" y="13"/>
                    <a:pt x="9" y="14"/>
                  </a:cubicBezTo>
                  <a:cubicBezTo>
                    <a:pt x="8" y="14"/>
                    <a:pt x="7" y="15"/>
                    <a:pt x="6" y="17"/>
                  </a:cubicBezTo>
                  <a:cubicBezTo>
                    <a:pt x="6" y="18"/>
                    <a:pt x="6" y="19"/>
                    <a:pt x="7" y="19"/>
                  </a:cubicBezTo>
                  <a:cubicBezTo>
                    <a:pt x="7" y="20"/>
                    <a:pt x="7" y="20"/>
                    <a:pt x="7" y="20"/>
                  </a:cubicBezTo>
                  <a:cubicBezTo>
                    <a:pt x="7" y="20"/>
                    <a:pt x="7" y="20"/>
                    <a:pt x="7" y="20"/>
                  </a:cubicBezTo>
                  <a:cubicBezTo>
                    <a:pt x="8" y="20"/>
                    <a:pt x="8" y="20"/>
                    <a:pt x="8" y="20"/>
                  </a:cubicBezTo>
                  <a:cubicBezTo>
                    <a:pt x="9" y="21"/>
                    <a:pt x="10" y="22"/>
                    <a:pt x="12" y="22"/>
                  </a:cubicBezTo>
                  <a:cubicBezTo>
                    <a:pt x="12" y="22"/>
                    <a:pt x="13" y="22"/>
                    <a:pt x="13" y="22"/>
                  </a:cubicBezTo>
                  <a:cubicBezTo>
                    <a:pt x="14" y="22"/>
                    <a:pt x="14" y="22"/>
                    <a:pt x="15" y="22"/>
                  </a:cubicBezTo>
                  <a:cubicBezTo>
                    <a:pt x="16" y="22"/>
                    <a:pt x="16" y="22"/>
                    <a:pt x="17" y="22"/>
                  </a:cubicBezTo>
                  <a:cubicBezTo>
                    <a:pt x="18" y="22"/>
                    <a:pt x="19" y="22"/>
                    <a:pt x="19" y="22"/>
                  </a:cubicBezTo>
                  <a:cubicBezTo>
                    <a:pt x="24" y="23"/>
                    <a:pt x="26" y="24"/>
                    <a:pt x="27" y="28"/>
                  </a:cubicBezTo>
                  <a:cubicBezTo>
                    <a:pt x="29" y="31"/>
                    <a:pt x="30" y="36"/>
                    <a:pt x="27" y="39"/>
                  </a:cubicBezTo>
                  <a:cubicBezTo>
                    <a:pt x="26" y="40"/>
                    <a:pt x="25" y="41"/>
                    <a:pt x="23" y="42"/>
                  </a:cubicBezTo>
                  <a:cubicBezTo>
                    <a:pt x="22" y="42"/>
                    <a:pt x="22" y="42"/>
                    <a:pt x="22" y="42"/>
                  </a:cubicBezTo>
                  <a:cubicBezTo>
                    <a:pt x="22" y="42"/>
                    <a:pt x="22" y="42"/>
                    <a:pt x="22" y="42"/>
                  </a:cubicBezTo>
                  <a:cubicBezTo>
                    <a:pt x="22" y="42"/>
                    <a:pt x="22" y="42"/>
                    <a:pt x="22" y="42"/>
                  </a:cubicBezTo>
                  <a:cubicBezTo>
                    <a:pt x="22" y="42"/>
                    <a:pt x="22" y="42"/>
                    <a:pt x="22" y="42"/>
                  </a:cubicBezTo>
                  <a:cubicBezTo>
                    <a:pt x="22" y="43"/>
                    <a:pt x="23" y="44"/>
                    <a:pt x="23" y="44"/>
                  </a:cubicBezTo>
                  <a:cubicBezTo>
                    <a:pt x="23" y="45"/>
                    <a:pt x="23" y="45"/>
                    <a:pt x="23" y="45"/>
                  </a:cubicBezTo>
                  <a:cubicBezTo>
                    <a:pt x="23" y="45"/>
                    <a:pt x="23" y="45"/>
                    <a:pt x="23" y="45"/>
                  </a:cubicBezTo>
                  <a:cubicBezTo>
                    <a:pt x="23" y="46"/>
                    <a:pt x="23" y="47"/>
                    <a:pt x="24" y="49"/>
                  </a:cubicBezTo>
                  <a:cubicBezTo>
                    <a:pt x="23" y="49"/>
                    <a:pt x="22" y="50"/>
                    <a:pt x="21" y="50"/>
                  </a:cubicBezTo>
                  <a:cubicBezTo>
                    <a:pt x="20" y="51"/>
                    <a:pt x="19" y="51"/>
                    <a:pt x="19" y="51"/>
                  </a:cubicBezTo>
                  <a:cubicBezTo>
                    <a:pt x="19" y="51"/>
                    <a:pt x="19" y="51"/>
                    <a:pt x="19" y="51"/>
                  </a:cubicBezTo>
                  <a:cubicBezTo>
                    <a:pt x="18" y="51"/>
                    <a:pt x="18" y="51"/>
                    <a:pt x="18" y="51"/>
                  </a:cubicBezTo>
                  <a:cubicBezTo>
                    <a:pt x="18" y="50"/>
                    <a:pt x="18" y="49"/>
                    <a:pt x="18" y="49"/>
                  </a:cubicBezTo>
                  <a:cubicBezTo>
                    <a:pt x="18" y="47"/>
                    <a:pt x="18" y="46"/>
                    <a:pt x="17" y="44"/>
                  </a:cubicBezTo>
                  <a:cubicBezTo>
                    <a:pt x="16" y="44"/>
                    <a:pt x="16" y="44"/>
                    <a:pt x="16" y="44"/>
                  </a:cubicBezTo>
                  <a:cubicBezTo>
                    <a:pt x="16" y="44"/>
                    <a:pt x="16" y="44"/>
                    <a:pt x="16" y="44"/>
                  </a:cubicBezTo>
                  <a:cubicBezTo>
                    <a:pt x="16" y="44"/>
                    <a:pt x="16" y="44"/>
                    <a:pt x="16" y="44"/>
                  </a:cubicBezTo>
                  <a:cubicBezTo>
                    <a:pt x="14" y="44"/>
                    <a:pt x="8" y="45"/>
                    <a:pt x="4" y="45"/>
                  </a:cubicBezTo>
                  <a:cubicBezTo>
                    <a:pt x="5" y="43"/>
                    <a:pt x="6" y="41"/>
                    <a:pt x="6" y="39"/>
                  </a:cubicBezTo>
                  <a:cubicBezTo>
                    <a:pt x="7" y="39"/>
                    <a:pt x="8" y="39"/>
                    <a:pt x="8" y="39"/>
                  </a:cubicBezTo>
                  <a:cubicBezTo>
                    <a:pt x="11" y="39"/>
                    <a:pt x="14" y="39"/>
                    <a:pt x="17" y="38"/>
                  </a:cubicBezTo>
                  <a:cubicBezTo>
                    <a:pt x="17" y="38"/>
                    <a:pt x="17" y="38"/>
                    <a:pt x="17" y="38"/>
                  </a:cubicBezTo>
                  <a:moveTo>
                    <a:pt x="11" y="0"/>
                  </a:moveTo>
                  <a:cubicBezTo>
                    <a:pt x="11" y="0"/>
                    <a:pt x="10" y="1"/>
                    <a:pt x="9" y="1"/>
                  </a:cubicBezTo>
                  <a:cubicBezTo>
                    <a:pt x="8" y="1"/>
                    <a:pt x="7" y="2"/>
                    <a:pt x="6" y="2"/>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4"/>
                    <a:pt x="6" y="7"/>
                    <a:pt x="6" y="8"/>
                  </a:cubicBezTo>
                  <a:cubicBezTo>
                    <a:pt x="4" y="10"/>
                    <a:pt x="1" y="14"/>
                    <a:pt x="0" y="17"/>
                  </a:cubicBezTo>
                  <a:cubicBezTo>
                    <a:pt x="0" y="18"/>
                    <a:pt x="1" y="20"/>
                    <a:pt x="1" y="22"/>
                  </a:cubicBezTo>
                  <a:cubicBezTo>
                    <a:pt x="1" y="22"/>
                    <a:pt x="1" y="22"/>
                    <a:pt x="1" y="22"/>
                  </a:cubicBezTo>
                  <a:cubicBezTo>
                    <a:pt x="2" y="24"/>
                    <a:pt x="2" y="25"/>
                    <a:pt x="3" y="27"/>
                  </a:cubicBezTo>
                  <a:cubicBezTo>
                    <a:pt x="3" y="27"/>
                    <a:pt x="3" y="27"/>
                    <a:pt x="3" y="27"/>
                  </a:cubicBezTo>
                  <a:cubicBezTo>
                    <a:pt x="3" y="27"/>
                    <a:pt x="3" y="27"/>
                    <a:pt x="3" y="27"/>
                  </a:cubicBezTo>
                  <a:cubicBezTo>
                    <a:pt x="3" y="28"/>
                    <a:pt x="3" y="28"/>
                    <a:pt x="3" y="28"/>
                  </a:cubicBezTo>
                  <a:cubicBezTo>
                    <a:pt x="3" y="28"/>
                    <a:pt x="3" y="28"/>
                    <a:pt x="3" y="28"/>
                  </a:cubicBezTo>
                  <a:cubicBezTo>
                    <a:pt x="4" y="28"/>
                    <a:pt x="4" y="29"/>
                    <a:pt x="4" y="29"/>
                  </a:cubicBezTo>
                  <a:cubicBezTo>
                    <a:pt x="5" y="30"/>
                    <a:pt x="5" y="30"/>
                    <a:pt x="5" y="30"/>
                  </a:cubicBezTo>
                  <a:cubicBezTo>
                    <a:pt x="5" y="30"/>
                    <a:pt x="5" y="30"/>
                    <a:pt x="5" y="30"/>
                  </a:cubicBezTo>
                  <a:cubicBezTo>
                    <a:pt x="5" y="30"/>
                    <a:pt x="5" y="30"/>
                    <a:pt x="5" y="30"/>
                  </a:cubicBezTo>
                  <a:cubicBezTo>
                    <a:pt x="7" y="31"/>
                    <a:pt x="9" y="31"/>
                    <a:pt x="11" y="31"/>
                  </a:cubicBezTo>
                  <a:cubicBezTo>
                    <a:pt x="13" y="31"/>
                    <a:pt x="15" y="31"/>
                    <a:pt x="16" y="31"/>
                  </a:cubicBezTo>
                  <a:cubicBezTo>
                    <a:pt x="16" y="31"/>
                    <a:pt x="16" y="31"/>
                    <a:pt x="16" y="31"/>
                  </a:cubicBezTo>
                  <a:cubicBezTo>
                    <a:pt x="16" y="32"/>
                    <a:pt x="16" y="32"/>
                    <a:pt x="16" y="32"/>
                  </a:cubicBezTo>
                  <a:cubicBezTo>
                    <a:pt x="16" y="32"/>
                    <a:pt x="16" y="32"/>
                    <a:pt x="16" y="32"/>
                  </a:cubicBezTo>
                  <a:cubicBezTo>
                    <a:pt x="17" y="32"/>
                    <a:pt x="17" y="32"/>
                    <a:pt x="18" y="32"/>
                  </a:cubicBezTo>
                  <a:cubicBezTo>
                    <a:pt x="18" y="33"/>
                    <a:pt x="18" y="33"/>
                    <a:pt x="18" y="33"/>
                  </a:cubicBezTo>
                  <a:cubicBezTo>
                    <a:pt x="18" y="33"/>
                    <a:pt x="18" y="33"/>
                    <a:pt x="18" y="33"/>
                  </a:cubicBezTo>
                  <a:cubicBezTo>
                    <a:pt x="19" y="33"/>
                    <a:pt x="19" y="34"/>
                    <a:pt x="19" y="34"/>
                  </a:cubicBezTo>
                  <a:cubicBezTo>
                    <a:pt x="19" y="34"/>
                    <a:pt x="19" y="34"/>
                    <a:pt x="19" y="34"/>
                  </a:cubicBezTo>
                  <a:cubicBezTo>
                    <a:pt x="19" y="34"/>
                    <a:pt x="19" y="34"/>
                    <a:pt x="19" y="34"/>
                  </a:cubicBezTo>
                  <a:cubicBezTo>
                    <a:pt x="19" y="35"/>
                    <a:pt x="19" y="35"/>
                    <a:pt x="19" y="35"/>
                  </a:cubicBezTo>
                  <a:cubicBezTo>
                    <a:pt x="18" y="36"/>
                    <a:pt x="18" y="36"/>
                    <a:pt x="17" y="37"/>
                  </a:cubicBezTo>
                  <a:cubicBezTo>
                    <a:pt x="15" y="37"/>
                    <a:pt x="11" y="38"/>
                    <a:pt x="8" y="38"/>
                  </a:cubicBezTo>
                  <a:cubicBezTo>
                    <a:pt x="7" y="38"/>
                    <a:pt x="7" y="38"/>
                    <a:pt x="6" y="38"/>
                  </a:cubicBezTo>
                  <a:cubicBezTo>
                    <a:pt x="5" y="38"/>
                    <a:pt x="5" y="38"/>
                    <a:pt x="5" y="38"/>
                  </a:cubicBezTo>
                  <a:cubicBezTo>
                    <a:pt x="5" y="41"/>
                    <a:pt x="4" y="43"/>
                    <a:pt x="3" y="45"/>
                  </a:cubicBezTo>
                  <a:cubicBezTo>
                    <a:pt x="3" y="46"/>
                    <a:pt x="3" y="46"/>
                    <a:pt x="3" y="46"/>
                  </a:cubicBezTo>
                  <a:cubicBezTo>
                    <a:pt x="3" y="47"/>
                    <a:pt x="4" y="49"/>
                    <a:pt x="4" y="51"/>
                  </a:cubicBezTo>
                  <a:cubicBezTo>
                    <a:pt x="4" y="51"/>
                    <a:pt x="4" y="51"/>
                    <a:pt x="4" y="51"/>
                  </a:cubicBezTo>
                  <a:cubicBezTo>
                    <a:pt x="4" y="51"/>
                    <a:pt x="4" y="51"/>
                    <a:pt x="4" y="51"/>
                  </a:cubicBezTo>
                  <a:cubicBezTo>
                    <a:pt x="4" y="51"/>
                    <a:pt x="4" y="51"/>
                    <a:pt x="4" y="51"/>
                  </a:cubicBezTo>
                  <a:cubicBezTo>
                    <a:pt x="5" y="51"/>
                    <a:pt x="5" y="51"/>
                    <a:pt x="5" y="51"/>
                  </a:cubicBezTo>
                  <a:cubicBezTo>
                    <a:pt x="5" y="51"/>
                    <a:pt x="5" y="51"/>
                    <a:pt x="5" y="51"/>
                  </a:cubicBezTo>
                  <a:cubicBezTo>
                    <a:pt x="5" y="51"/>
                    <a:pt x="5" y="51"/>
                    <a:pt x="6" y="51"/>
                  </a:cubicBezTo>
                  <a:cubicBezTo>
                    <a:pt x="8" y="51"/>
                    <a:pt x="14" y="51"/>
                    <a:pt x="17" y="50"/>
                  </a:cubicBezTo>
                  <a:cubicBezTo>
                    <a:pt x="17" y="51"/>
                    <a:pt x="17" y="51"/>
                    <a:pt x="18" y="52"/>
                  </a:cubicBezTo>
                  <a:cubicBezTo>
                    <a:pt x="18" y="52"/>
                    <a:pt x="18" y="52"/>
                    <a:pt x="18" y="52"/>
                  </a:cubicBezTo>
                  <a:cubicBezTo>
                    <a:pt x="18" y="54"/>
                    <a:pt x="18" y="55"/>
                    <a:pt x="19" y="56"/>
                  </a:cubicBezTo>
                  <a:cubicBezTo>
                    <a:pt x="19" y="56"/>
                    <a:pt x="19" y="56"/>
                    <a:pt x="19" y="56"/>
                  </a:cubicBezTo>
                  <a:cubicBezTo>
                    <a:pt x="19" y="56"/>
                    <a:pt x="19" y="56"/>
                    <a:pt x="19" y="56"/>
                  </a:cubicBezTo>
                  <a:cubicBezTo>
                    <a:pt x="19" y="57"/>
                    <a:pt x="19" y="57"/>
                    <a:pt x="19" y="57"/>
                  </a:cubicBezTo>
                  <a:cubicBezTo>
                    <a:pt x="20" y="57"/>
                    <a:pt x="20" y="57"/>
                    <a:pt x="20" y="57"/>
                  </a:cubicBezTo>
                  <a:cubicBezTo>
                    <a:pt x="21" y="56"/>
                    <a:pt x="22" y="56"/>
                    <a:pt x="23" y="55"/>
                  </a:cubicBezTo>
                  <a:cubicBezTo>
                    <a:pt x="24" y="55"/>
                    <a:pt x="25" y="55"/>
                    <a:pt x="26" y="54"/>
                  </a:cubicBezTo>
                  <a:cubicBezTo>
                    <a:pt x="26" y="54"/>
                    <a:pt x="26" y="54"/>
                    <a:pt x="26" y="54"/>
                  </a:cubicBezTo>
                  <a:cubicBezTo>
                    <a:pt x="26" y="53"/>
                    <a:pt x="26" y="53"/>
                    <a:pt x="26" y="53"/>
                  </a:cubicBezTo>
                  <a:cubicBezTo>
                    <a:pt x="26" y="53"/>
                    <a:pt x="26" y="53"/>
                    <a:pt x="26" y="53"/>
                  </a:cubicBezTo>
                  <a:cubicBezTo>
                    <a:pt x="26" y="52"/>
                    <a:pt x="26" y="51"/>
                    <a:pt x="25" y="50"/>
                  </a:cubicBezTo>
                  <a:cubicBezTo>
                    <a:pt x="25" y="50"/>
                    <a:pt x="25" y="50"/>
                    <a:pt x="25" y="50"/>
                  </a:cubicBezTo>
                  <a:cubicBezTo>
                    <a:pt x="25" y="49"/>
                    <a:pt x="25" y="49"/>
                    <a:pt x="25" y="49"/>
                  </a:cubicBezTo>
                  <a:cubicBezTo>
                    <a:pt x="25" y="48"/>
                    <a:pt x="25" y="47"/>
                    <a:pt x="25" y="47"/>
                  </a:cubicBezTo>
                  <a:cubicBezTo>
                    <a:pt x="27" y="46"/>
                    <a:pt x="29" y="44"/>
                    <a:pt x="30" y="41"/>
                  </a:cubicBezTo>
                  <a:cubicBezTo>
                    <a:pt x="30" y="41"/>
                    <a:pt x="30" y="41"/>
                    <a:pt x="30" y="41"/>
                  </a:cubicBezTo>
                  <a:cubicBezTo>
                    <a:pt x="30" y="41"/>
                    <a:pt x="30" y="41"/>
                    <a:pt x="30" y="41"/>
                  </a:cubicBezTo>
                  <a:cubicBezTo>
                    <a:pt x="30" y="41"/>
                    <a:pt x="31" y="38"/>
                    <a:pt x="30" y="32"/>
                  </a:cubicBezTo>
                  <a:cubicBezTo>
                    <a:pt x="30" y="32"/>
                    <a:pt x="30" y="32"/>
                    <a:pt x="30" y="32"/>
                  </a:cubicBezTo>
                  <a:cubicBezTo>
                    <a:pt x="29" y="30"/>
                    <a:pt x="29" y="29"/>
                    <a:pt x="28" y="28"/>
                  </a:cubicBezTo>
                  <a:cubicBezTo>
                    <a:pt x="27" y="23"/>
                    <a:pt x="24" y="22"/>
                    <a:pt x="20" y="21"/>
                  </a:cubicBezTo>
                  <a:cubicBezTo>
                    <a:pt x="19" y="21"/>
                    <a:pt x="18" y="21"/>
                    <a:pt x="17" y="21"/>
                  </a:cubicBezTo>
                  <a:cubicBezTo>
                    <a:pt x="16" y="21"/>
                    <a:pt x="16" y="21"/>
                    <a:pt x="15" y="21"/>
                  </a:cubicBezTo>
                  <a:cubicBezTo>
                    <a:pt x="14" y="21"/>
                    <a:pt x="14" y="21"/>
                    <a:pt x="13" y="21"/>
                  </a:cubicBezTo>
                  <a:cubicBezTo>
                    <a:pt x="13" y="21"/>
                    <a:pt x="12" y="21"/>
                    <a:pt x="12" y="21"/>
                  </a:cubicBezTo>
                  <a:cubicBezTo>
                    <a:pt x="11" y="21"/>
                    <a:pt x="11" y="21"/>
                    <a:pt x="11" y="21"/>
                  </a:cubicBezTo>
                  <a:cubicBezTo>
                    <a:pt x="11" y="21"/>
                    <a:pt x="11" y="21"/>
                    <a:pt x="11" y="21"/>
                  </a:cubicBezTo>
                  <a:cubicBezTo>
                    <a:pt x="11" y="20"/>
                    <a:pt x="10" y="20"/>
                    <a:pt x="10" y="19"/>
                  </a:cubicBezTo>
                  <a:cubicBezTo>
                    <a:pt x="11" y="18"/>
                    <a:pt x="11" y="18"/>
                    <a:pt x="11" y="18"/>
                  </a:cubicBezTo>
                  <a:cubicBezTo>
                    <a:pt x="11" y="18"/>
                    <a:pt x="13" y="17"/>
                    <a:pt x="17" y="17"/>
                  </a:cubicBezTo>
                  <a:cubicBezTo>
                    <a:pt x="19" y="17"/>
                    <a:pt x="20" y="17"/>
                    <a:pt x="23" y="17"/>
                  </a:cubicBezTo>
                  <a:cubicBezTo>
                    <a:pt x="23" y="17"/>
                    <a:pt x="23" y="17"/>
                    <a:pt x="23" y="17"/>
                  </a:cubicBezTo>
                  <a:cubicBezTo>
                    <a:pt x="23" y="17"/>
                    <a:pt x="23" y="17"/>
                    <a:pt x="23" y="17"/>
                  </a:cubicBezTo>
                  <a:cubicBezTo>
                    <a:pt x="23" y="17"/>
                    <a:pt x="23" y="17"/>
                    <a:pt x="23" y="17"/>
                  </a:cubicBezTo>
                  <a:cubicBezTo>
                    <a:pt x="23" y="18"/>
                    <a:pt x="23" y="18"/>
                    <a:pt x="23" y="18"/>
                  </a:cubicBezTo>
                  <a:cubicBezTo>
                    <a:pt x="24" y="17"/>
                    <a:pt x="24" y="17"/>
                    <a:pt x="24" y="17"/>
                  </a:cubicBezTo>
                  <a:cubicBezTo>
                    <a:pt x="25" y="15"/>
                    <a:pt x="25" y="13"/>
                    <a:pt x="26" y="12"/>
                  </a:cubicBezTo>
                  <a:cubicBezTo>
                    <a:pt x="26" y="11"/>
                    <a:pt x="26" y="11"/>
                    <a:pt x="26" y="11"/>
                  </a:cubicBezTo>
                  <a:cubicBezTo>
                    <a:pt x="26" y="11"/>
                    <a:pt x="26" y="11"/>
                    <a:pt x="26" y="11"/>
                  </a:cubicBezTo>
                  <a:cubicBezTo>
                    <a:pt x="25" y="7"/>
                    <a:pt x="25" y="7"/>
                    <a:pt x="25" y="7"/>
                  </a:cubicBezTo>
                  <a:cubicBezTo>
                    <a:pt x="24" y="6"/>
                    <a:pt x="24" y="6"/>
                    <a:pt x="24" y="6"/>
                  </a:cubicBezTo>
                  <a:cubicBezTo>
                    <a:pt x="24" y="7"/>
                    <a:pt x="24" y="7"/>
                    <a:pt x="24" y="7"/>
                  </a:cubicBezTo>
                  <a:cubicBezTo>
                    <a:pt x="24" y="7"/>
                    <a:pt x="24" y="7"/>
                    <a:pt x="24" y="7"/>
                  </a:cubicBezTo>
                  <a:cubicBezTo>
                    <a:pt x="23" y="6"/>
                    <a:pt x="21" y="6"/>
                    <a:pt x="19" y="6"/>
                  </a:cubicBezTo>
                  <a:cubicBezTo>
                    <a:pt x="17" y="6"/>
                    <a:pt x="15" y="6"/>
                    <a:pt x="13" y="7"/>
                  </a:cubicBezTo>
                  <a:cubicBezTo>
                    <a:pt x="13" y="5"/>
                    <a:pt x="13" y="3"/>
                    <a:pt x="12" y="1"/>
                  </a:cubicBezTo>
                  <a:cubicBezTo>
                    <a:pt x="12" y="1"/>
                    <a:pt x="12" y="1"/>
                    <a:pt x="12" y="1"/>
                  </a:cubicBezTo>
                  <a:cubicBezTo>
                    <a:pt x="12" y="1"/>
                    <a:pt x="12" y="1"/>
                    <a:pt x="12" y="1"/>
                  </a:cubicBezTo>
                  <a:cubicBezTo>
                    <a:pt x="11" y="0"/>
                    <a:pt x="11" y="0"/>
                    <a:pt x="1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3" name="Freeform 29"/>
            <p:cNvSpPr>
              <a:spLocks noEditPoints="1"/>
            </p:cNvSpPr>
            <p:nvPr/>
          </p:nvSpPr>
          <p:spPr bwMode="auto">
            <a:xfrm>
              <a:off x="3427" y="1891"/>
              <a:ext cx="100" cy="62"/>
            </a:xfrm>
            <a:custGeom>
              <a:gdLst>
                <a:gd fmla="*/ 32 w 42" name="T0"/>
                <a:gd fmla="*/ 4 h 26" name="T1"/>
                <a:gd fmla="*/ 31 w 42" name="T2"/>
                <a:gd fmla="*/ 3 h 26" name="T3"/>
                <a:gd fmla="*/ 41 w 42" name="T4"/>
                <a:gd fmla="*/ 1 h 26" name="T5"/>
                <a:gd fmla="*/ 39 w 42" name="T6"/>
                <a:gd fmla="*/ 11 h 26" name="T7"/>
                <a:gd fmla="*/ 38 w 42" name="T8"/>
                <a:gd fmla="*/ 10 h 26" name="T9"/>
                <a:gd fmla="*/ 39 w 42" name="T10"/>
                <a:gd fmla="*/ 6 h 26" name="T11"/>
                <a:gd fmla="*/ 38 w 42" name="T12"/>
                <a:gd fmla="*/ 5 h 26" name="T13"/>
                <a:gd fmla="*/ 38 w 42" name="T14"/>
                <a:gd fmla="*/ 5 h 26" name="T15"/>
                <a:gd fmla="*/ 27 w 42" name="T16"/>
                <a:gd fmla="*/ 19 h 26" name="T17"/>
                <a:gd fmla="*/ 25 w 42" name="T18"/>
                <a:gd fmla="*/ 20 h 26" name="T19"/>
                <a:gd fmla="*/ 25 w 42" name="T20"/>
                <a:gd fmla="*/ 20 h 26" name="T21"/>
                <a:gd fmla="*/ 23 w 42" name="T22"/>
                <a:gd fmla="*/ 19 h 26" name="T23"/>
                <a:gd fmla="*/ 12 w 42" name="T24"/>
                <a:gd fmla="*/ 13 h 26" name="T25"/>
                <a:gd fmla="*/ 12 w 42" name="T26"/>
                <a:gd fmla="*/ 14 h 26" name="T27"/>
                <a:gd fmla="*/ 1 w 42" name="T28"/>
                <a:gd fmla="*/ 24 h 26" name="T29"/>
                <a:gd fmla="*/ 1 w 42" name="T30"/>
                <a:gd fmla="*/ 24 h 26" name="T31"/>
                <a:gd fmla="*/ 1 w 42" name="T32"/>
                <a:gd fmla="*/ 23 h 26" name="T33"/>
                <a:gd fmla="*/ 11 w 42" name="T34"/>
                <a:gd fmla="*/ 12 h 26" name="T35"/>
                <a:gd fmla="*/ 12 w 42" name="T36"/>
                <a:gd fmla="*/ 12 h 26" name="T37"/>
                <a:gd fmla="*/ 14 w 42" name="T38"/>
                <a:gd fmla="*/ 12 h 26" name="T39"/>
                <a:gd fmla="*/ 20 w 42" name="T40"/>
                <a:gd fmla="*/ 15 h 26" name="T41"/>
                <a:gd fmla="*/ 25 w 42" name="T42"/>
                <a:gd fmla="*/ 18 h 26" name="T43"/>
                <a:gd fmla="*/ 25 w 42" name="T44"/>
                <a:gd fmla="*/ 17 h 26" name="T45"/>
                <a:gd fmla="*/ 36 w 42" name="T46"/>
                <a:gd fmla="*/ 5 h 26" name="T47"/>
                <a:gd fmla="*/ 37 w 42" name="T48"/>
                <a:gd fmla="*/ 4 h 26" name="T49"/>
                <a:gd fmla="*/ 36 w 42" name="T50"/>
                <a:gd fmla="*/ 4 h 26" name="T51"/>
                <a:gd fmla="*/ 32 w 42" name="T52"/>
                <a:gd fmla="*/ 4 h 26" name="T53"/>
                <a:gd fmla="*/ 41 w 42" name="T54"/>
                <a:gd fmla="*/ 0 h 26" name="T55"/>
                <a:gd fmla="*/ 30 w 42" name="T56"/>
                <a:gd fmla="*/ 2 h 26" name="T57"/>
                <a:gd fmla="*/ 29 w 42" name="T58"/>
                <a:gd fmla="*/ 3 h 26" name="T59"/>
                <a:gd fmla="*/ 29 w 42" name="T60"/>
                <a:gd fmla="*/ 3 h 26" name="T61"/>
                <a:gd fmla="*/ 31 w 42" name="T62"/>
                <a:gd fmla="*/ 5 h 26" name="T63"/>
                <a:gd fmla="*/ 32 w 42" name="T64"/>
                <a:gd fmla="*/ 5 h 26" name="T65"/>
                <a:gd fmla="*/ 35 w 42" name="T66"/>
                <a:gd fmla="*/ 5 h 26" name="T67"/>
                <a:gd fmla="*/ 25 w 42" name="T68"/>
                <a:gd fmla="*/ 16 h 26" name="T69"/>
                <a:gd fmla="*/ 21 w 42" name="T70"/>
                <a:gd fmla="*/ 14 h 26" name="T71"/>
                <a:gd fmla="*/ 14 w 42" name="T72"/>
                <a:gd fmla="*/ 11 h 26" name="T73"/>
                <a:gd fmla="*/ 12 w 42" name="T74"/>
                <a:gd fmla="*/ 11 h 26" name="T75"/>
                <a:gd fmla="*/ 10 w 42" name="T76"/>
                <a:gd fmla="*/ 12 h 26" name="T77"/>
                <a:gd fmla="*/ 0 w 42" name="T78"/>
                <a:gd fmla="*/ 22 h 26" name="T79"/>
                <a:gd fmla="*/ 0 w 42" name="T80"/>
                <a:gd fmla="*/ 23 h 26" name="T81"/>
                <a:gd fmla="*/ 0 w 42" name="T82"/>
                <a:gd fmla="*/ 24 h 26" name="T83"/>
                <a:gd fmla="*/ 0 w 42" name="T84"/>
                <a:gd fmla="*/ 25 h 26" name="T85"/>
                <a:gd fmla="*/ 1 w 42" name="T86"/>
                <a:gd fmla="*/ 26 h 26" name="T87"/>
                <a:gd fmla="*/ 1 w 42" name="T88"/>
                <a:gd fmla="*/ 26 h 26" name="T89"/>
                <a:gd fmla="*/ 1 w 42" name="T90"/>
                <a:gd fmla="*/ 26 h 26" name="T91"/>
                <a:gd fmla="*/ 12 w 42" name="T92"/>
                <a:gd fmla="*/ 15 h 26" name="T93"/>
                <a:gd fmla="*/ 23 w 42" name="T94"/>
                <a:gd fmla="*/ 20 h 26" name="T95"/>
                <a:gd fmla="*/ 25 w 42" name="T96"/>
                <a:gd fmla="*/ 21 h 26" name="T97"/>
                <a:gd fmla="*/ 25 w 42" name="T98"/>
                <a:gd fmla="*/ 21 h 26" name="T99"/>
                <a:gd fmla="*/ 27 w 42" name="T100"/>
                <a:gd fmla="*/ 19 h 26" name="T101"/>
                <a:gd fmla="*/ 37 w 42" name="T102"/>
                <a:gd fmla="*/ 7 h 26" name="T103"/>
                <a:gd fmla="*/ 37 w 42" name="T104"/>
                <a:gd fmla="*/ 10 h 26" name="T105"/>
                <a:gd fmla="*/ 37 w 42" name="T106"/>
                <a:gd fmla="*/ 11 h 26" name="T107"/>
                <a:gd fmla="*/ 40 w 42" name="T108"/>
                <a:gd fmla="*/ 12 h 26" name="T109"/>
                <a:gd fmla="*/ 40 w 42" name="T110"/>
                <a:gd fmla="*/ 12 h 26" name="T111"/>
                <a:gd fmla="*/ 40 w 42" name="T112"/>
                <a:gd fmla="*/ 12 h 26" name="T113"/>
                <a:gd fmla="*/ 42 w 42" name="T114"/>
                <a:gd fmla="*/ 1 h 26" name="T115"/>
                <a:gd fmla="*/ 42 w 42" name="T116"/>
                <a:gd fmla="*/ 0 h 26" name="T117"/>
                <a:gd fmla="*/ 41 w 42" name="T118"/>
                <a:gd fmla="*/ 0 h 2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 w="42">
                  <a:moveTo>
                    <a:pt x="32" y="4"/>
                  </a:moveTo>
                  <a:cubicBezTo>
                    <a:pt x="32" y="4"/>
                    <a:pt x="31" y="4"/>
                    <a:pt x="31" y="3"/>
                  </a:cubicBezTo>
                  <a:cubicBezTo>
                    <a:pt x="34" y="2"/>
                    <a:pt x="39" y="2"/>
                    <a:pt x="41" y="1"/>
                  </a:cubicBezTo>
                  <a:cubicBezTo>
                    <a:pt x="41" y="3"/>
                    <a:pt x="40" y="8"/>
                    <a:pt x="39" y="11"/>
                  </a:cubicBezTo>
                  <a:cubicBezTo>
                    <a:pt x="39" y="11"/>
                    <a:pt x="39" y="10"/>
                    <a:pt x="38" y="10"/>
                  </a:cubicBezTo>
                  <a:cubicBezTo>
                    <a:pt x="39" y="6"/>
                    <a:pt x="39" y="6"/>
                    <a:pt x="39" y="6"/>
                  </a:cubicBezTo>
                  <a:cubicBezTo>
                    <a:pt x="38" y="5"/>
                    <a:pt x="38" y="5"/>
                    <a:pt x="38" y="5"/>
                  </a:cubicBezTo>
                  <a:cubicBezTo>
                    <a:pt x="38" y="5"/>
                    <a:pt x="38" y="5"/>
                    <a:pt x="38" y="5"/>
                  </a:cubicBezTo>
                  <a:cubicBezTo>
                    <a:pt x="38" y="5"/>
                    <a:pt x="31" y="14"/>
                    <a:pt x="27" y="19"/>
                  </a:cubicBezTo>
                  <a:cubicBezTo>
                    <a:pt x="26" y="19"/>
                    <a:pt x="26" y="20"/>
                    <a:pt x="25" y="20"/>
                  </a:cubicBezTo>
                  <a:cubicBezTo>
                    <a:pt x="25" y="20"/>
                    <a:pt x="25" y="20"/>
                    <a:pt x="25" y="20"/>
                  </a:cubicBezTo>
                  <a:cubicBezTo>
                    <a:pt x="24" y="20"/>
                    <a:pt x="24" y="19"/>
                    <a:pt x="23" y="19"/>
                  </a:cubicBezTo>
                  <a:cubicBezTo>
                    <a:pt x="12" y="13"/>
                    <a:pt x="12" y="13"/>
                    <a:pt x="12" y="13"/>
                  </a:cubicBezTo>
                  <a:cubicBezTo>
                    <a:pt x="12" y="14"/>
                    <a:pt x="12" y="14"/>
                    <a:pt x="12" y="14"/>
                  </a:cubicBezTo>
                  <a:cubicBezTo>
                    <a:pt x="1" y="24"/>
                    <a:pt x="1" y="24"/>
                    <a:pt x="1" y="24"/>
                  </a:cubicBezTo>
                  <a:cubicBezTo>
                    <a:pt x="1" y="24"/>
                    <a:pt x="1" y="24"/>
                    <a:pt x="1" y="24"/>
                  </a:cubicBezTo>
                  <a:cubicBezTo>
                    <a:pt x="1" y="23"/>
                    <a:pt x="1" y="23"/>
                    <a:pt x="1" y="23"/>
                  </a:cubicBezTo>
                  <a:cubicBezTo>
                    <a:pt x="11" y="12"/>
                    <a:pt x="11" y="12"/>
                    <a:pt x="11" y="12"/>
                  </a:cubicBezTo>
                  <a:cubicBezTo>
                    <a:pt x="11" y="12"/>
                    <a:pt x="12" y="12"/>
                    <a:pt x="12" y="12"/>
                  </a:cubicBezTo>
                  <a:cubicBezTo>
                    <a:pt x="13" y="12"/>
                    <a:pt x="13" y="12"/>
                    <a:pt x="14" y="12"/>
                  </a:cubicBezTo>
                  <a:cubicBezTo>
                    <a:pt x="15" y="13"/>
                    <a:pt x="18" y="14"/>
                    <a:pt x="20" y="15"/>
                  </a:cubicBezTo>
                  <a:cubicBezTo>
                    <a:pt x="22" y="16"/>
                    <a:pt x="24" y="17"/>
                    <a:pt x="25" y="18"/>
                  </a:cubicBezTo>
                  <a:cubicBezTo>
                    <a:pt x="25" y="17"/>
                    <a:pt x="25" y="17"/>
                    <a:pt x="25" y="17"/>
                  </a:cubicBezTo>
                  <a:cubicBezTo>
                    <a:pt x="29" y="12"/>
                    <a:pt x="36" y="5"/>
                    <a:pt x="36" y="5"/>
                  </a:cubicBezTo>
                  <a:cubicBezTo>
                    <a:pt x="37" y="4"/>
                    <a:pt x="37" y="4"/>
                    <a:pt x="37" y="4"/>
                  </a:cubicBezTo>
                  <a:cubicBezTo>
                    <a:pt x="36" y="4"/>
                    <a:pt x="36" y="4"/>
                    <a:pt x="36" y="4"/>
                  </a:cubicBezTo>
                  <a:cubicBezTo>
                    <a:pt x="32" y="4"/>
                    <a:pt x="32" y="4"/>
                    <a:pt x="32" y="4"/>
                  </a:cubicBezTo>
                  <a:moveTo>
                    <a:pt x="41" y="0"/>
                  </a:moveTo>
                  <a:cubicBezTo>
                    <a:pt x="41" y="0"/>
                    <a:pt x="34" y="1"/>
                    <a:pt x="30" y="2"/>
                  </a:cubicBezTo>
                  <a:cubicBezTo>
                    <a:pt x="29" y="3"/>
                    <a:pt x="29" y="3"/>
                    <a:pt x="29" y="3"/>
                  </a:cubicBezTo>
                  <a:cubicBezTo>
                    <a:pt x="29" y="3"/>
                    <a:pt x="29" y="3"/>
                    <a:pt x="29" y="3"/>
                  </a:cubicBezTo>
                  <a:cubicBezTo>
                    <a:pt x="30" y="4"/>
                    <a:pt x="31" y="5"/>
                    <a:pt x="31" y="5"/>
                  </a:cubicBezTo>
                  <a:cubicBezTo>
                    <a:pt x="32" y="5"/>
                    <a:pt x="32" y="5"/>
                    <a:pt x="32" y="5"/>
                  </a:cubicBezTo>
                  <a:cubicBezTo>
                    <a:pt x="35" y="5"/>
                    <a:pt x="35" y="5"/>
                    <a:pt x="35" y="5"/>
                  </a:cubicBezTo>
                  <a:cubicBezTo>
                    <a:pt x="33" y="7"/>
                    <a:pt x="28" y="12"/>
                    <a:pt x="25" y="16"/>
                  </a:cubicBezTo>
                  <a:cubicBezTo>
                    <a:pt x="24" y="16"/>
                    <a:pt x="22" y="15"/>
                    <a:pt x="21" y="14"/>
                  </a:cubicBezTo>
                  <a:cubicBezTo>
                    <a:pt x="18" y="13"/>
                    <a:pt x="16" y="12"/>
                    <a:pt x="14" y="11"/>
                  </a:cubicBezTo>
                  <a:cubicBezTo>
                    <a:pt x="14" y="11"/>
                    <a:pt x="13" y="11"/>
                    <a:pt x="12" y="11"/>
                  </a:cubicBezTo>
                  <a:cubicBezTo>
                    <a:pt x="11" y="11"/>
                    <a:pt x="10" y="11"/>
                    <a:pt x="10" y="12"/>
                  </a:cubicBezTo>
                  <a:cubicBezTo>
                    <a:pt x="0" y="22"/>
                    <a:pt x="0" y="22"/>
                    <a:pt x="0" y="22"/>
                  </a:cubicBezTo>
                  <a:cubicBezTo>
                    <a:pt x="0" y="23"/>
                    <a:pt x="0" y="23"/>
                    <a:pt x="0" y="23"/>
                  </a:cubicBezTo>
                  <a:cubicBezTo>
                    <a:pt x="0" y="23"/>
                    <a:pt x="0" y="24"/>
                    <a:pt x="0" y="24"/>
                  </a:cubicBezTo>
                  <a:cubicBezTo>
                    <a:pt x="0" y="25"/>
                    <a:pt x="0" y="25"/>
                    <a:pt x="0" y="25"/>
                  </a:cubicBezTo>
                  <a:cubicBezTo>
                    <a:pt x="1" y="26"/>
                    <a:pt x="1" y="26"/>
                    <a:pt x="1" y="26"/>
                  </a:cubicBezTo>
                  <a:cubicBezTo>
                    <a:pt x="1" y="26"/>
                    <a:pt x="1" y="26"/>
                    <a:pt x="1" y="26"/>
                  </a:cubicBezTo>
                  <a:cubicBezTo>
                    <a:pt x="1" y="26"/>
                    <a:pt x="1" y="26"/>
                    <a:pt x="1" y="26"/>
                  </a:cubicBezTo>
                  <a:cubicBezTo>
                    <a:pt x="12" y="15"/>
                    <a:pt x="12" y="15"/>
                    <a:pt x="12" y="15"/>
                  </a:cubicBezTo>
                  <a:cubicBezTo>
                    <a:pt x="23" y="20"/>
                    <a:pt x="23" y="20"/>
                    <a:pt x="23" y="20"/>
                  </a:cubicBezTo>
                  <a:cubicBezTo>
                    <a:pt x="23" y="20"/>
                    <a:pt x="24" y="21"/>
                    <a:pt x="25" y="21"/>
                  </a:cubicBezTo>
                  <a:cubicBezTo>
                    <a:pt x="25" y="21"/>
                    <a:pt x="25" y="21"/>
                    <a:pt x="25" y="21"/>
                  </a:cubicBezTo>
                  <a:cubicBezTo>
                    <a:pt x="26" y="21"/>
                    <a:pt x="27" y="20"/>
                    <a:pt x="27" y="19"/>
                  </a:cubicBezTo>
                  <a:cubicBezTo>
                    <a:pt x="31" y="16"/>
                    <a:pt x="35" y="10"/>
                    <a:pt x="37" y="7"/>
                  </a:cubicBezTo>
                  <a:cubicBezTo>
                    <a:pt x="37" y="10"/>
                    <a:pt x="37" y="10"/>
                    <a:pt x="37" y="10"/>
                  </a:cubicBezTo>
                  <a:cubicBezTo>
                    <a:pt x="37" y="11"/>
                    <a:pt x="37" y="11"/>
                    <a:pt x="37" y="11"/>
                  </a:cubicBezTo>
                  <a:cubicBezTo>
                    <a:pt x="37" y="11"/>
                    <a:pt x="39" y="12"/>
                    <a:pt x="40" y="12"/>
                  </a:cubicBezTo>
                  <a:cubicBezTo>
                    <a:pt x="40" y="12"/>
                    <a:pt x="40" y="12"/>
                    <a:pt x="40" y="12"/>
                  </a:cubicBezTo>
                  <a:cubicBezTo>
                    <a:pt x="40" y="12"/>
                    <a:pt x="40" y="12"/>
                    <a:pt x="40" y="12"/>
                  </a:cubicBezTo>
                  <a:cubicBezTo>
                    <a:pt x="41" y="9"/>
                    <a:pt x="42" y="1"/>
                    <a:pt x="42" y="1"/>
                  </a:cubicBezTo>
                  <a:cubicBezTo>
                    <a:pt x="42" y="0"/>
                    <a:pt x="42" y="0"/>
                    <a:pt x="42" y="0"/>
                  </a:cubicBezTo>
                  <a:cubicBezTo>
                    <a:pt x="41" y="0"/>
                    <a:pt x="41" y="0"/>
                    <a:pt x="4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4" name="Freeform 30"/>
            <p:cNvSpPr>
              <a:spLocks noEditPoints="1"/>
            </p:cNvSpPr>
            <p:nvPr/>
          </p:nvSpPr>
          <p:spPr bwMode="auto">
            <a:xfrm>
              <a:off x="3411" y="1889"/>
              <a:ext cx="119" cy="95"/>
            </a:xfrm>
            <a:custGeom>
              <a:gdLst>
                <a:gd fmla="*/ 31 w 50" name="T0"/>
                <a:gd fmla="*/ 34 h 40" name="T1"/>
                <a:gd fmla="*/ 22 w 50" name="T2"/>
                <a:gd fmla="*/ 34 h 40" name="T3"/>
                <a:gd fmla="*/ 15 w 50" name="T4"/>
                <a:gd fmla="*/ 34 h 40" name="T5"/>
                <a:gd fmla="*/ 33 w 50" name="T6"/>
                <a:gd fmla="*/ 30 h 40" name="T7"/>
                <a:gd fmla="*/ 29 w 50" name="T8"/>
                <a:gd fmla="*/ 34 h 40" name="T9"/>
                <a:gd fmla="*/ 42 w 50" name="T10"/>
                <a:gd fmla="*/ 30 h 40" name="T11"/>
                <a:gd fmla="*/ 19 w 50" name="T12"/>
                <a:gd fmla="*/ 32 h 40" name="T13"/>
                <a:gd fmla="*/ 20 w 50" name="T14"/>
                <a:gd fmla="*/ 34 h 40" name="T15"/>
                <a:gd fmla="*/ 10 w 50" name="T16"/>
                <a:gd fmla="*/ 32 h 40" name="T17"/>
                <a:gd fmla="*/ 15 w 50" name="T18"/>
                <a:gd fmla="*/ 31 h 40" name="T19"/>
                <a:gd fmla="*/ 28 w 50" name="T20"/>
                <a:gd fmla="*/ 29 h 40" name="T21"/>
                <a:gd fmla="*/ 28 w 50" name="T22"/>
                <a:gd fmla="*/ 32 h 40" name="T23"/>
                <a:gd fmla="*/ 24 w 50" name="T24"/>
                <a:gd fmla="*/ 26 h 40" name="T25"/>
                <a:gd fmla="*/ 38 w 50" name="T26"/>
                <a:gd fmla="*/ 32 h 40" name="T27"/>
                <a:gd fmla="*/ 42 w 50" name="T28"/>
                <a:gd fmla="*/ 29 h 40" name="T29"/>
                <a:gd fmla="*/ 28 w 50" name="T30"/>
                <a:gd fmla="*/ 28 h 40" name="T31"/>
                <a:gd fmla="*/ 33 w 50" name="T32"/>
                <a:gd fmla="*/ 25 h 40" name="T33"/>
                <a:gd fmla="*/ 10 w 50" name="T34"/>
                <a:gd fmla="*/ 30 h 40" name="T35"/>
                <a:gd fmla="*/ 15 w 50" name="T36"/>
                <a:gd fmla="*/ 28 h 40" name="T37"/>
                <a:gd fmla="*/ 19 w 50" name="T38"/>
                <a:gd fmla="*/ 25 h 40" name="T39"/>
                <a:gd fmla="*/ 19 w 50" name="T40"/>
                <a:gd fmla="*/ 28 h 40" name="T41"/>
                <a:gd fmla="*/ 42 w 50" name="T42"/>
                <a:gd fmla="*/ 22 h 40" name="T43"/>
                <a:gd fmla="*/ 38 w 50" name="T44"/>
                <a:gd fmla="*/ 28 h 40" name="T45"/>
                <a:gd fmla="*/ 20 w 50" name="T46"/>
                <a:gd fmla="*/ 20 h 40" name="T47"/>
                <a:gd fmla="*/ 37 w 50" name="T48"/>
                <a:gd fmla="*/ 22 h 40" name="T49"/>
                <a:gd fmla="*/ 41 w 50" name="T50"/>
                <a:gd fmla="*/ 21 h 40" name="T51"/>
                <a:gd fmla="*/ 3 w 50" name="T52"/>
                <a:gd fmla="*/ 9 h 40" name="T53"/>
                <a:gd fmla="*/ 3 w 50" name="T54"/>
                <a:gd fmla="*/ 10 h 40" name="T55"/>
                <a:gd fmla="*/ 2 w 50" name="T56"/>
                <a:gd fmla="*/ 15 h 40" name="T57"/>
                <a:gd fmla="*/ 2 w 50" name="T58"/>
                <a:gd fmla="*/ 19 h 40" name="T59"/>
                <a:gd fmla="*/ 2 w 50" name="T60"/>
                <a:gd fmla="*/ 24 h 40" name="T61"/>
                <a:gd fmla="*/ 3 w 50" name="T62"/>
                <a:gd fmla="*/ 29 h 40" name="T63"/>
                <a:gd fmla="*/ 3 w 50" name="T64"/>
                <a:gd fmla="*/ 30 h 40" name="T65"/>
                <a:gd fmla="*/ 0 w 50" name="T66"/>
                <a:gd fmla="*/ 35 h 40" name="T67"/>
                <a:gd fmla="*/ 4 w 50" name="T68"/>
                <a:gd fmla="*/ 39 h 40" name="T69"/>
                <a:gd fmla="*/ 49 w 50" name="T70"/>
                <a:gd fmla="*/ 34 h 40" name="T71"/>
                <a:gd fmla="*/ 43 w 50" name="T72"/>
                <a:gd fmla="*/ 16 h 40" name="T73"/>
                <a:gd fmla="*/ 36 w 50" name="T74"/>
                <a:gd fmla="*/ 22 h 40" name="T75"/>
                <a:gd fmla="*/ 37 w 50" name="T76"/>
                <a:gd fmla="*/ 33 h 40" name="T77"/>
                <a:gd fmla="*/ 34 w 50" name="T78"/>
                <a:gd fmla="*/ 24 h 40" name="T79"/>
                <a:gd fmla="*/ 29 w 50" name="T80"/>
                <a:gd fmla="*/ 24 h 40" name="T81"/>
                <a:gd fmla="*/ 27 w 50" name="T82"/>
                <a:gd fmla="*/ 33 h 40" name="T83"/>
                <a:gd fmla="*/ 25 w 50" name="T84"/>
                <a:gd fmla="*/ 25 h 40" name="T85"/>
                <a:gd fmla="*/ 23 w 50" name="T86"/>
                <a:gd fmla="*/ 21 h 40" name="T87"/>
                <a:gd fmla="*/ 18 w 50" name="T88"/>
                <a:gd fmla="*/ 22 h 40" name="T89"/>
                <a:gd fmla="*/ 16 w 50" name="T90"/>
                <a:gd fmla="*/ 34 h 40" name="T91"/>
                <a:gd fmla="*/ 14 w 50" name="T92"/>
                <a:gd fmla="*/ 24 h 40" name="T93"/>
                <a:gd fmla="*/ 9 w 50" name="T94"/>
                <a:gd fmla="*/ 34 h 4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0" w="50">
                  <a:moveTo>
                    <a:pt x="31" y="34"/>
                  </a:moveTo>
                  <a:cubicBezTo>
                    <a:pt x="33" y="33"/>
                    <a:pt x="33" y="33"/>
                    <a:pt x="33" y="33"/>
                  </a:cubicBezTo>
                  <a:cubicBezTo>
                    <a:pt x="33" y="34"/>
                    <a:pt x="33" y="34"/>
                    <a:pt x="33" y="34"/>
                  </a:cubicBezTo>
                  <a:cubicBezTo>
                    <a:pt x="31" y="34"/>
                    <a:pt x="31" y="34"/>
                    <a:pt x="31" y="34"/>
                  </a:cubicBezTo>
                  <a:moveTo>
                    <a:pt x="22" y="34"/>
                  </a:moveTo>
                  <a:cubicBezTo>
                    <a:pt x="23" y="34"/>
                    <a:pt x="23" y="33"/>
                    <a:pt x="24" y="33"/>
                  </a:cubicBezTo>
                  <a:cubicBezTo>
                    <a:pt x="24" y="33"/>
                    <a:pt x="24" y="34"/>
                    <a:pt x="24" y="34"/>
                  </a:cubicBezTo>
                  <a:cubicBezTo>
                    <a:pt x="22" y="34"/>
                    <a:pt x="22" y="34"/>
                    <a:pt x="22" y="34"/>
                  </a:cubicBezTo>
                  <a:moveTo>
                    <a:pt x="11" y="34"/>
                  </a:moveTo>
                  <a:cubicBezTo>
                    <a:pt x="12" y="34"/>
                    <a:pt x="12" y="33"/>
                    <a:pt x="13" y="33"/>
                  </a:cubicBezTo>
                  <a:cubicBezTo>
                    <a:pt x="13" y="33"/>
                    <a:pt x="14" y="33"/>
                    <a:pt x="15" y="32"/>
                  </a:cubicBezTo>
                  <a:cubicBezTo>
                    <a:pt x="15" y="33"/>
                    <a:pt x="15" y="33"/>
                    <a:pt x="15" y="34"/>
                  </a:cubicBezTo>
                  <a:cubicBezTo>
                    <a:pt x="11" y="34"/>
                    <a:pt x="11" y="34"/>
                    <a:pt x="11" y="34"/>
                  </a:cubicBezTo>
                  <a:moveTo>
                    <a:pt x="29" y="34"/>
                  </a:moveTo>
                  <a:cubicBezTo>
                    <a:pt x="29" y="33"/>
                    <a:pt x="29" y="33"/>
                    <a:pt x="29" y="33"/>
                  </a:cubicBezTo>
                  <a:cubicBezTo>
                    <a:pt x="30" y="32"/>
                    <a:pt x="31" y="31"/>
                    <a:pt x="33" y="30"/>
                  </a:cubicBezTo>
                  <a:cubicBezTo>
                    <a:pt x="33" y="31"/>
                    <a:pt x="33" y="31"/>
                    <a:pt x="33" y="32"/>
                  </a:cubicBezTo>
                  <a:cubicBezTo>
                    <a:pt x="30" y="34"/>
                    <a:pt x="30" y="34"/>
                    <a:pt x="30" y="34"/>
                  </a:cubicBezTo>
                  <a:cubicBezTo>
                    <a:pt x="29" y="34"/>
                    <a:pt x="29" y="34"/>
                    <a:pt x="29" y="34"/>
                  </a:cubicBezTo>
                  <a:cubicBezTo>
                    <a:pt x="29" y="34"/>
                    <a:pt x="29" y="34"/>
                    <a:pt x="29" y="34"/>
                  </a:cubicBezTo>
                  <a:moveTo>
                    <a:pt x="38" y="34"/>
                  </a:moveTo>
                  <a:cubicBezTo>
                    <a:pt x="38" y="34"/>
                    <a:pt x="38" y="33"/>
                    <a:pt x="38" y="33"/>
                  </a:cubicBezTo>
                  <a:cubicBezTo>
                    <a:pt x="39" y="32"/>
                    <a:pt x="39" y="32"/>
                    <a:pt x="40" y="31"/>
                  </a:cubicBezTo>
                  <a:cubicBezTo>
                    <a:pt x="41" y="31"/>
                    <a:pt x="41" y="30"/>
                    <a:pt x="42" y="30"/>
                  </a:cubicBezTo>
                  <a:cubicBezTo>
                    <a:pt x="42" y="31"/>
                    <a:pt x="42" y="33"/>
                    <a:pt x="42" y="34"/>
                  </a:cubicBezTo>
                  <a:cubicBezTo>
                    <a:pt x="38" y="34"/>
                    <a:pt x="38" y="34"/>
                    <a:pt x="38" y="34"/>
                  </a:cubicBezTo>
                  <a:moveTo>
                    <a:pt x="19" y="34"/>
                  </a:moveTo>
                  <a:cubicBezTo>
                    <a:pt x="19" y="33"/>
                    <a:pt x="19" y="33"/>
                    <a:pt x="19" y="32"/>
                  </a:cubicBezTo>
                  <a:cubicBezTo>
                    <a:pt x="20" y="32"/>
                    <a:pt x="21" y="31"/>
                    <a:pt x="22" y="31"/>
                  </a:cubicBezTo>
                  <a:cubicBezTo>
                    <a:pt x="22" y="31"/>
                    <a:pt x="23" y="30"/>
                    <a:pt x="24" y="30"/>
                  </a:cubicBezTo>
                  <a:cubicBezTo>
                    <a:pt x="24" y="30"/>
                    <a:pt x="24" y="31"/>
                    <a:pt x="24" y="32"/>
                  </a:cubicBezTo>
                  <a:cubicBezTo>
                    <a:pt x="23" y="32"/>
                    <a:pt x="21" y="33"/>
                    <a:pt x="20" y="34"/>
                  </a:cubicBezTo>
                  <a:cubicBezTo>
                    <a:pt x="20" y="34"/>
                    <a:pt x="20" y="34"/>
                    <a:pt x="20" y="34"/>
                  </a:cubicBezTo>
                  <a:cubicBezTo>
                    <a:pt x="19" y="34"/>
                    <a:pt x="19" y="34"/>
                    <a:pt x="19" y="34"/>
                  </a:cubicBezTo>
                  <a:moveTo>
                    <a:pt x="10" y="33"/>
                  </a:moveTo>
                  <a:cubicBezTo>
                    <a:pt x="10" y="33"/>
                    <a:pt x="10" y="32"/>
                    <a:pt x="10" y="32"/>
                  </a:cubicBezTo>
                  <a:cubicBezTo>
                    <a:pt x="10" y="32"/>
                    <a:pt x="10" y="32"/>
                    <a:pt x="10" y="32"/>
                  </a:cubicBezTo>
                  <a:cubicBezTo>
                    <a:pt x="10" y="32"/>
                    <a:pt x="10" y="32"/>
                    <a:pt x="10" y="32"/>
                  </a:cubicBezTo>
                  <a:cubicBezTo>
                    <a:pt x="12" y="31"/>
                    <a:pt x="13" y="30"/>
                    <a:pt x="15" y="29"/>
                  </a:cubicBezTo>
                  <a:cubicBezTo>
                    <a:pt x="15" y="30"/>
                    <a:pt x="15" y="30"/>
                    <a:pt x="15" y="31"/>
                  </a:cubicBezTo>
                  <a:cubicBezTo>
                    <a:pt x="14" y="31"/>
                    <a:pt x="13" y="32"/>
                    <a:pt x="12" y="32"/>
                  </a:cubicBezTo>
                  <a:cubicBezTo>
                    <a:pt x="12" y="33"/>
                    <a:pt x="11" y="33"/>
                    <a:pt x="10" y="33"/>
                  </a:cubicBezTo>
                  <a:moveTo>
                    <a:pt x="28" y="32"/>
                  </a:moveTo>
                  <a:cubicBezTo>
                    <a:pt x="28" y="29"/>
                    <a:pt x="28" y="29"/>
                    <a:pt x="28" y="29"/>
                  </a:cubicBezTo>
                  <a:cubicBezTo>
                    <a:pt x="29" y="29"/>
                    <a:pt x="30" y="28"/>
                    <a:pt x="31" y="28"/>
                  </a:cubicBezTo>
                  <a:cubicBezTo>
                    <a:pt x="32" y="28"/>
                    <a:pt x="32" y="27"/>
                    <a:pt x="33" y="27"/>
                  </a:cubicBezTo>
                  <a:cubicBezTo>
                    <a:pt x="33" y="28"/>
                    <a:pt x="33" y="29"/>
                    <a:pt x="33" y="29"/>
                  </a:cubicBezTo>
                  <a:cubicBezTo>
                    <a:pt x="31" y="30"/>
                    <a:pt x="30" y="31"/>
                    <a:pt x="28" y="32"/>
                  </a:cubicBezTo>
                  <a:moveTo>
                    <a:pt x="19" y="31"/>
                  </a:moveTo>
                  <a:cubicBezTo>
                    <a:pt x="19" y="30"/>
                    <a:pt x="19" y="30"/>
                    <a:pt x="19" y="29"/>
                  </a:cubicBezTo>
                  <a:cubicBezTo>
                    <a:pt x="19" y="29"/>
                    <a:pt x="19" y="29"/>
                    <a:pt x="19" y="29"/>
                  </a:cubicBezTo>
                  <a:cubicBezTo>
                    <a:pt x="24" y="26"/>
                    <a:pt x="24" y="26"/>
                    <a:pt x="24" y="26"/>
                  </a:cubicBezTo>
                  <a:cubicBezTo>
                    <a:pt x="24" y="27"/>
                    <a:pt x="24" y="28"/>
                    <a:pt x="24" y="29"/>
                  </a:cubicBezTo>
                  <a:cubicBezTo>
                    <a:pt x="23" y="29"/>
                    <a:pt x="22" y="30"/>
                    <a:pt x="21" y="30"/>
                  </a:cubicBezTo>
                  <a:cubicBezTo>
                    <a:pt x="21" y="30"/>
                    <a:pt x="20" y="31"/>
                    <a:pt x="19" y="31"/>
                  </a:cubicBezTo>
                  <a:moveTo>
                    <a:pt x="38" y="32"/>
                  </a:moveTo>
                  <a:cubicBezTo>
                    <a:pt x="38" y="31"/>
                    <a:pt x="38" y="30"/>
                    <a:pt x="38" y="29"/>
                  </a:cubicBezTo>
                  <a:cubicBezTo>
                    <a:pt x="38" y="29"/>
                    <a:pt x="38" y="29"/>
                    <a:pt x="38" y="29"/>
                  </a:cubicBezTo>
                  <a:cubicBezTo>
                    <a:pt x="40" y="28"/>
                    <a:pt x="41" y="27"/>
                    <a:pt x="42" y="26"/>
                  </a:cubicBezTo>
                  <a:cubicBezTo>
                    <a:pt x="42" y="27"/>
                    <a:pt x="42" y="28"/>
                    <a:pt x="42" y="29"/>
                  </a:cubicBezTo>
                  <a:cubicBezTo>
                    <a:pt x="42" y="29"/>
                    <a:pt x="42" y="29"/>
                    <a:pt x="42" y="29"/>
                  </a:cubicBezTo>
                  <a:cubicBezTo>
                    <a:pt x="41" y="29"/>
                    <a:pt x="40" y="30"/>
                    <a:pt x="39" y="30"/>
                  </a:cubicBezTo>
                  <a:cubicBezTo>
                    <a:pt x="39" y="31"/>
                    <a:pt x="38" y="31"/>
                    <a:pt x="38" y="32"/>
                  </a:cubicBezTo>
                  <a:moveTo>
                    <a:pt x="28" y="28"/>
                  </a:moveTo>
                  <a:cubicBezTo>
                    <a:pt x="28" y="25"/>
                    <a:pt x="28" y="25"/>
                    <a:pt x="28" y="25"/>
                  </a:cubicBezTo>
                  <a:cubicBezTo>
                    <a:pt x="29" y="25"/>
                    <a:pt x="29" y="25"/>
                    <a:pt x="29" y="25"/>
                  </a:cubicBezTo>
                  <a:cubicBezTo>
                    <a:pt x="30" y="26"/>
                    <a:pt x="31" y="26"/>
                    <a:pt x="31" y="26"/>
                  </a:cubicBezTo>
                  <a:cubicBezTo>
                    <a:pt x="32" y="26"/>
                    <a:pt x="33" y="26"/>
                    <a:pt x="33" y="25"/>
                  </a:cubicBezTo>
                  <a:cubicBezTo>
                    <a:pt x="33" y="26"/>
                    <a:pt x="33" y="26"/>
                    <a:pt x="33" y="26"/>
                  </a:cubicBezTo>
                  <a:cubicBezTo>
                    <a:pt x="32" y="26"/>
                    <a:pt x="31" y="27"/>
                    <a:pt x="30" y="27"/>
                  </a:cubicBezTo>
                  <a:cubicBezTo>
                    <a:pt x="30" y="27"/>
                    <a:pt x="29" y="28"/>
                    <a:pt x="28" y="28"/>
                  </a:cubicBezTo>
                  <a:moveTo>
                    <a:pt x="10" y="30"/>
                  </a:moveTo>
                  <a:cubicBezTo>
                    <a:pt x="10" y="30"/>
                    <a:pt x="10" y="30"/>
                    <a:pt x="10" y="29"/>
                  </a:cubicBezTo>
                  <a:cubicBezTo>
                    <a:pt x="12" y="28"/>
                    <a:pt x="13" y="26"/>
                    <a:pt x="15" y="25"/>
                  </a:cubicBezTo>
                  <a:cubicBezTo>
                    <a:pt x="15" y="25"/>
                    <a:pt x="15" y="25"/>
                    <a:pt x="15" y="25"/>
                  </a:cubicBezTo>
                  <a:cubicBezTo>
                    <a:pt x="15" y="26"/>
                    <a:pt x="15" y="27"/>
                    <a:pt x="15" y="28"/>
                  </a:cubicBezTo>
                  <a:cubicBezTo>
                    <a:pt x="14" y="28"/>
                    <a:pt x="13" y="29"/>
                    <a:pt x="12" y="29"/>
                  </a:cubicBezTo>
                  <a:cubicBezTo>
                    <a:pt x="12" y="30"/>
                    <a:pt x="11" y="30"/>
                    <a:pt x="10" y="30"/>
                  </a:cubicBezTo>
                  <a:moveTo>
                    <a:pt x="19" y="28"/>
                  </a:moveTo>
                  <a:cubicBezTo>
                    <a:pt x="19" y="27"/>
                    <a:pt x="19" y="26"/>
                    <a:pt x="19" y="25"/>
                  </a:cubicBezTo>
                  <a:cubicBezTo>
                    <a:pt x="20" y="24"/>
                    <a:pt x="21" y="24"/>
                    <a:pt x="23" y="23"/>
                  </a:cubicBezTo>
                  <a:cubicBezTo>
                    <a:pt x="24" y="23"/>
                    <a:pt x="24" y="23"/>
                    <a:pt x="24" y="23"/>
                  </a:cubicBezTo>
                  <a:cubicBezTo>
                    <a:pt x="24" y="24"/>
                    <a:pt x="24" y="24"/>
                    <a:pt x="24" y="25"/>
                  </a:cubicBezTo>
                  <a:cubicBezTo>
                    <a:pt x="19" y="28"/>
                    <a:pt x="19" y="28"/>
                    <a:pt x="19" y="28"/>
                  </a:cubicBezTo>
                  <a:moveTo>
                    <a:pt x="38" y="28"/>
                  </a:moveTo>
                  <a:cubicBezTo>
                    <a:pt x="38" y="27"/>
                    <a:pt x="37" y="26"/>
                    <a:pt x="37" y="26"/>
                  </a:cubicBezTo>
                  <a:cubicBezTo>
                    <a:pt x="37" y="26"/>
                    <a:pt x="37" y="26"/>
                    <a:pt x="37" y="26"/>
                  </a:cubicBezTo>
                  <a:cubicBezTo>
                    <a:pt x="40" y="24"/>
                    <a:pt x="41" y="23"/>
                    <a:pt x="42" y="22"/>
                  </a:cubicBezTo>
                  <a:cubicBezTo>
                    <a:pt x="42" y="23"/>
                    <a:pt x="42" y="24"/>
                    <a:pt x="42" y="25"/>
                  </a:cubicBezTo>
                  <a:cubicBezTo>
                    <a:pt x="42" y="25"/>
                    <a:pt x="42" y="25"/>
                    <a:pt x="42" y="25"/>
                  </a:cubicBezTo>
                  <a:cubicBezTo>
                    <a:pt x="40" y="26"/>
                    <a:pt x="39" y="27"/>
                    <a:pt x="38" y="28"/>
                  </a:cubicBezTo>
                  <a:cubicBezTo>
                    <a:pt x="38" y="28"/>
                    <a:pt x="38" y="28"/>
                    <a:pt x="38" y="28"/>
                  </a:cubicBezTo>
                  <a:moveTo>
                    <a:pt x="19" y="24"/>
                  </a:moveTo>
                  <a:cubicBezTo>
                    <a:pt x="19" y="23"/>
                    <a:pt x="19" y="23"/>
                    <a:pt x="19" y="22"/>
                  </a:cubicBezTo>
                  <a:cubicBezTo>
                    <a:pt x="19" y="22"/>
                    <a:pt x="19" y="22"/>
                    <a:pt x="19" y="22"/>
                  </a:cubicBezTo>
                  <a:cubicBezTo>
                    <a:pt x="20" y="20"/>
                    <a:pt x="20" y="20"/>
                    <a:pt x="20" y="20"/>
                  </a:cubicBezTo>
                  <a:cubicBezTo>
                    <a:pt x="21" y="21"/>
                    <a:pt x="21" y="21"/>
                    <a:pt x="22" y="22"/>
                  </a:cubicBezTo>
                  <a:cubicBezTo>
                    <a:pt x="21" y="23"/>
                    <a:pt x="20" y="23"/>
                    <a:pt x="19" y="24"/>
                  </a:cubicBezTo>
                  <a:moveTo>
                    <a:pt x="37" y="24"/>
                  </a:moveTo>
                  <a:cubicBezTo>
                    <a:pt x="37" y="24"/>
                    <a:pt x="37" y="23"/>
                    <a:pt x="37" y="22"/>
                  </a:cubicBezTo>
                  <a:cubicBezTo>
                    <a:pt x="38" y="22"/>
                    <a:pt x="38" y="21"/>
                    <a:pt x="39" y="20"/>
                  </a:cubicBezTo>
                  <a:cubicBezTo>
                    <a:pt x="40" y="20"/>
                    <a:pt x="41" y="18"/>
                    <a:pt x="42" y="18"/>
                  </a:cubicBezTo>
                  <a:cubicBezTo>
                    <a:pt x="42" y="18"/>
                    <a:pt x="42" y="19"/>
                    <a:pt x="42" y="20"/>
                  </a:cubicBezTo>
                  <a:cubicBezTo>
                    <a:pt x="41" y="21"/>
                    <a:pt x="41" y="21"/>
                    <a:pt x="41" y="21"/>
                  </a:cubicBezTo>
                  <a:cubicBezTo>
                    <a:pt x="40" y="22"/>
                    <a:pt x="39" y="23"/>
                    <a:pt x="37" y="24"/>
                  </a:cubicBezTo>
                  <a:moveTo>
                    <a:pt x="4" y="0"/>
                  </a:moveTo>
                  <a:cubicBezTo>
                    <a:pt x="3" y="1"/>
                    <a:pt x="3" y="1"/>
                    <a:pt x="3" y="1"/>
                  </a:cubicBezTo>
                  <a:cubicBezTo>
                    <a:pt x="3" y="9"/>
                    <a:pt x="3" y="9"/>
                    <a:pt x="3" y="9"/>
                  </a:cubicBezTo>
                  <a:cubicBezTo>
                    <a:pt x="2" y="9"/>
                    <a:pt x="2" y="9"/>
                    <a:pt x="2" y="9"/>
                  </a:cubicBezTo>
                  <a:cubicBezTo>
                    <a:pt x="2" y="9"/>
                    <a:pt x="2" y="9"/>
                    <a:pt x="2" y="9"/>
                  </a:cubicBezTo>
                  <a:cubicBezTo>
                    <a:pt x="2" y="10"/>
                    <a:pt x="2" y="10"/>
                    <a:pt x="2" y="10"/>
                  </a:cubicBezTo>
                  <a:cubicBezTo>
                    <a:pt x="3" y="10"/>
                    <a:pt x="3" y="10"/>
                    <a:pt x="3" y="10"/>
                  </a:cubicBezTo>
                  <a:cubicBezTo>
                    <a:pt x="3" y="14"/>
                    <a:pt x="3" y="14"/>
                    <a:pt x="3" y="14"/>
                  </a:cubicBezTo>
                  <a:cubicBezTo>
                    <a:pt x="2" y="14"/>
                    <a:pt x="2" y="14"/>
                    <a:pt x="2" y="14"/>
                  </a:cubicBezTo>
                  <a:cubicBezTo>
                    <a:pt x="2" y="14"/>
                    <a:pt x="2" y="14"/>
                    <a:pt x="2" y="14"/>
                  </a:cubicBezTo>
                  <a:cubicBezTo>
                    <a:pt x="2" y="15"/>
                    <a:pt x="2" y="15"/>
                    <a:pt x="2" y="15"/>
                  </a:cubicBezTo>
                  <a:cubicBezTo>
                    <a:pt x="3" y="15"/>
                    <a:pt x="3" y="15"/>
                    <a:pt x="3" y="15"/>
                  </a:cubicBezTo>
                  <a:cubicBezTo>
                    <a:pt x="3" y="19"/>
                    <a:pt x="3" y="19"/>
                    <a:pt x="3" y="19"/>
                  </a:cubicBezTo>
                  <a:cubicBezTo>
                    <a:pt x="2" y="19"/>
                    <a:pt x="2" y="19"/>
                    <a:pt x="2" y="19"/>
                  </a:cubicBezTo>
                  <a:cubicBezTo>
                    <a:pt x="2" y="19"/>
                    <a:pt x="2" y="19"/>
                    <a:pt x="2" y="19"/>
                  </a:cubicBezTo>
                  <a:cubicBezTo>
                    <a:pt x="2" y="20"/>
                    <a:pt x="2" y="20"/>
                    <a:pt x="2" y="20"/>
                  </a:cubicBezTo>
                  <a:cubicBezTo>
                    <a:pt x="3" y="20"/>
                    <a:pt x="3" y="20"/>
                    <a:pt x="3" y="20"/>
                  </a:cubicBezTo>
                  <a:cubicBezTo>
                    <a:pt x="3" y="24"/>
                    <a:pt x="3" y="24"/>
                    <a:pt x="3" y="24"/>
                  </a:cubicBezTo>
                  <a:cubicBezTo>
                    <a:pt x="2" y="24"/>
                    <a:pt x="2" y="24"/>
                    <a:pt x="2" y="24"/>
                  </a:cubicBezTo>
                  <a:cubicBezTo>
                    <a:pt x="2" y="25"/>
                    <a:pt x="2" y="25"/>
                    <a:pt x="2" y="25"/>
                  </a:cubicBezTo>
                  <a:cubicBezTo>
                    <a:pt x="2" y="25"/>
                    <a:pt x="2" y="25"/>
                    <a:pt x="2" y="25"/>
                  </a:cubicBezTo>
                  <a:cubicBezTo>
                    <a:pt x="3" y="25"/>
                    <a:pt x="3" y="25"/>
                    <a:pt x="3" y="25"/>
                  </a:cubicBezTo>
                  <a:cubicBezTo>
                    <a:pt x="3" y="29"/>
                    <a:pt x="3" y="29"/>
                    <a:pt x="3" y="29"/>
                  </a:cubicBezTo>
                  <a:cubicBezTo>
                    <a:pt x="2" y="29"/>
                    <a:pt x="2" y="29"/>
                    <a:pt x="2" y="29"/>
                  </a:cubicBezTo>
                  <a:cubicBezTo>
                    <a:pt x="2" y="30"/>
                    <a:pt x="2" y="30"/>
                    <a:pt x="2" y="30"/>
                  </a:cubicBezTo>
                  <a:cubicBezTo>
                    <a:pt x="2" y="30"/>
                    <a:pt x="2" y="30"/>
                    <a:pt x="2" y="30"/>
                  </a:cubicBezTo>
                  <a:cubicBezTo>
                    <a:pt x="3" y="30"/>
                    <a:pt x="3" y="30"/>
                    <a:pt x="3" y="30"/>
                  </a:cubicBezTo>
                  <a:cubicBezTo>
                    <a:pt x="3" y="34"/>
                    <a:pt x="3" y="34"/>
                    <a:pt x="3" y="34"/>
                  </a:cubicBezTo>
                  <a:cubicBezTo>
                    <a:pt x="0" y="34"/>
                    <a:pt x="0" y="34"/>
                    <a:pt x="0" y="34"/>
                  </a:cubicBezTo>
                  <a:cubicBezTo>
                    <a:pt x="0" y="35"/>
                    <a:pt x="0" y="35"/>
                    <a:pt x="0" y="35"/>
                  </a:cubicBezTo>
                  <a:cubicBezTo>
                    <a:pt x="0" y="35"/>
                    <a:pt x="0" y="35"/>
                    <a:pt x="0" y="35"/>
                  </a:cubicBezTo>
                  <a:cubicBezTo>
                    <a:pt x="3" y="35"/>
                    <a:pt x="3" y="35"/>
                    <a:pt x="3" y="35"/>
                  </a:cubicBezTo>
                  <a:cubicBezTo>
                    <a:pt x="3" y="39"/>
                    <a:pt x="3" y="39"/>
                    <a:pt x="3" y="39"/>
                  </a:cubicBezTo>
                  <a:cubicBezTo>
                    <a:pt x="4" y="40"/>
                    <a:pt x="4" y="40"/>
                    <a:pt x="4" y="40"/>
                  </a:cubicBezTo>
                  <a:cubicBezTo>
                    <a:pt x="4" y="39"/>
                    <a:pt x="4" y="39"/>
                    <a:pt x="4" y="39"/>
                  </a:cubicBezTo>
                  <a:cubicBezTo>
                    <a:pt x="4" y="35"/>
                    <a:pt x="4" y="35"/>
                    <a:pt x="4" y="35"/>
                  </a:cubicBezTo>
                  <a:cubicBezTo>
                    <a:pt x="49" y="35"/>
                    <a:pt x="49" y="35"/>
                    <a:pt x="49" y="35"/>
                  </a:cubicBezTo>
                  <a:cubicBezTo>
                    <a:pt x="50" y="35"/>
                    <a:pt x="50" y="35"/>
                    <a:pt x="50" y="35"/>
                  </a:cubicBezTo>
                  <a:cubicBezTo>
                    <a:pt x="49" y="34"/>
                    <a:pt x="49" y="34"/>
                    <a:pt x="49" y="34"/>
                  </a:cubicBezTo>
                  <a:cubicBezTo>
                    <a:pt x="43" y="34"/>
                    <a:pt x="43" y="34"/>
                    <a:pt x="43" y="34"/>
                  </a:cubicBezTo>
                  <a:cubicBezTo>
                    <a:pt x="43" y="30"/>
                    <a:pt x="43" y="25"/>
                    <a:pt x="43" y="20"/>
                  </a:cubicBezTo>
                  <a:cubicBezTo>
                    <a:pt x="43" y="20"/>
                    <a:pt x="43" y="20"/>
                    <a:pt x="43" y="20"/>
                  </a:cubicBezTo>
                  <a:cubicBezTo>
                    <a:pt x="43" y="19"/>
                    <a:pt x="43" y="17"/>
                    <a:pt x="43" y="16"/>
                  </a:cubicBezTo>
                  <a:cubicBezTo>
                    <a:pt x="43" y="16"/>
                    <a:pt x="43" y="16"/>
                    <a:pt x="43" y="16"/>
                  </a:cubicBezTo>
                  <a:cubicBezTo>
                    <a:pt x="42" y="16"/>
                    <a:pt x="42" y="16"/>
                    <a:pt x="42" y="16"/>
                  </a:cubicBezTo>
                  <a:cubicBezTo>
                    <a:pt x="41" y="17"/>
                    <a:pt x="40" y="18"/>
                    <a:pt x="38" y="20"/>
                  </a:cubicBezTo>
                  <a:cubicBezTo>
                    <a:pt x="37" y="21"/>
                    <a:pt x="37" y="21"/>
                    <a:pt x="36" y="22"/>
                  </a:cubicBezTo>
                  <a:cubicBezTo>
                    <a:pt x="36" y="22"/>
                    <a:pt x="36" y="22"/>
                    <a:pt x="36" y="22"/>
                  </a:cubicBezTo>
                  <a:cubicBezTo>
                    <a:pt x="36" y="24"/>
                    <a:pt x="36" y="26"/>
                    <a:pt x="36" y="28"/>
                  </a:cubicBezTo>
                  <a:cubicBezTo>
                    <a:pt x="37" y="30"/>
                    <a:pt x="37" y="31"/>
                    <a:pt x="37" y="32"/>
                  </a:cubicBezTo>
                  <a:cubicBezTo>
                    <a:pt x="37" y="33"/>
                    <a:pt x="37" y="33"/>
                    <a:pt x="37" y="33"/>
                  </a:cubicBezTo>
                  <a:cubicBezTo>
                    <a:pt x="37" y="33"/>
                    <a:pt x="37" y="34"/>
                    <a:pt x="37" y="34"/>
                  </a:cubicBezTo>
                  <a:cubicBezTo>
                    <a:pt x="34" y="34"/>
                    <a:pt x="34" y="34"/>
                    <a:pt x="34" y="34"/>
                  </a:cubicBezTo>
                  <a:cubicBezTo>
                    <a:pt x="34" y="31"/>
                    <a:pt x="34" y="28"/>
                    <a:pt x="34" y="24"/>
                  </a:cubicBezTo>
                  <a:cubicBezTo>
                    <a:pt x="34" y="24"/>
                    <a:pt x="34" y="24"/>
                    <a:pt x="34" y="24"/>
                  </a:cubicBezTo>
                  <a:cubicBezTo>
                    <a:pt x="33" y="24"/>
                    <a:pt x="33" y="24"/>
                    <a:pt x="33" y="24"/>
                  </a:cubicBezTo>
                  <a:cubicBezTo>
                    <a:pt x="33" y="24"/>
                    <a:pt x="33" y="24"/>
                    <a:pt x="33" y="24"/>
                  </a:cubicBezTo>
                  <a:cubicBezTo>
                    <a:pt x="32" y="25"/>
                    <a:pt x="32" y="25"/>
                    <a:pt x="31" y="25"/>
                  </a:cubicBezTo>
                  <a:cubicBezTo>
                    <a:pt x="31" y="25"/>
                    <a:pt x="30" y="24"/>
                    <a:pt x="29" y="24"/>
                  </a:cubicBezTo>
                  <a:cubicBezTo>
                    <a:pt x="28" y="24"/>
                    <a:pt x="28" y="24"/>
                    <a:pt x="28" y="24"/>
                  </a:cubicBezTo>
                  <a:cubicBezTo>
                    <a:pt x="27" y="24"/>
                    <a:pt x="27" y="24"/>
                    <a:pt x="27" y="24"/>
                  </a:cubicBezTo>
                  <a:cubicBezTo>
                    <a:pt x="27" y="24"/>
                    <a:pt x="27" y="24"/>
                    <a:pt x="27" y="24"/>
                  </a:cubicBezTo>
                  <a:cubicBezTo>
                    <a:pt x="27" y="33"/>
                    <a:pt x="27" y="33"/>
                    <a:pt x="27" y="33"/>
                  </a:cubicBezTo>
                  <a:cubicBezTo>
                    <a:pt x="27" y="33"/>
                    <a:pt x="27" y="33"/>
                    <a:pt x="27" y="33"/>
                  </a:cubicBezTo>
                  <a:cubicBezTo>
                    <a:pt x="27" y="34"/>
                    <a:pt x="27" y="34"/>
                    <a:pt x="27" y="34"/>
                  </a:cubicBezTo>
                  <a:cubicBezTo>
                    <a:pt x="25" y="34"/>
                    <a:pt x="25" y="34"/>
                    <a:pt x="25" y="34"/>
                  </a:cubicBezTo>
                  <a:cubicBezTo>
                    <a:pt x="25" y="32"/>
                    <a:pt x="25" y="29"/>
                    <a:pt x="25" y="25"/>
                  </a:cubicBezTo>
                  <a:cubicBezTo>
                    <a:pt x="25" y="25"/>
                    <a:pt x="25" y="25"/>
                    <a:pt x="25" y="25"/>
                  </a:cubicBezTo>
                  <a:cubicBezTo>
                    <a:pt x="25" y="25"/>
                    <a:pt x="25" y="24"/>
                    <a:pt x="25" y="23"/>
                  </a:cubicBezTo>
                  <a:cubicBezTo>
                    <a:pt x="25" y="23"/>
                    <a:pt x="25" y="23"/>
                    <a:pt x="25" y="23"/>
                  </a:cubicBezTo>
                  <a:cubicBezTo>
                    <a:pt x="24" y="22"/>
                    <a:pt x="24" y="22"/>
                    <a:pt x="23" y="21"/>
                  </a:cubicBezTo>
                  <a:cubicBezTo>
                    <a:pt x="22" y="21"/>
                    <a:pt x="21" y="20"/>
                    <a:pt x="20" y="19"/>
                  </a:cubicBezTo>
                  <a:cubicBezTo>
                    <a:pt x="20" y="19"/>
                    <a:pt x="20" y="19"/>
                    <a:pt x="20" y="19"/>
                  </a:cubicBezTo>
                  <a:cubicBezTo>
                    <a:pt x="19" y="19"/>
                    <a:pt x="19" y="20"/>
                    <a:pt x="18" y="21"/>
                  </a:cubicBezTo>
                  <a:cubicBezTo>
                    <a:pt x="18" y="22"/>
                    <a:pt x="18" y="22"/>
                    <a:pt x="18" y="22"/>
                  </a:cubicBezTo>
                  <a:cubicBezTo>
                    <a:pt x="18" y="22"/>
                    <a:pt x="18" y="22"/>
                    <a:pt x="18" y="22"/>
                  </a:cubicBezTo>
                  <a:cubicBezTo>
                    <a:pt x="18" y="24"/>
                    <a:pt x="18" y="26"/>
                    <a:pt x="18" y="28"/>
                  </a:cubicBezTo>
                  <a:cubicBezTo>
                    <a:pt x="18" y="30"/>
                    <a:pt x="18" y="32"/>
                    <a:pt x="18" y="34"/>
                  </a:cubicBezTo>
                  <a:cubicBezTo>
                    <a:pt x="16" y="34"/>
                    <a:pt x="16" y="34"/>
                    <a:pt x="16" y="34"/>
                  </a:cubicBezTo>
                  <a:cubicBezTo>
                    <a:pt x="16" y="31"/>
                    <a:pt x="16" y="27"/>
                    <a:pt x="16" y="23"/>
                  </a:cubicBezTo>
                  <a:cubicBezTo>
                    <a:pt x="15" y="23"/>
                    <a:pt x="15" y="23"/>
                    <a:pt x="15" y="23"/>
                  </a:cubicBezTo>
                  <a:cubicBezTo>
                    <a:pt x="15" y="23"/>
                    <a:pt x="15" y="23"/>
                    <a:pt x="15" y="23"/>
                  </a:cubicBezTo>
                  <a:cubicBezTo>
                    <a:pt x="15" y="23"/>
                    <a:pt x="14" y="24"/>
                    <a:pt x="14" y="24"/>
                  </a:cubicBezTo>
                  <a:cubicBezTo>
                    <a:pt x="12" y="26"/>
                    <a:pt x="11" y="27"/>
                    <a:pt x="9" y="28"/>
                  </a:cubicBezTo>
                  <a:cubicBezTo>
                    <a:pt x="9" y="29"/>
                    <a:pt x="9" y="29"/>
                    <a:pt x="9" y="29"/>
                  </a:cubicBezTo>
                  <a:cubicBezTo>
                    <a:pt x="9" y="30"/>
                    <a:pt x="9" y="31"/>
                    <a:pt x="9" y="32"/>
                  </a:cubicBezTo>
                  <a:cubicBezTo>
                    <a:pt x="9" y="33"/>
                    <a:pt x="9" y="33"/>
                    <a:pt x="9" y="34"/>
                  </a:cubicBezTo>
                  <a:cubicBezTo>
                    <a:pt x="4" y="34"/>
                    <a:pt x="4" y="34"/>
                    <a:pt x="4" y="34"/>
                  </a:cubicBezTo>
                  <a:cubicBezTo>
                    <a:pt x="4" y="1"/>
                    <a:pt x="4" y="1"/>
                    <a:pt x="4" y="1"/>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5" name="Freeform 31"/>
            <p:cNvSpPr>
              <a:spLocks noEditPoints="1"/>
            </p:cNvSpPr>
            <p:nvPr/>
          </p:nvSpPr>
          <p:spPr bwMode="auto">
            <a:xfrm>
              <a:off x="3537" y="1918"/>
              <a:ext cx="83" cy="90"/>
            </a:xfrm>
            <a:custGeom>
              <a:gdLst>
                <a:gd fmla="*/ 18 w 35" name="T0"/>
                <a:gd fmla="*/ 38 h 38" name="T1"/>
                <a:gd fmla="*/ 18 w 35" name="T2"/>
                <a:gd fmla="*/ 38 h 38" name="T3"/>
                <a:gd fmla="*/ 15 w 35" name="T4"/>
                <a:gd fmla="*/ 37 h 38" name="T5"/>
                <a:gd fmla="*/ 19 w 35" name="T6"/>
                <a:gd fmla="*/ 35 h 38" name="T7"/>
                <a:gd fmla="*/ 15 w 35" name="T8"/>
                <a:gd fmla="*/ 35 h 38" name="T9"/>
                <a:gd fmla="*/ 15 w 35" name="T10"/>
                <a:gd fmla="*/ 35 h 38" name="T11"/>
                <a:gd fmla="*/ 21 w 35" name="T12"/>
                <a:gd fmla="*/ 32 h 38" name="T13"/>
                <a:gd fmla="*/ 14 w 35" name="T14"/>
                <a:gd fmla="*/ 32 h 38" name="T15"/>
                <a:gd fmla="*/ 7 w 35" name="T16"/>
                <a:gd fmla="*/ 34 h 38" name="T17"/>
                <a:gd fmla="*/ 21 w 35" name="T18"/>
                <a:gd fmla="*/ 34 h 38" name="T19"/>
                <a:gd fmla="*/ 12 w 35" name="T20"/>
                <a:gd fmla="*/ 34 h 38" name="T21"/>
                <a:gd fmla="*/ 26 w 35" name="T22"/>
                <a:gd fmla="*/ 33 h 38" name="T23"/>
                <a:gd fmla="*/ 28 w 35" name="T24"/>
                <a:gd fmla="*/ 32 h 38" name="T25"/>
                <a:gd fmla="*/ 6 w 35" name="T26"/>
                <a:gd fmla="*/ 31 h 38" name="T27"/>
                <a:gd fmla="*/ 12 w 35" name="T28"/>
                <a:gd fmla="*/ 31 h 38" name="T29"/>
                <a:gd fmla="*/ 23 w 35" name="T30"/>
                <a:gd fmla="*/ 34 h 38" name="T31"/>
                <a:gd fmla="*/ 9 w 35" name="T32"/>
                <a:gd fmla="*/ 31 h 38" name="T33"/>
                <a:gd fmla="*/ 11 w 35" name="T34"/>
                <a:gd fmla="*/ 31 h 38" name="T35"/>
                <a:gd fmla="*/ 6 w 35" name="T36"/>
                <a:gd fmla="*/ 31 h 38" name="T37"/>
                <a:gd fmla="*/ 24 w 35" name="T38"/>
                <a:gd fmla="*/ 33 h 38" name="T39"/>
                <a:gd fmla="*/ 10 w 35" name="T40"/>
                <a:gd fmla="*/ 30 h 38" name="T41"/>
                <a:gd fmla="*/ 6 w 35" name="T42"/>
                <a:gd fmla="*/ 30 h 38" name="T43"/>
                <a:gd fmla="*/ 29 w 35" name="T44"/>
                <a:gd fmla="*/ 33 h 38" name="T45"/>
                <a:gd fmla="*/ 30 w 35" name="T46"/>
                <a:gd fmla="*/ 32 h 38" name="T47"/>
                <a:gd fmla="*/ 4 w 35" name="T48"/>
                <a:gd fmla="*/ 29 h 38" name="T49"/>
                <a:gd fmla="*/ 5 w 35" name="T50"/>
                <a:gd fmla="*/ 26 h 38" name="T51"/>
                <a:gd fmla="*/ 30 w 35" name="T52"/>
                <a:gd fmla="*/ 26 h 38" name="T53"/>
                <a:gd fmla="*/ 31 w 35" name="T54"/>
                <a:gd fmla="*/ 25 h 38" name="T55"/>
                <a:gd fmla="*/ 4 w 35" name="T56"/>
                <a:gd fmla="*/ 23 h 38" name="T57"/>
                <a:gd fmla="*/ 2 w 35" name="T58"/>
                <a:gd fmla="*/ 23 h 38" name="T59"/>
                <a:gd fmla="*/ 32 w 35" name="T60"/>
                <a:gd fmla="*/ 23 h 38" name="T61"/>
                <a:gd fmla="*/ 32 w 35" name="T62"/>
                <a:gd fmla="*/ 23 h 38" name="T63"/>
                <a:gd fmla="*/ 33 w 35" name="T64"/>
                <a:gd fmla="*/ 23 h 38" name="T65"/>
                <a:gd fmla="*/ 1 w 35" name="T66"/>
                <a:gd fmla="*/ 23 h 38" name="T67"/>
                <a:gd fmla="*/ 5 w 35" name="T68"/>
                <a:gd fmla="*/ 11 h 38" name="T69"/>
                <a:gd fmla="*/ 4 w 35" name="T70"/>
                <a:gd fmla="*/ 10 h 38" name="T71"/>
                <a:gd fmla="*/ 31 w 35" name="T72"/>
                <a:gd fmla="*/ 9 h 38" name="T73"/>
                <a:gd fmla="*/ 4 w 35" name="T74"/>
                <a:gd fmla="*/ 9 h 38" name="T75"/>
                <a:gd fmla="*/ 15 w 35" name="T76"/>
                <a:gd fmla="*/ 1 h 38" name="T77"/>
                <a:gd fmla="*/ 26 w 35" name="T78"/>
                <a:gd fmla="*/ 6 h 38" name="T79"/>
                <a:gd fmla="*/ 29 w 35" name="T80"/>
                <a:gd fmla="*/ 10 h 38" name="T81"/>
                <a:gd fmla="*/ 30 w 35" name="T82"/>
                <a:gd fmla="*/ 23 h 38" name="T83"/>
                <a:gd fmla="*/ 25 w 35" name="T84"/>
                <a:gd fmla="*/ 29 h 38" name="T85"/>
                <a:gd fmla="*/ 15 w 35" name="T86"/>
                <a:gd fmla="*/ 32 h 38" name="T87"/>
                <a:gd fmla="*/ 8 w 35" name="T88"/>
                <a:gd fmla="*/ 31 h 38" name="T89"/>
                <a:gd fmla="*/ 1 w 35" name="T90"/>
                <a:gd fmla="*/ 20 h 38" name="T91"/>
                <a:gd fmla="*/ 4 w 35" name="T92"/>
                <a:gd fmla="*/ 8 h 38" name="T93"/>
                <a:gd fmla="*/ 14 w 35" name="T94"/>
                <a:gd fmla="*/ 1 h 38" name="T95"/>
                <a:gd fmla="*/ 4 w 35" name="T96"/>
                <a:gd fmla="*/ 8 h 38" name="T97"/>
                <a:gd fmla="*/ 3 w 35" name="T98"/>
                <a:gd fmla="*/ 11 h 38" name="T99"/>
                <a:gd fmla="*/ 0 w 35" name="T100"/>
                <a:gd fmla="*/ 15 h 38" name="T101"/>
                <a:gd fmla="*/ 0 w 35" name="T102"/>
                <a:gd fmla="*/ 24 h 38" name="T103"/>
                <a:gd fmla="*/ 4 w 35" name="T104"/>
                <a:gd fmla="*/ 26 h 38" name="T105"/>
                <a:gd fmla="*/ 3 w 35" name="T106"/>
                <a:gd fmla="*/ 31 h 38" name="T107"/>
                <a:gd fmla="*/ 8 w 35" name="T108"/>
                <a:gd fmla="*/ 35 h 38" name="T109"/>
                <a:gd fmla="*/ 17 w 35" name="T110"/>
                <a:gd fmla="*/ 38 h 38" name="T111"/>
                <a:gd fmla="*/ 27 w 35" name="T112"/>
                <a:gd fmla="*/ 35 h 38" name="T113"/>
                <a:gd fmla="*/ 32 w 35" name="T114"/>
                <a:gd fmla="*/ 27 h 38" name="T115"/>
                <a:gd fmla="*/ 35 w 35" name="T116"/>
                <a:gd fmla="*/ 24 h 38" name="T117"/>
                <a:gd fmla="*/ 31 w 35" name="T118"/>
                <a:gd fmla="*/ 12 h 38" name="T119"/>
                <a:gd fmla="*/ 32 w 35" name="T120"/>
                <a:gd fmla="*/ 8 h 38" name="T121"/>
                <a:gd fmla="*/ 21 w 35" name="T122"/>
                <a:gd fmla="*/ 3 h 3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8" w="35">
                  <a:moveTo>
                    <a:pt x="19" y="38"/>
                  </a:moveTo>
                  <a:cubicBezTo>
                    <a:pt x="20" y="37"/>
                    <a:pt x="20" y="36"/>
                    <a:pt x="20" y="36"/>
                  </a:cubicBezTo>
                  <a:cubicBezTo>
                    <a:pt x="20" y="36"/>
                    <a:pt x="20" y="36"/>
                    <a:pt x="20" y="36"/>
                  </a:cubicBezTo>
                  <a:cubicBezTo>
                    <a:pt x="20" y="37"/>
                    <a:pt x="20" y="37"/>
                    <a:pt x="20" y="37"/>
                  </a:cubicBezTo>
                  <a:cubicBezTo>
                    <a:pt x="19" y="38"/>
                    <a:pt x="19" y="38"/>
                    <a:pt x="19" y="38"/>
                  </a:cubicBezTo>
                  <a:moveTo>
                    <a:pt x="18" y="38"/>
                  </a:moveTo>
                  <a:cubicBezTo>
                    <a:pt x="17" y="38"/>
                    <a:pt x="17" y="38"/>
                    <a:pt x="17" y="38"/>
                  </a:cubicBezTo>
                  <a:cubicBezTo>
                    <a:pt x="17" y="37"/>
                    <a:pt x="17" y="36"/>
                    <a:pt x="18" y="35"/>
                  </a:cubicBezTo>
                  <a:cubicBezTo>
                    <a:pt x="19" y="35"/>
                    <a:pt x="19" y="35"/>
                    <a:pt x="19" y="35"/>
                  </a:cubicBezTo>
                  <a:cubicBezTo>
                    <a:pt x="18" y="36"/>
                    <a:pt x="18" y="37"/>
                    <a:pt x="18" y="38"/>
                  </a:cubicBezTo>
                  <a:cubicBezTo>
                    <a:pt x="18" y="38"/>
                    <a:pt x="18" y="38"/>
                    <a:pt x="18" y="38"/>
                  </a:cubicBezTo>
                  <a:cubicBezTo>
                    <a:pt x="18" y="38"/>
                    <a:pt x="18" y="38"/>
                    <a:pt x="18" y="38"/>
                  </a:cubicBezTo>
                  <a:moveTo>
                    <a:pt x="16" y="38"/>
                  </a:moveTo>
                  <a:cubicBezTo>
                    <a:pt x="16" y="38"/>
                    <a:pt x="16" y="38"/>
                    <a:pt x="16" y="38"/>
                  </a:cubicBezTo>
                  <a:cubicBezTo>
                    <a:pt x="16" y="37"/>
                    <a:pt x="16" y="36"/>
                    <a:pt x="17" y="35"/>
                  </a:cubicBezTo>
                  <a:cubicBezTo>
                    <a:pt x="17" y="35"/>
                    <a:pt x="17" y="35"/>
                    <a:pt x="17" y="35"/>
                  </a:cubicBezTo>
                  <a:cubicBezTo>
                    <a:pt x="17" y="36"/>
                    <a:pt x="17" y="37"/>
                    <a:pt x="16" y="38"/>
                  </a:cubicBezTo>
                  <a:moveTo>
                    <a:pt x="15" y="37"/>
                  </a:moveTo>
                  <a:cubicBezTo>
                    <a:pt x="15" y="37"/>
                    <a:pt x="15" y="36"/>
                    <a:pt x="15" y="36"/>
                  </a:cubicBezTo>
                  <a:cubicBezTo>
                    <a:pt x="15" y="35"/>
                    <a:pt x="15" y="35"/>
                    <a:pt x="15" y="35"/>
                  </a:cubicBezTo>
                  <a:cubicBezTo>
                    <a:pt x="16" y="35"/>
                    <a:pt x="16" y="35"/>
                    <a:pt x="16" y="35"/>
                  </a:cubicBezTo>
                  <a:cubicBezTo>
                    <a:pt x="16" y="36"/>
                    <a:pt x="16" y="37"/>
                    <a:pt x="15" y="37"/>
                  </a:cubicBezTo>
                  <a:moveTo>
                    <a:pt x="18" y="38"/>
                  </a:moveTo>
                  <a:cubicBezTo>
                    <a:pt x="18" y="37"/>
                    <a:pt x="19" y="36"/>
                    <a:pt x="19" y="35"/>
                  </a:cubicBezTo>
                  <a:cubicBezTo>
                    <a:pt x="20" y="35"/>
                    <a:pt x="20" y="35"/>
                    <a:pt x="20" y="35"/>
                  </a:cubicBezTo>
                  <a:cubicBezTo>
                    <a:pt x="20" y="35"/>
                    <a:pt x="20" y="35"/>
                    <a:pt x="20" y="35"/>
                  </a:cubicBezTo>
                  <a:cubicBezTo>
                    <a:pt x="20" y="36"/>
                    <a:pt x="19" y="37"/>
                    <a:pt x="19" y="38"/>
                  </a:cubicBezTo>
                  <a:cubicBezTo>
                    <a:pt x="18" y="38"/>
                    <a:pt x="18" y="38"/>
                    <a:pt x="18" y="38"/>
                  </a:cubicBezTo>
                  <a:moveTo>
                    <a:pt x="15" y="35"/>
                  </a:moveTo>
                  <a:cubicBezTo>
                    <a:pt x="15" y="35"/>
                    <a:pt x="15" y="35"/>
                    <a:pt x="15" y="35"/>
                  </a:cubicBezTo>
                  <a:cubicBezTo>
                    <a:pt x="14" y="35"/>
                    <a:pt x="14" y="35"/>
                    <a:pt x="14" y="35"/>
                  </a:cubicBezTo>
                  <a:cubicBezTo>
                    <a:pt x="14" y="34"/>
                    <a:pt x="14" y="34"/>
                    <a:pt x="13" y="34"/>
                  </a:cubicBezTo>
                  <a:cubicBezTo>
                    <a:pt x="14" y="33"/>
                    <a:pt x="14" y="33"/>
                    <a:pt x="14" y="33"/>
                  </a:cubicBezTo>
                  <a:cubicBezTo>
                    <a:pt x="14" y="35"/>
                    <a:pt x="14" y="35"/>
                    <a:pt x="14" y="35"/>
                  </a:cubicBezTo>
                  <a:cubicBezTo>
                    <a:pt x="15" y="35"/>
                    <a:pt x="15" y="35"/>
                    <a:pt x="15" y="35"/>
                  </a:cubicBezTo>
                  <a:cubicBezTo>
                    <a:pt x="15" y="35"/>
                    <a:pt x="15" y="35"/>
                    <a:pt x="15" y="35"/>
                  </a:cubicBezTo>
                  <a:moveTo>
                    <a:pt x="27" y="34"/>
                  </a:moveTo>
                  <a:cubicBezTo>
                    <a:pt x="27" y="33"/>
                    <a:pt x="27" y="33"/>
                    <a:pt x="27" y="33"/>
                  </a:cubicBezTo>
                  <a:cubicBezTo>
                    <a:pt x="27" y="32"/>
                    <a:pt x="27" y="32"/>
                    <a:pt x="27" y="32"/>
                  </a:cubicBezTo>
                  <a:cubicBezTo>
                    <a:pt x="27" y="33"/>
                    <a:pt x="27" y="33"/>
                    <a:pt x="27" y="34"/>
                  </a:cubicBezTo>
                  <a:moveTo>
                    <a:pt x="21" y="33"/>
                  </a:moveTo>
                  <a:cubicBezTo>
                    <a:pt x="21" y="32"/>
                    <a:pt x="21" y="32"/>
                    <a:pt x="21" y="32"/>
                  </a:cubicBezTo>
                  <a:cubicBezTo>
                    <a:pt x="21" y="32"/>
                    <a:pt x="21" y="32"/>
                    <a:pt x="21" y="32"/>
                  </a:cubicBezTo>
                  <a:cubicBezTo>
                    <a:pt x="21" y="33"/>
                    <a:pt x="21" y="33"/>
                    <a:pt x="21" y="33"/>
                  </a:cubicBezTo>
                  <a:moveTo>
                    <a:pt x="13" y="34"/>
                  </a:moveTo>
                  <a:cubicBezTo>
                    <a:pt x="12" y="34"/>
                    <a:pt x="12" y="34"/>
                    <a:pt x="12" y="34"/>
                  </a:cubicBezTo>
                  <a:cubicBezTo>
                    <a:pt x="13" y="33"/>
                    <a:pt x="13" y="32"/>
                    <a:pt x="14" y="32"/>
                  </a:cubicBezTo>
                  <a:cubicBezTo>
                    <a:pt x="14" y="32"/>
                    <a:pt x="14" y="32"/>
                    <a:pt x="14" y="32"/>
                  </a:cubicBezTo>
                  <a:cubicBezTo>
                    <a:pt x="13" y="34"/>
                    <a:pt x="13" y="34"/>
                    <a:pt x="13" y="34"/>
                  </a:cubicBezTo>
                  <a:moveTo>
                    <a:pt x="25" y="33"/>
                  </a:moveTo>
                  <a:cubicBezTo>
                    <a:pt x="25" y="32"/>
                    <a:pt x="25" y="32"/>
                    <a:pt x="25" y="32"/>
                  </a:cubicBezTo>
                  <a:cubicBezTo>
                    <a:pt x="25" y="33"/>
                    <a:pt x="25" y="33"/>
                    <a:pt x="25" y="33"/>
                  </a:cubicBezTo>
                  <a:cubicBezTo>
                    <a:pt x="25" y="33"/>
                    <a:pt x="25" y="33"/>
                    <a:pt x="25" y="33"/>
                  </a:cubicBezTo>
                  <a:moveTo>
                    <a:pt x="7" y="34"/>
                  </a:moveTo>
                  <a:cubicBezTo>
                    <a:pt x="6" y="33"/>
                    <a:pt x="6" y="33"/>
                    <a:pt x="6" y="33"/>
                  </a:cubicBezTo>
                  <a:cubicBezTo>
                    <a:pt x="7" y="32"/>
                    <a:pt x="7" y="32"/>
                    <a:pt x="7" y="32"/>
                  </a:cubicBezTo>
                  <a:cubicBezTo>
                    <a:pt x="7" y="32"/>
                    <a:pt x="7" y="32"/>
                    <a:pt x="7" y="32"/>
                  </a:cubicBezTo>
                  <a:cubicBezTo>
                    <a:pt x="7" y="33"/>
                    <a:pt x="7" y="33"/>
                    <a:pt x="7" y="33"/>
                  </a:cubicBezTo>
                  <a:cubicBezTo>
                    <a:pt x="7" y="33"/>
                    <a:pt x="7" y="34"/>
                    <a:pt x="7" y="34"/>
                  </a:cubicBezTo>
                  <a:moveTo>
                    <a:pt x="21" y="34"/>
                  </a:moveTo>
                  <a:cubicBezTo>
                    <a:pt x="21" y="34"/>
                    <a:pt x="21" y="34"/>
                    <a:pt x="21" y="34"/>
                  </a:cubicBezTo>
                  <a:cubicBezTo>
                    <a:pt x="22" y="32"/>
                    <a:pt x="22" y="32"/>
                    <a:pt x="22" y="32"/>
                  </a:cubicBezTo>
                  <a:cubicBezTo>
                    <a:pt x="23" y="32"/>
                    <a:pt x="23" y="32"/>
                    <a:pt x="23" y="32"/>
                  </a:cubicBezTo>
                  <a:cubicBezTo>
                    <a:pt x="22" y="32"/>
                    <a:pt x="22" y="33"/>
                    <a:pt x="21" y="34"/>
                  </a:cubicBezTo>
                  <a:cubicBezTo>
                    <a:pt x="21" y="34"/>
                    <a:pt x="21" y="34"/>
                    <a:pt x="21" y="34"/>
                  </a:cubicBezTo>
                  <a:moveTo>
                    <a:pt x="12" y="34"/>
                  </a:moveTo>
                  <a:cubicBezTo>
                    <a:pt x="11" y="33"/>
                    <a:pt x="11" y="33"/>
                    <a:pt x="11" y="33"/>
                  </a:cubicBezTo>
                  <a:cubicBezTo>
                    <a:pt x="12" y="33"/>
                    <a:pt x="12" y="32"/>
                    <a:pt x="13" y="32"/>
                  </a:cubicBezTo>
                  <a:cubicBezTo>
                    <a:pt x="13" y="32"/>
                    <a:pt x="13" y="32"/>
                    <a:pt x="13" y="32"/>
                  </a:cubicBezTo>
                  <a:cubicBezTo>
                    <a:pt x="13" y="32"/>
                    <a:pt x="12" y="33"/>
                    <a:pt x="12" y="34"/>
                  </a:cubicBezTo>
                  <a:moveTo>
                    <a:pt x="26" y="33"/>
                  </a:moveTo>
                  <a:cubicBezTo>
                    <a:pt x="26" y="33"/>
                    <a:pt x="26" y="33"/>
                    <a:pt x="26" y="33"/>
                  </a:cubicBezTo>
                  <a:cubicBezTo>
                    <a:pt x="26" y="32"/>
                    <a:pt x="26" y="32"/>
                    <a:pt x="27" y="31"/>
                  </a:cubicBezTo>
                  <a:cubicBezTo>
                    <a:pt x="27" y="32"/>
                    <a:pt x="27" y="32"/>
                    <a:pt x="27" y="32"/>
                  </a:cubicBezTo>
                  <a:cubicBezTo>
                    <a:pt x="27" y="32"/>
                    <a:pt x="27" y="32"/>
                    <a:pt x="27" y="32"/>
                  </a:cubicBezTo>
                  <a:cubicBezTo>
                    <a:pt x="26" y="33"/>
                    <a:pt x="26" y="33"/>
                    <a:pt x="26" y="33"/>
                  </a:cubicBezTo>
                  <a:moveTo>
                    <a:pt x="28" y="34"/>
                  </a:moveTo>
                  <a:cubicBezTo>
                    <a:pt x="28" y="33"/>
                    <a:pt x="28" y="33"/>
                    <a:pt x="28" y="32"/>
                  </a:cubicBezTo>
                  <a:cubicBezTo>
                    <a:pt x="29" y="31"/>
                    <a:pt x="29" y="31"/>
                    <a:pt x="29" y="31"/>
                  </a:cubicBezTo>
                  <a:cubicBezTo>
                    <a:pt x="28" y="34"/>
                    <a:pt x="28" y="34"/>
                    <a:pt x="28" y="34"/>
                  </a:cubicBezTo>
                  <a:cubicBezTo>
                    <a:pt x="28" y="34"/>
                    <a:pt x="28" y="34"/>
                    <a:pt x="28" y="34"/>
                  </a:cubicBezTo>
                  <a:moveTo>
                    <a:pt x="6" y="33"/>
                  </a:moveTo>
                  <a:cubicBezTo>
                    <a:pt x="6" y="33"/>
                    <a:pt x="6" y="33"/>
                    <a:pt x="6" y="33"/>
                  </a:cubicBezTo>
                  <a:cubicBezTo>
                    <a:pt x="6" y="32"/>
                    <a:pt x="6" y="32"/>
                    <a:pt x="6" y="31"/>
                  </a:cubicBezTo>
                  <a:cubicBezTo>
                    <a:pt x="7" y="32"/>
                    <a:pt x="7" y="32"/>
                    <a:pt x="7" y="32"/>
                  </a:cubicBezTo>
                  <a:cubicBezTo>
                    <a:pt x="6" y="33"/>
                    <a:pt x="6" y="33"/>
                    <a:pt x="6" y="33"/>
                  </a:cubicBezTo>
                  <a:moveTo>
                    <a:pt x="11" y="33"/>
                  </a:moveTo>
                  <a:cubicBezTo>
                    <a:pt x="10" y="33"/>
                    <a:pt x="10" y="33"/>
                    <a:pt x="10" y="33"/>
                  </a:cubicBezTo>
                  <a:cubicBezTo>
                    <a:pt x="12" y="31"/>
                    <a:pt x="12" y="31"/>
                    <a:pt x="12" y="31"/>
                  </a:cubicBezTo>
                  <a:cubicBezTo>
                    <a:pt x="12" y="31"/>
                    <a:pt x="12" y="31"/>
                    <a:pt x="12" y="31"/>
                  </a:cubicBezTo>
                  <a:cubicBezTo>
                    <a:pt x="12" y="31"/>
                    <a:pt x="12" y="31"/>
                    <a:pt x="12" y="31"/>
                  </a:cubicBezTo>
                  <a:cubicBezTo>
                    <a:pt x="12" y="32"/>
                    <a:pt x="11" y="33"/>
                    <a:pt x="11" y="33"/>
                  </a:cubicBezTo>
                  <a:moveTo>
                    <a:pt x="22" y="34"/>
                  </a:moveTo>
                  <a:cubicBezTo>
                    <a:pt x="22" y="33"/>
                    <a:pt x="23" y="32"/>
                    <a:pt x="23" y="31"/>
                  </a:cubicBezTo>
                  <a:cubicBezTo>
                    <a:pt x="24" y="31"/>
                    <a:pt x="24" y="31"/>
                    <a:pt x="24" y="31"/>
                  </a:cubicBezTo>
                  <a:cubicBezTo>
                    <a:pt x="23" y="34"/>
                    <a:pt x="23" y="34"/>
                    <a:pt x="23" y="34"/>
                  </a:cubicBezTo>
                  <a:cubicBezTo>
                    <a:pt x="23" y="34"/>
                    <a:pt x="22" y="34"/>
                    <a:pt x="22" y="34"/>
                  </a:cubicBezTo>
                  <a:moveTo>
                    <a:pt x="8" y="34"/>
                  </a:moveTo>
                  <a:cubicBezTo>
                    <a:pt x="8" y="33"/>
                    <a:pt x="8" y="33"/>
                    <a:pt x="8" y="33"/>
                  </a:cubicBezTo>
                  <a:cubicBezTo>
                    <a:pt x="8" y="32"/>
                    <a:pt x="8" y="32"/>
                    <a:pt x="8" y="32"/>
                  </a:cubicBezTo>
                  <a:cubicBezTo>
                    <a:pt x="8" y="32"/>
                    <a:pt x="8" y="32"/>
                    <a:pt x="8" y="32"/>
                  </a:cubicBezTo>
                  <a:cubicBezTo>
                    <a:pt x="9" y="31"/>
                    <a:pt x="9" y="31"/>
                    <a:pt x="9" y="31"/>
                  </a:cubicBezTo>
                  <a:cubicBezTo>
                    <a:pt x="9" y="31"/>
                    <a:pt x="9" y="32"/>
                    <a:pt x="9" y="33"/>
                  </a:cubicBezTo>
                  <a:cubicBezTo>
                    <a:pt x="8" y="34"/>
                    <a:pt x="8" y="34"/>
                    <a:pt x="8" y="34"/>
                  </a:cubicBezTo>
                  <a:moveTo>
                    <a:pt x="10" y="33"/>
                  </a:moveTo>
                  <a:cubicBezTo>
                    <a:pt x="10" y="33"/>
                    <a:pt x="10" y="33"/>
                    <a:pt x="10" y="33"/>
                  </a:cubicBezTo>
                  <a:cubicBezTo>
                    <a:pt x="10" y="32"/>
                    <a:pt x="10" y="32"/>
                    <a:pt x="10" y="32"/>
                  </a:cubicBezTo>
                  <a:cubicBezTo>
                    <a:pt x="11" y="31"/>
                    <a:pt x="11" y="31"/>
                    <a:pt x="11" y="31"/>
                  </a:cubicBezTo>
                  <a:cubicBezTo>
                    <a:pt x="11" y="31"/>
                    <a:pt x="11" y="31"/>
                    <a:pt x="11" y="31"/>
                  </a:cubicBezTo>
                  <a:cubicBezTo>
                    <a:pt x="10" y="33"/>
                    <a:pt x="10" y="33"/>
                    <a:pt x="10" y="33"/>
                  </a:cubicBezTo>
                  <a:moveTo>
                    <a:pt x="5" y="32"/>
                  </a:moveTo>
                  <a:cubicBezTo>
                    <a:pt x="5" y="32"/>
                    <a:pt x="5" y="32"/>
                    <a:pt x="5" y="32"/>
                  </a:cubicBezTo>
                  <a:cubicBezTo>
                    <a:pt x="6" y="31"/>
                    <a:pt x="6" y="31"/>
                    <a:pt x="6" y="31"/>
                  </a:cubicBezTo>
                  <a:cubicBezTo>
                    <a:pt x="6" y="31"/>
                    <a:pt x="6" y="31"/>
                    <a:pt x="6" y="31"/>
                  </a:cubicBezTo>
                  <a:cubicBezTo>
                    <a:pt x="6" y="31"/>
                    <a:pt x="6" y="32"/>
                    <a:pt x="5" y="32"/>
                  </a:cubicBezTo>
                  <a:moveTo>
                    <a:pt x="26" y="32"/>
                  </a:moveTo>
                  <a:cubicBezTo>
                    <a:pt x="26" y="32"/>
                    <a:pt x="26" y="31"/>
                    <a:pt x="26" y="31"/>
                  </a:cubicBezTo>
                  <a:cubicBezTo>
                    <a:pt x="26" y="31"/>
                    <a:pt x="26" y="31"/>
                    <a:pt x="26" y="31"/>
                  </a:cubicBezTo>
                  <a:cubicBezTo>
                    <a:pt x="26" y="31"/>
                    <a:pt x="26" y="32"/>
                    <a:pt x="26" y="32"/>
                  </a:cubicBezTo>
                  <a:moveTo>
                    <a:pt x="24" y="33"/>
                  </a:moveTo>
                  <a:cubicBezTo>
                    <a:pt x="25" y="31"/>
                    <a:pt x="25" y="31"/>
                    <a:pt x="25" y="31"/>
                  </a:cubicBezTo>
                  <a:cubicBezTo>
                    <a:pt x="25" y="30"/>
                    <a:pt x="25" y="30"/>
                    <a:pt x="25" y="30"/>
                  </a:cubicBezTo>
                  <a:cubicBezTo>
                    <a:pt x="24" y="33"/>
                    <a:pt x="24" y="33"/>
                    <a:pt x="24" y="33"/>
                  </a:cubicBezTo>
                  <a:cubicBezTo>
                    <a:pt x="24" y="33"/>
                    <a:pt x="24" y="33"/>
                    <a:pt x="24" y="33"/>
                  </a:cubicBezTo>
                  <a:moveTo>
                    <a:pt x="10" y="31"/>
                  </a:moveTo>
                  <a:cubicBezTo>
                    <a:pt x="10" y="30"/>
                    <a:pt x="10" y="30"/>
                    <a:pt x="10" y="30"/>
                  </a:cubicBezTo>
                  <a:cubicBezTo>
                    <a:pt x="10" y="31"/>
                    <a:pt x="10" y="31"/>
                    <a:pt x="10" y="31"/>
                  </a:cubicBezTo>
                  <a:cubicBezTo>
                    <a:pt x="10" y="31"/>
                    <a:pt x="10" y="31"/>
                    <a:pt x="10" y="31"/>
                  </a:cubicBezTo>
                  <a:moveTo>
                    <a:pt x="5" y="32"/>
                  </a:moveTo>
                  <a:cubicBezTo>
                    <a:pt x="4" y="31"/>
                    <a:pt x="4" y="31"/>
                    <a:pt x="4" y="31"/>
                  </a:cubicBezTo>
                  <a:cubicBezTo>
                    <a:pt x="5" y="30"/>
                    <a:pt x="5" y="30"/>
                    <a:pt x="5" y="30"/>
                  </a:cubicBezTo>
                  <a:cubicBezTo>
                    <a:pt x="6" y="30"/>
                    <a:pt x="6" y="30"/>
                    <a:pt x="6" y="30"/>
                  </a:cubicBezTo>
                  <a:cubicBezTo>
                    <a:pt x="5" y="32"/>
                    <a:pt x="5" y="32"/>
                    <a:pt x="5" y="32"/>
                  </a:cubicBezTo>
                  <a:moveTo>
                    <a:pt x="29" y="33"/>
                  </a:moveTo>
                  <a:cubicBezTo>
                    <a:pt x="29" y="31"/>
                    <a:pt x="29" y="31"/>
                    <a:pt x="29" y="31"/>
                  </a:cubicBezTo>
                  <a:cubicBezTo>
                    <a:pt x="30" y="30"/>
                    <a:pt x="30" y="30"/>
                    <a:pt x="30" y="30"/>
                  </a:cubicBezTo>
                  <a:cubicBezTo>
                    <a:pt x="30" y="31"/>
                    <a:pt x="30" y="32"/>
                    <a:pt x="29" y="32"/>
                  </a:cubicBezTo>
                  <a:cubicBezTo>
                    <a:pt x="29" y="33"/>
                    <a:pt x="29" y="33"/>
                    <a:pt x="29" y="33"/>
                  </a:cubicBezTo>
                  <a:moveTo>
                    <a:pt x="4" y="31"/>
                  </a:moveTo>
                  <a:cubicBezTo>
                    <a:pt x="4" y="31"/>
                    <a:pt x="4" y="31"/>
                    <a:pt x="4" y="31"/>
                  </a:cubicBezTo>
                  <a:cubicBezTo>
                    <a:pt x="5" y="29"/>
                    <a:pt x="5" y="29"/>
                    <a:pt x="5" y="29"/>
                  </a:cubicBezTo>
                  <a:cubicBezTo>
                    <a:pt x="5" y="30"/>
                    <a:pt x="5" y="30"/>
                    <a:pt x="5" y="30"/>
                  </a:cubicBezTo>
                  <a:cubicBezTo>
                    <a:pt x="4" y="31"/>
                    <a:pt x="4" y="31"/>
                    <a:pt x="4" y="31"/>
                  </a:cubicBezTo>
                  <a:moveTo>
                    <a:pt x="30" y="32"/>
                  </a:moveTo>
                  <a:cubicBezTo>
                    <a:pt x="30" y="31"/>
                    <a:pt x="31" y="30"/>
                    <a:pt x="31" y="29"/>
                  </a:cubicBezTo>
                  <a:cubicBezTo>
                    <a:pt x="31" y="29"/>
                    <a:pt x="31" y="29"/>
                    <a:pt x="31" y="29"/>
                  </a:cubicBezTo>
                  <a:cubicBezTo>
                    <a:pt x="31" y="30"/>
                    <a:pt x="31" y="30"/>
                    <a:pt x="31" y="31"/>
                  </a:cubicBezTo>
                  <a:cubicBezTo>
                    <a:pt x="30" y="32"/>
                    <a:pt x="30" y="32"/>
                    <a:pt x="30" y="32"/>
                  </a:cubicBezTo>
                  <a:moveTo>
                    <a:pt x="4" y="30"/>
                  </a:moveTo>
                  <a:cubicBezTo>
                    <a:pt x="4" y="30"/>
                    <a:pt x="4" y="29"/>
                    <a:pt x="4" y="29"/>
                  </a:cubicBezTo>
                  <a:cubicBezTo>
                    <a:pt x="4" y="29"/>
                    <a:pt x="4" y="29"/>
                    <a:pt x="4" y="29"/>
                  </a:cubicBezTo>
                  <a:cubicBezTo>
                    <a:pt x="4" y="30"/>
                    <a:pt x="4" y="30"/>
                    <a:pt x="4" y="30"/>
                  </a:cubicBezTo>
                  <a:moveTo>
                    <a:pt x="5" y="26"/>
                  </a:moveTo>
                  <a:cubicBezTo>
                    <a:pt x="5" y="25"/>
                    <a:pt x="5" y="25"/>
                    <a:pt x="5" y="25"/>
                  </a:cubicBezTo>
                  <a:cubicBezTo>
                    <a:pt x="5" y="26"/>
                    <a:pt x="5" y="26"/>
                    <a:pt x="5" y="26"/>
                  </a:cubicBezTo>
                  <a:cubicBezTo>
                    <a:pt x="5" y="26"/>
                    <a:pt x="5" y="26"/>
                    <a:pt x="5" y="26"/>
                  </a:cubicBezTo>
                  <a:moveTo>
                    <a:pt x="4" y="26"/>
                  </a:moveTo>
                  <a:cubicBezTo>
                    <a:pt x="4" y="25"/>
                    <a:pt x="4" y="25"/>
                    <a:pt x="4" y="25"/>
                  </a:cubicBezTo>
                  <a:cubicBezTo>
                    <a:pt x="4" y="24"/>
                    <a:pt x="4" y="24"/>
                    <a:pt x="4" y="24"/>
                  </a:cubicBezTo>
                  <a:cubicBezTo>
                    <a:pt x="5" y="25"/>
                    <a:pt x="5" y="25"/>
                    <a:pt x="5" y="25"/>
                  </a:cubicBezTo>
                  <a:cubicBezTo>
                    <a:pt x="4" y="26"/>
                    <a:pt x="4" y="26"/>
                    <a:pt x="4" y="26"/>
                  </a:cubicBezTo>
                  <a:moveTo>
                    <a:pt x="30" y="26"/>
                  </a:moveTo>
                  <a:cubicBezTo>
                    <a:pt x="30" y="26"/>
                    <a:pt x="30" y="26"/>
                    <a:pt x="30" y="26"/>
                  </a:cubicBezTo>
                  <a:cubicBezTo>
                    <a:pt x="31" y="25"/>
                    <a:pt x="31" y="24"/>
                    <a:pt x="31" y="23"/>
                  </a:cubicBezTo>
                  <a:cubicBezTo>
                    <a:pt x="31" y="23"/>
                    <a:pt x="31" y="23"/>
                    <a:pt x="31" y="23"/>
                  </a:cubicBezTo>
                  <a:cubicBezTo>
                    <a:pt x="31" y="23"/>
                    <a:pt x="31" y="24"/>
                    <a:pt x="31" y="24"/>
                  </a:cubicBezTo>
                  <a:cubicBezTo>
                    <a:pt x="31" y="24"/>
                    <a:pt x="31" y="24"/>
                    <a:pt x="31" y="24"/>
                  </a:cubicBezTo>
                  <a:cubicBezTo>
                    <a:pt x="31" y="25"/>
                    <a:pt x="31" y="25"/>
                    <a:pt x="31" y="25"/>
                  </a:cubicBezTo>
                  <a:cubicBezTo>
                    <a:pt x="31" y="25"/>
                    <a:pt x="31" y="25"/>
                    <a:pt x="30" y="26"/>
                  </a:cubicBezTo>
                  <a:moveTo>
                    <a:pt x="4" y="24"/>
                  </a:moveTo>
                  <a:cubicBezTo>
                    <a:pt x="4" y="24"/>
                    <a:pt x="4" y="24"/>
                    <a:pt x="4" y="24"/>
                  </a:cubicBezTo>
                  <a:cubicBezTo>
                    <a:pt x="4" y="24"/>
                    <a:pt x="4" y="24"/>
                    <a:pt x="4" y="24"/>
                  </a:cubicBezTo>
                  <a:cubicBezTo>
                    <a:pt x="4" y="23"/>
                    <a:pt x="4" y="23"/>
                    <a:pt x="4" y="23"/>
                  </a:cubicBezTo>
                  <a:cubicBezTo>
                    <a:pt x="4" y="23"/>
                    <a:pt x="4" y="23"/>
                    <a:pt x="4" y="23"/>
                  </a:cubicBezTo>
                  <a:cubicBezTo>
                    <a:pt x="4" y="24"/>
                    <a:pt x="4" y="24"/>
                    <a:pt x="4" y="24"/>
                  </a:cubicBezTo>
                  <a:moveTo>
                    <a:pt x="32" y="22"/>
                  </a:moveTo>
                  <a:cubicBezTo>
                    <a:pt x="32" y="21"/>
                    <a:pt x="32" y="21"/>
                    <a:pt x="32" y="21"/>
                  </a:cubicBezTo>
                  <a:cubicBezTo>
                    <a:pt x="32" y="21"/>
                    <a:pt x="32" y="21"/>
                    <a:pt x="32" y="21"/>
                  </a:cubicBezTo>
                  <a:cubicBezTo>
                    <a:pt x="32" y="22"/>
                    <a:pt x="32" y="22"/>
                    <a:pt x="32" y="22"/>
                  </a:cubicBezTo>
                  <a:moveTo>
                    <a:pt x="2" y="23"/>
                  </a:moveTo>
                  <a:cubicBezTo>
                    <a:pt x="2" y="23"/>
                    <a:pt x="3" y="22"/>
                    <a:pt x="3" y="21"/>
                  </a:cubicBezTo>
                  <a:cubicBezTo>
                    <a:pt x="3" y="21"/>
                    <a:pt x="3" y="22"/>
                    <a:pt x="3" y="22"/>
                  </a:cubicBezTo>
                  <a:cubicBezTo>
                    <a:pt x="3" y="23"/>
                    <a:pt x="3" y="23"/>
                    <a:pt x="3" y="23"/>
                  </a:cubicBezTo>
                  <a:cubicBezTo>
                    <a:pt x="2" y="23"/>
                    <a:pt x="2" y="23"/>
                    <a:pt x="2" y="23"/>
                  </a:cubicBezTo>
                  <a:moveTo>
                    <a:pt x="32" y="23"/>
                  </a:moveTo>
                  <a:cubicBezTo>
                    <a:pt x="32" y="23"/>
                    <a:pt x="32" y="23"/>
                    <a:pt x="32" y="23"/>
                  </a:cubicBezTo>
                  <a:cubicBezTo>
                    <a:pt x="32" y="23"/>
                    <a:pt x="32" y="23"/>
                    <a:pt x="32" y="23"/>
                  </a:cubicBezTo>
                  <a:cubicBezTo>
                    <a:pt x="32" y="22"/>
                    <a:pt x="33" y="22"/>
                    <a:pt x="33" y="21"/>
                  </a:cubicBezTo>
                  <a:cubicBezTo>
                    <a:pt x="33" y="21"/>
                    <a:pt x="33" y="21"/>
                    <a:pt x="33" y="21"/>
                  </a:cubicBezTo>
                  <a:cubicBezTo>
                    <a:pt x="33" y="22"/>
                    <a:pt x="33" y="23"/>
                    <a:pt x="33" y="23"/>
                  </a:cubicBezTo>
                  <a:cubicBezTo>
                    <a:pt x="33" y="23"/>
                    <a:pt x="33" y="23"/>
                    <a:pt x="33" y="23"/>
                  </a:cubicBezTo>
                  <a:cubicBezTo>
                    <a:pt x="32" y="23"/>
                    <a:pt x="32" y="23"/>
                    <a:pt x="32" y="23"/>
                  </a:cubicBezTo>
                  <a:moveTo>
                    <a:pt x="33" y="23"/>
                  </a:moveTo>
                  <a:cubicBezTo>
                    <a:pt x="33" y="23"/>
                    <a:pt x="34" y="22"/>
                    <a:pt x="34" y="21"/>
                  </a:cubicBezTo>
                  <a:cubicBezTo>
                    <a:pt x="34" y="21"/>
                    <a:pt x="34" y="21"/>
                    <a:pt x="34" y="21"/>
                  </a:cubicBezTo>
                  <a:cubicBezTo>
                    <a:pt x="34" y="22"/>
                    <a:pt x="34" y="23"/>
                    <a:pt x="34" y="23"/>
                  </a:cubicBezTo>
                  <a:cubicBezTo>
                    <a:pt x="34" y="23"/>
                    <a:pt x="34" y="23"/>
                    <a:pt x="33" y="23"/>
                  </a:cubicBezTo>
                  <a:cubicBezTo>
                    <a:pt x="33" y="23"/>
                    <a:pt x="33" y="23"/>
                    <a:pt x="33" y="23"/>
                  </a:cubicBezTo>
                  <a:moveTo>
                    <a:pt x="1" y="23"/>
                  </a:moveTo>
                  <a:cubicBezTo>
                    <a:pt x="1" y="23"/>
                    <a:pt x="1" y="23"/>
                    <a:pt x="1" y="23"/>
                  </a:cubicBezTo>
                  <a:cubicBezTo>
                    <a:pt x="2" y="21"/>
                    <a:pt x="2" y="21"/>
                    <a:pt x="2" y="21"/>
                  </a:cubicBezTo>
                  <a:cubicBezTo>
                    <a:pt x="3" y="21"/>
                    <a:pt x="3" y="21"/>
                    <a:pt x="3" y="21"/>
                  </a:cubicBezTo>
                  <a:cubicBezTo>
                    <a:pt x="2" y="22"/>
                    <a:pt x="2" y="23"/>
                    <a:pt x="2" y="23"/>
                  </a:cubicBezTo>
                  <a:cubicBezTo>
                    <a:pt x="1" y="23"/>
                    <a:pt x="1" y="23"/>
                    <a:pt x="1" y="23"/>
                  </a:cubicBezTo>
                  <a:moveTo>
                    <a:pt x="1" y="22"/>
                  </a:moveTo>
                  <a:cubicBezTo>
                    <a:pt x="1" y="22"/>
                    <a:pt x="1" y="21"/>
                    <a:pt x="1" y="21"/>
                  </a:cubicBezTo>
                  <a:cubicBezTo>
                    <a:pt x="1" y="21"/>
                    <a:pt x="1" y="21"/>
                    <a:pt x="1" y="21"/>
                  </a:cubicBezTo>
                  <a:cubicBezTo>
                    <a:pt x="1" y="21"/>
                    <a:pt x="1" y="21"/>
                    <a:pt x="1" y="21"/>
                  </a:cubicBezTo>
                  <a:cubicBezTo>
                    <a:pt x="1" y="22"/>
                    <a:pt x="1" y="22"/>
                    <a:pt x="1" y="22"/>
                  </a:cubicBezTo>
                  <a:moveTo>
                    <a:pt x="5" y="11"/>
                  </a:moveTo>
                  <a:cubicBezTo>
                    <a:pt x="4" y="11"/>
                    <a:pt x="4" y="11"/>
                    <a:pt x="4" y="11"/>
                  </a:cubicBezTo>
                  <a:cubicBezTo>
                    <a:pt x="5" y="10"/>
                    <a:pt x="5" y="10"/>
                    <a:pt x="5" y="10"/>
                  </a:cubicBezTo>
                  <a:cubicBezTo>
                    <a:pt x="5" y="10"/>
                    <a:pt x="5" y="10"/>
                    <a:pt x="5" y="10"/>
                  </a:cubicBezTo>
                  <a:cubicBezTo>
                    <a:pt x="5" y="10"/>
                    <a:pt x="5" y="11"/>
                    <a:pt x="5" y="11"/>
                  </a:cubicBezTo>
                  <a:moveTo>
                    <a:pt x="4" y="11"/>
                  </a:moveTo>
                  <a:cubicBezTo>
                    <a:pt x="4" y="10"/>
                    <a:pt x="4" y="10"/>
                    <a:pt x="4" y="10"/>
                  </a:cubicBezTo>
                  <a:cubicBezTo>
                    <a:pt x="5" y="9"/>
                    <a:pt x="5" y="9"/>
                    <a:pt x="5" y="9"/>
                  </a:cubicBezTo>
                  <a:cubicBezTo>
                    <a:pt x="5" y="10"/>
                    <a:pt x="5" y="10"/>
                    <a:pt x="5" y="10"/>
                  </a:cubicBezTo>
                  <a:cubicBezTo>
                    <a:pt x="4" y="11"/>
                    <a:pt x="4" y="11"/>
                    <a:pt x="4" y="11"/>
                  </a:cubicBezTo>
                  <a:moveTo>
                    <a:pt x="31" y="11"/>
                  </a:moveTo>
                  <a:cubicBezTo>
                    <a:pt x="30" y="10"/>
                    <a:pt x="30" y="10"/>
                    <a:pt x="30" y="10"/>
                  </a:cubicBezTo>
                  <a:cubicBezTo>
                    <a:pt x="31" y="9"/>
                    <a:pt x="31" y="9"/>
                    <a:pt x="31" y="9"/>
                  </a:cubicBezTo>
                  <a:cubicBezTo>
                    <a:pt x="31" y="9"/>
                    <a:pt x="31" y="10"/>
                    <a:pt x="31" y="10"/>
                  </a:cubicBezTo>
                  <a:cubicBezTo>
                    <a:pt x="31" y="10"/>
                    <a:pt x="31" y="10"/>
                    <a:pt x="31" y="10"/>
                  </a:cubicBezTo>
                  <a:cubicBezTo>
                    <a:pt x="31" y="11"/>
                    <a:pt x="31" y="11"/>
                    <a:pt x="31" y="11"/>
                  </a:cubicBezTo>
                  <a:moveTo>
                    <a:pt x="4" y="9"/>
                  </a:moveTo>
                  <a:cubicBezTo>
                    <a:pt x="4" y="9"/>
                    <a:pt x="4" y="9"/>
                    <a:pt x="4" y="9"/>
                  </a:cubicBezTo>
                  <a:cubicBezTo>
                    <a:pt x="4" y="9"/>
                    <a:pt x="4" y="9"/>
                    <a:pt x="4" y="9"/>
                  </a:cubicBezTo>
                  <a:cubicBezTo>
                    <a:pt x="4" y="9"/>
                    <a:pt x="4" y="9"/>
                    <a:pt x="4" y="9"/>
                  </a:cubicBezTo>
                  <a:cubicBezTo>
                    <a:pt x="4" y="9"/>
                    <a:pt x="4" y="9"/>
                    <a:pt x="4" y="9"/>
                  </a:cubicBezTo>
                  <a:moveTo>
                    <a:pt x="10" y="6"/>
                  </a:moveTo>
                  <a:cubicBezTo>
                    <a:pt x="12" y="5"/>
                    <a:pt x="13" y="5"/>
                    <a:pt x="15" y="4"/>
                  </a:cubicBezTo>
                  <a:cubicBezTo>
                    <a:pt x="15" y="4"/>
                    <a:pt x="15" y="4"/>
                    <a:pt x="15" y="4"/>
                  </a:cubicBezTo>
                  <a:cubicBezTo>
                    <a:pt x="15" y="1"/>
                    <a:pt x="15" y="1"/>
                    <a:pt x="15" y="1"/>
                  </a:cubicBezTo>
                  <a:cubicBezTo>
                    <a:pt x="16" y="1"/>
                    <a:pt x="17" y="1"/>
                    <a:pt x="18" y="1"/>
                  </a:cubicBezTo>
                  <a:cubicBezTo>
                    <a:pt x="18" y="1"/>
                    <a:pt x="19" y="1"/>
                    <a:pt x="20" y="1"/>
                  </a:cubicBezTo>
                  <a:cubicBezTo>
                    <a:pt x="20" y="4"/>
                    <a:pt x="20" y="4"/>
                    <a:pt x="20" y="4"/>
                  </a:cubicBezTo>
                  <a:cubicBezTo>
                    <a:pt x="20" y="4"/>
                    <a:pt x="20" y="4"/>
                    <a:pt x="20" y="4"/>
                  </a:cubicBezTo>
                  <a:cubicBezTo>
                    <a:pt x="22" y="5"/>
                    <a:pt x="24" y="5"/>
                    <a:pt x="25" y="6"/>
                  </a:cubicBezTo>
                  <a:cubicBezTo>
                    <a:pt x="26" y="6"/>
                    <a:pt x="26" y="6"/>
                    <a:pt x="26" y="6"/>
                  </a:cubicBezTo>
                  <a:cubicBezTo>
                    <a:pt x="28" y="4"/>
                    <a:pt x="28" y="4"/>
                    <a:pt x="28" y="4"/>
                  </a:cubicBezTo>
                  <a:cubicBezTo>
                    <a:pt x="28" y="5"/>
                    <a:pt x="30" y="7"/>
                    <a:pt x="30" y="7"/>
                  </a:cubicBezTo>
                  <a:cubicBezTo>
                    <a:pt x="31" y="8"/>
                    <a:pt x="31" y="8"/>
                    <a:pt x="31" y="8"/>
                  </a:cubicBezTo>
                  <a:cubicBezTo>
                    <a:pt x="31" y="8"/>
                    <a:pt x="31" y="8"/>
                    <a:pt x="31" y="8"/>
                  </a:cubicBezTo>
                  <a:cubicBezTo>
                    <a:pt x="29" y="10"/>
                    <a:pt x="29" y="10"/>
                    <a:pt x="29" y="10"/>
                  </a:cubicBezTo>
                  <a:cubicBezTo>
                    <a:pt x="29" y="10"/>
                    <a:pt x="29" y="10"/>
                    <a:pt x="29" y="10"/>
                  </a:cubicBezTo>
                  <a:cubicBezTo>
                    <a:pt x="30" y="12"/>
                    <a:pt x="31" y="13"/>
                    <a:pt x="31" y="15"/>
                  </a:cubicBezTo>
                  <a:cubicBezTo>
                    <a:pt x="32" y="15"/>
                    <a:pt x="32" y="15"/>
                    <a:pt x="32" y="15"/>
                  </a:cubicBezTo>
                  <a:cubicBezTo>
                    <a:pt x="34" y="15"/>
                    <a:pt x="34" y="15"/>
                    <a:pt x="34" y="15"/>
                  </a:cubicBezTo>
                  <a:cubicBezTo>
                    <a:pt x="34" y="17"/>
                    <a:pt x="34" y="19"/>
                    <a:pt x="34" y="20"/>
                  </a:cubicBezTo>
                  <a:cubicBezTo>
                    <a:pt x="34" y="20"/>
                    <a:pt x="34" y="20"/>
                    <a:pt x="34" y="20"/>
                  </a:cubicBezTo>
                  <a:cubicBezTo>
                    <a:pt x="31" y="20"/>
                    <a:pt x="31" y="21"/>
                    <a:pt x="30" y="23"/>
                  </a:cubicBezTo>
                  <a:cubicBezTo>
                    <a:pt x="30" y="24"/>
                    <a:pt x="30" y="24"/>
                    <a:pt x="29" y="25"/>
                  </a:cubicBezTo>
                  <a:cubicBezTo>
                    <a:pt x="29" y="26"/>
                    <a:pt x="29" y="26"/>
                    <a:pt x="29" y="26"/>
                  </a:cubicBezTo>
                  <a:cubicBezTo>
                    <a:pt x="31" y="28"/>
                    <a:pt x="31" y="28"/>
                    <a:pt x="31" y="28"/>
                  </a:cubicBezTo>
                  <a:cubicBezTo>
                    <a:pt x="30" y="29"/>
                    <a:pt x="29" y="30"/>
                    <a:pt x="28" y="31"/>
                  </a:cubicBezTo>
                  <a:cubicBezTo>
                    <a:pt x="26" y="29"/>
                    <a:pt x="26" y="29"/>
                    <a:pt x="26" y="29"/>
                  </a:cubicBezTo>
                  <a:cubicBezTo>
                    <a:pt x="25" y="29"/>
                    <a:pt x="25" y="29"/>
                    <a:pt x="25" y="29"/>
                  </a:cubicBezTo>
                  <a:cubicBezTo>
                    <a:pt x="24" y="30"/>
                    <a:pt x="22" y="31"/>
                    <a:pt x="20" y="31"/>
                  </a:cubicBezTo>
                  <a:cubicBezTo>
                    <a:pt x="20" y="32"/>
                    <a:pt x="20" y="32"/>
                    <a:pt x="20" y="32"/>
                  </a:cubicBezTo>
                  <a:cubicBezTo>
                    <a:pt x="20" y="34"/>
                    <a:pt x="20" y="34"/>
                    <a:pt x="20" y="34"/>
                  </a:cubicBezTo>
                  <a:cubicBezTo>
                    <a:pt x="19" y="34"/>
                    <a:pt x="18" y="34"/>
                    <a:pt x="18" y="34"/>
                  </a:cubicBezTo>
                  <a:cubicBezTo>
                    <a:pt x="17" y="34"/>
                    <a:pt x="16" y="34"/>
                    <a:pt x="15" y="34"/>
                  </a:cubicBezTo>
                  <a:cubicBezTo>
                    <a:pt x="15" y="32"/>
                    <a:pt x="15" y="32"/>
                    <a:pt x="15" y="32"/>
                  </a:cubicBezTo>
                  <a:cubicBezTo>
                    <a:pt x="15" y="31"/>
                    <a:pt x="15" y="31"/>
                    <a:pt x="15" y="31"/>
                  </a:cubicBezTo>
                  <a:cubicBezTo>
                    <a:pt x="13" y="31"/>
                    <a:pt x="12" y="30"/>
                    <a:pt x="10" y="29"/>
                  </a:cubicBezTo>
                  <a:cubicBezTo>
                    <a:pt x="9" y="29"/>
                    <a:pt x="9" y="29"/>
                    <a:pt x="9" y="29"/>
                  </a:cubicBezTo>
                  <a:cubicBezTo>
                    <a:pt x="8" y="31"/>
                    <a:pt x="8" y="31"/>
                    <a:pt x="8" y="31"/>
                  </a:cubicBezTo>
                  <a:cubicBezTo>
                    <a:pt x="8" y="31"/>
                    <a:pt x="8" y="31"/>
                    <a:pt x="8" y="31"/>
                  </a:cubicBezTo>
                  <a:cubicBezTo>
                    <a:pt x="8" y="31"/>
                    <a:pt x="8" y="31"/>
                    <a:pt x="8" y="31"/>
                  </a:cubicBezTo>
                  <a:cubicBezTo>
                    <a:pt x="6" y="30"/>
                    <a:pt x="5" y="29"/>
                    <a:pt x="4" y="28"/>
                  </a:cubicBezTo>
                  <a:cubicBezTo>
                    <a:pt x="6" y="26"/>
                    <a:pt x="6" y="26"/>
                    <a:pt x="6" y="26"/>
                  </a:cubicBezTo>
                  <a:cubicBezTo>
                    <a:pt x="6" y="25"/>
                    <a:pt x="6" y="25"/>
                    <a:pt x="6" y="25"/>
                  </a:cubicBezTo>
                  <a:cubicBezTo>
                    <a:pt x="5" y="24"/>
                    <a:pt x="4" y="22"/>
                    <a:pt x="4" y="20"/>
                  </a:cubicBezTo>
                  <a:cubicBezTo>
                    <a:pt x="4" y="20"/>
                    <a:pt x="4" y="20"/>
                    <a:pt x="4" y="20"/>
                  </a:cubicBezTo>
                  <a:cubicBezTo>
                    <a:pt x="1" y="20"/>
                    <a:pt x="1" y="20"/>
                    <a:pt x="1" y="20"/>
                  </a:cubicBezTo>
                  <a:cubicBezTo>
                    <a:pt x="1" y="19"/>
                    <a:pt x="1" y="17"/>
                    <a:pt x="1" y="15"/>
                  </a:cubicBezTo>
                  <a:cubicBezTo>
                    <a:pt x="4" y="15"/>
                    <a:pt x="4" y="15"/>
                    <a:pt x="4" y="15"/>
                  </a:cubicBezTo>
                  <a:cubicBezTo>
                    <a:pt x="4" y="15"/>
                    <a:pt x="4" y="15"/>
                    <a:pt x="4" y="15"/>
                  </a:cubicBezTo>
                  <a:cubicBezTo>
                    <a:pt x="4" y="13"/>
                    <a:pt x="5" y="12"/>
                    <a:pt x="6" y="10"/>
                  </a:cubicBezTo>
                  <a:cubicBezTo>
                    <a:pt x="6" y="10"/>
                    <a:pt x="6" y="10"/>
                    <a:pt x="6" y="10"/>
                  </a:cubicBezTo>
                  <a:cubicBezTo>
                    <a:pt x="4" y="8"/>
                    <a:pt x="4" y="8"/>
                    <a:pt x="4" y="8"/>
                  </a:cubicBezTo>
                  <a:cubicBezTo>
                    <a:pt x="5" y="6"/>
                    <a:pt x="6" y="5"/>
                    <a:pt x="8" y="4"/>
                  </a:cubicBezTo>
                  <a:cubicBezTo>
                    <a:pt x="10" y="6"/>
                    <a:pt x="10" y="6"/>
                    <a:pt x="10" y="6"/>
                  </a:cubicBezTo>
                  <a:cubicBezTo>
                    <a:pt x="10" y="6"/>
                    <a:pt x="10" y="6"/>
                    <a:pt x="10" y="6"/>
                  </a:cubicBezTo>
                  <a:moveTo>
                    <a:pt x="18" y="0"/>
                  </a:moveTo>
                  <a:cubicBezTo>
                    <a:pt x="17" y="0"/>
                    <a:pt x="16" y="0"/>
                    <a:pt x="15" y="1"/>
                  </a:cubicBezTo>
                  <a:cubicBezTo>
                    <a:pt x="14" y="1"/>
                    <a:pt x="14" y="1"/>
                    <a:pt x="14" y="1"/>
                  </a:cubicBezTo>
                  <a:cubicBezTo>
                    <a:pt x="14" y="3"/>
                    <a:pt x="14" y="3"/>
                    <a:pt x="14" y="3"/>
                  </a:cubicBezTo>
                  <a:cubicBezTo>
                    <a:pt x="13" y="4"/>
                    <a:pt x="11" y="4"/>
                    <a:pt x="10" y="5"/>
                  </a:cubicBezTo>
                  <a:cubicBezTo>
                    <a:pt x="8" y="4"/>
                    <a:pt x="8" y="4"/>
                    <a:pt x="8" y="4"/>
                  </a:cubicBezTo>
                  <a:cubicBezTo>
                    <a:pt x="8" y="4"/>
                    <a:pt x="8" y="4"/>
                    <a:pt x="8" y="4"/>
                  </a:cubicBezTo>
                  <a:cubicBezTo>
                    <a:pt x="6" y="5"/>
                    <a:pt x="5" y="6"/>
                    <a:pt x="3" y="8"/>
                  </a:cubicBezTo>
                  <a:cubicBezTo>
                    <a:pt x="4" y="8"/>
                    <a:pt x="4" y="8"/>
                    <a:pt x="4" y="8"/>
                  </a:cubicBezTo>
                  <a:cubicBezTo>
                    <a:pt x="3" y="8"/>
                    <a:pt x="3" y="8"/>
                    <a:pt x="3" y="8"/>
                  </a:cubicBezTo>
                  <a:cubicBezTo>
                    <a:pt x="3" y="9"/>
                    <a:pt x="3" y="9"/>
                    <a:pt x="3" y="9"/>
                  </a:cubicBezTo>
                  <a:cubicBezTo>
                    <a:pt x="3" y="9"/>
                    <a:pt x="3" y="10"/>
                    <a:pt x="3" y="10"/>
                  </a:cubicBezTo>
                  <a:cubicBezTo>
                    <a:pt x="3" y="10"/>
                    <a:pt x="3" y="10"/>
                    <a:pt x="3" y="10"/>
                  </a:cubicBezTo>
                  <a:cubicBezTo>
                    <a:pt x="3" y="11"/>
                    <a:pt x="3" y="11"/>
                    <a:pt x="3" y="11"/>
                  </a:cubicBezTo>
                  <a:cubicBezTo>
                    <a:pt x="3" y="11"/>
                    <a:pt x="3" y="11"/>
                    <a:pt x="3" y="11"/>
                  </a:cubicBezTo>
                  <a:cubicBezTo>
                    <a:pt x="3" y="11"/>
                    <a:pt x="3" y="11"/>
                    <a:pt x="3" y="11"/>
                  </a:cubicBezTo>
                  <a:cubicBezTo>
                    <a:pt x="3" y="11"/>
                    <a:pt x="3" y="11"/>
                    <a:pt x="3" y="11"/>
                  </a:cubicBezTo>
                  <a:cubicBezTo>
                    <a:pt x="4" y="12"/>
                    <a:pt x="4" y="12"/>
                    <a:pt x="4" y="12"/>
                  </a:cubicBezTo>
                  <a:cubicBezTo>
                    <a:pt x="4" y="13"/>
                    <a:pt x="4" y="14"/>
                    <a:pt x="3" y="15"/>
                  </a:cubicBezTo>
                  <a:cubicBezTo>
                    <a:pt x="1" y="15"/>
                    <a:pt x="1" y="15"/>
                    <a:pt x="1" y="15"/>
                  </a:cubicBezTo>
                  <a:cubicBezTo>
                    <a:pt x="0" y="15"/>
                    <a:pt x="0" y="15"/>
                    <a:pt x="0" y="15"/>
                  </a:cubicBezTo>
                  <a:cubicBezTo>
                    <a:pt x="0" y="15"/>
                    <a:pt x="0" y="15"/>
                    <a:pt x="0" y="15"/>
                  </a:cubicBezTo>
                  <a:cubicBezTo>
                    <a:pt x="0" y="16"/>
                    <a:pt x="0" y="16"/>
                    <a:pt x="0" y="16"/>
                  </a:cubicBezTo>
                  <a:cubicBezTo>
                    <a:pt x="0" y="17"/>
                    <a:pt x="0" y="22"/>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3" y="24"/>
                    <a:pt x="3" y="24"/>
                    <a:pt x="3" y="24"/>
                  </a:cubicBezTo>
                  <a:cubicBezTo>
                    <a:pt x="3" y="25"/>
                    <a:pt x="3" y="25"/>
                    <a:pt x="4" y="26"/>
                  </a:cubicBezTo>
                  <a:cubicBezTo>
                    <a:pt x="4" y="26"/>
                    <a:pt x="4" y="26"/>
                    <a:pt x="4" y="26"/>
                  </a:cubicBezTo>
                  <a:cubicBezTo>
                    <a:pt x="4" y="26"/>
                    <a:pt x="4" y="26"/>
                    <a:pt x="4" y="26"/>
                  </a:cubicBezTo>
                  <a:cubicBezTo>
                    <a:pt x="4" y="27"/>
                    <a:pt x="4" y="27"/>
                    <a:pt x="4" y="27"/>
                  </a:cubicBezTo>
                  <a:cubicBezTo>
                    <a:pt x="3" y="27"/>
                    <a:pt x="3" y="27"/>
                    <a:pt x="3" y="27"/>
                  </a:cubicBezTo>
                  <a:cubicBezTo>
                    <a:pt x="3" y="28"/>
                    <a:pt x="3" y="28"/>
                    <a:pt x="3" y="28"/>
                  </a:cubicBezTo>
                  <a:cubicBezTo>
                    <a:pt x="3" y="29"/>
                    <a:pt x="3" y="30"/>
                    <a:pt x="3" y="31"/>
                  </a:cubicBezTo>
                  <a:cubicBezTo>
                    <a:pt x="3" y="31"/>
                    <a:pt x="3" y="31"/>
                    <a:pt x="3" y="31"/>
                  </a:cubicBezTo>
                  <a:cubicBezTo>
                    <a:pt x="3" y="31"/>
                    <a:pt x="3" y="31"/>
                    <a:pt x="3" y="31"/>
                  </a:cubicBezTo>
                  <a:cubicBezTo>
                    <a:pt x="4" y="33"/>
                    <a:pt x="6" y="34"/>
                    <a:pt x="7" y="35"/>
                  </a:cubicBezTo>
                  <a:cubicBezTo>
                    <a:pt x="7" y="35"/>
                    <a:pt x="7" y="35"/>
                    <a:pt x="7" y="35"/>
                  </a:cubicBezTo>
                  <a:cubicBezTo>
                    <a:pt x="7" y="35"/>
                    <a:pt x="7" y="35"/>
                    <a:pt x="7" y="35"/>
                  </a:cubicBezTo>
                  <a:cubicBezTo>
                    <a:pt x="7" y="35"/>
                    <a:pt x="7" y="35"/>
                    <a:pt x="7" y="35"/>
                  </a:cubicBezTo>
                  <a:cubicBezTo>
                    <a:pt x="7" y="35"/>
                    <a:pt x="7" y="35"/>
                    <a:pt x="7" y="35"/>
                  </a:cubicBezTo>
                  <a:cubicBezTo>
                    <a:pt x="8" y="35"/>
                    <a:pt x="8" y="35"/>
                    <a:pt x="8" y="35"/>
                  </a:cubicBezTo>
                  <a:cubicBezTo>
                    <a:pt x="9" y="33"/>
                    <a:pt x="9" y="33"/>
                    <a:pt x="9" y="33"/>
                  </a:cubicBezTo>
                  <a:cubicBezTo>
                    <a:pt x="11" y="34"/>
                    <a:pt x="12" y="35"/>
                    <a:pt x="14" y="35"/>
                  </a:cubicBezTo>
                  <a:cubicBezTo>
                    <a:pt x="14" y="36"/>
                    <a:pt x="14" y="36"/>
                    <a:pt x="14" y="36"/>
                  </a:cubicBezTo>
                  <a:cubicBezTo>
                    <a:pt x="14" y="36"/>
                    <a:pt x="14" y="37"/>
                    <a:pt x="14" y="38"/>
                  </a:cubicBezTo>
                  <a:cubicBezTo>
                    <a:pt x="14" y="38"/>
                    <a:pt x="14" y="38"/>
                    <a:pt x="14" y="38"/>
                  </a:cubicBezTo>
                  <a:cubicBezTo>
                    <a:pt x="15" y="38"/>
                    <a:pt x="16" y="38"/>
                    <a:pt x="17" y="38"/>
                  </a:cubicBezTo>
                  <a:cubicBezTo>
                    <a:pt x="18" y="38"/>
                    <a:pt x="19" y="38"/>
                    <a:pt x="20" y="38"/>
                  </a:cubicBezTo>
                  <a:cubicBezTo>
                    <a:pt x="21" y="38"/>
                    <a:pt x="21" y="38"/>
                    <a:pt x="21" y="38"/>
                  </a:cubicBezTo>
                  <a:cubicBezTo>
                    <a:pt x="21" y="37"/>
                    <a:pt x="21" y="37"/>
                    <a:pt x="21" y="37"/>
                  </a:cubicBezTo>
                  <a:cubicBezTo>
                    <a:pt x="21" y="36"/>
                    <a:pt x="21" y="36"/>
                    <a:pt x="21" y="35"/>
                  </a:cubicBezTo>
                  <a:cubicBezTo>
                    <a:pt x="23" y="35"/>
                    <a:pt x="24" y="34"/>
                    <a:pt x="25" y="33"/>
                  </a:cubicBezTo>
                  <a:cubicBezTo>
                    <a:pt x="27" y="35"/>
                    <a:pt x="27" y="35"/>
                    <a:pt x="27" y="35"/>
                  </a:cubicBezTo>
                  <a:cubicBezTo>
                    <a:pt x="28" y="35"/>
                    <a:pt x="28" y="35"/>
                    <a:pt x="28" y="35"/>
                  </a:cubicBezTo>
                  <a:cubicBezTo>
                    <a:pt x="29" y="34"/>
                    <a:pt x="31" y="33"/>
                    <a:pt x="32" y="31"/>
                  </a:cubicBezTo>
                  <a:cubicBezTo>
                    <a:pt x="32" y="31"/>
                    <a:pt x="32" y="31"/>
                    <a:pt x="32" y="31"/>
                  </a:cubicBezTo>
                  <a:cubicBezTo>
                    <a:pt x="32" y="30"/>
                    <a:pt x="32" y="30"/>
                    <a:pt x="32" y="29"/>
                  </a:cubicBezTo>
                  <a:cubicBezTo>
                    <a:pt x="32" y="29"/>
                    <a:pt x="32" y="28"/>
                    <a:pt x="32" y="28"/>
                  </a:cubicBezTo>
                  <a:cubicBezTo>
                    <a:pt x="32" y="27"/>
                    <a:pt x="32" y="27"/>
                    <a:pt x="32" y="27"/>
                  </a:cubicBezTo>
                  <a:cubicBezTo>
                    <a:pt x="32" y="27"/>
                    <a:pt x="32" y="27"/>
                    <a:pt x="32" y="27"/>
                  </a:cubicBezTo>
                  <a:cubicBezTo>
                    <a:pt x="31" y="26"/>
                    <a:pt x="31" y="26"/>
                    <a:pt x="31" y="26"/>
                  </a:cubicBezTo>
                  <a:cubicBezTo>
                    <a:pt x="31" y="26"/>
                    <a:pt x="31" y="26"/>
                    <a:pt x="32" y="25"/>
                  </a:cubicBezTo>
                  <a:cubicBezTo>
                    <a:pt x="32" y="24"/>
                    <a:pt x="32" y="24"/>
                    <a:pt x="33" y="24"/>
                  </a:cubicBezTo>
                  <a:cubicBezTo>
                    <a:pt x="33" y="24"/>
                    <a:pt x="34" y="24"/>
                    <a:pt x="34" y="24"/>
                  </a:cubicBezTo>
                  <a:cubicBezTo>
                    <a:pt x="35" y="24"/>
                    <a:pt x="35" y="24"/>
                    <a:pt x="35" y="24"/>
                  </a:cubicBezTo>
                  <a:cubicBezTo>
                    <a:pt x="35" y="23"/>
                    <a:pt x="35" y="22"/>
                    <a:pt x="35" y="21"/>
                  </a:cubicBezTo>
                  <a:cubicBezTo>
                    <a:pt x="35" y="21"/>
                    <a:pt x="35" y="21"/>
                    <a:pt x="35" y="21"/>
                  </a:cubicBezTo>
                  <a:cubicBezTo>
                    <a:pt x="35" y="19"/>
                    <a:pt x="35" y="17"/>
                    <a:pt x="35" y="15"/>
                  </a:cubicBezTo>
                  <a:cubicBezTo>
                    <a:pt x="35" y="15"/>
                    <a:pt x="35" y="15"/>
                    <a:pt x="35" y="15"/>
                  </a:cubicBezTo>
                  <a:cubicBezTo>
                    <a:pt x="32" y="15"/>
                    <a:pt x="32" y="15"/>
                    <a:pt x="32" y="15"/>
                  </a:cubicBezTo>
                  <a:cubicBezTo>
                    <a:pt x="32" y="14"/>
                    <a:pt x="31" y="13"/>
                    <a:pt x="31" y="12"/>
                  </a:cubicBezTo>
                  <a:cubicBezTo>
                    <a:pt x="32" y="11"/>
                    <a:pt x="32" y="11"/>
                    <a:pt x="32" y="11"/>
                  </a:cubicBezTo>
                  <a:cubicBezTo>
                    <a:pt x="32" y="11"/>
                    <a:pt x="32" y="11"/>
                    <a:pt x="32" y="11"/>
                  </a:cubicBezTo>
                  <a:cubicBezTo>
                    <a:pt x="32" y="10"/>
                    <a:pt x="32" y="9"/>
                    <a:pt x="32" y="8"/>
                  </a:cubicBezTo>
                  <a:cubicBezTo>
                    <a:pt x="32" y="8"/>
                    <a:pt x="32" y="8"/>
                    <a:pt x="32" y="8"/>
                  </a:cubicBezTo>
                  <a:cubicBezTo>
                    <a:pt x="32" y="8"/>
                    <a:pt x="32" y="8"/>
                    <a:pt x="32" y="8"/>
                  </a:cubicBezTo>
                  <a:cubicBezTo>
                    <a:pt x="32" y="8"/>
                    <a:pt x="32" y="8"/>
                    <a:pt x="32" y="8"/>
                  </a:cubicBezTo>
                  <a:cubicBezTo>
                    <a:pt x="32" y="7"/>
                    <a:pt x="32" y="7"/>
                    <a:pt x="32" y="7"/>
                  </a:cubicBezTo>
                  <a:cubicBezTo>
                    <a:pt x="31" y="6"/>
                    <a:pt x="31" y="6"/>
                    <a:pt x="31" y="6"/>
                  </a:cubicBezTo>
                  <a:cubicBezTo>
                    <a:pt x="31" y="6"/>
                    <a:pt x="28" y="3"/>
                    <a:pt x="28" y="3"/>
                  </a:cubicBezTo>
                  <a:cubicBezTo>
                    <a:pt x="27" y="4"/>
                    <a:pt x="27" y="4"/>
                    <a:pt x="27" y="4"/>
                  </a:cubicBezTo>
                  <a:cubicBezTo>
                    <a:pt x="25" y="5"/>
                    <a:pt x="25" y="5"/>
                    <a:pt x="25" y="5"/>
                  </a:cubicBezTo>
                  <a:cubicBezTo>
                    <a:pt x="24" y="4"/>
                    <a:pt x="23" y="4"/>
                    <a:pt x="21" y="3"/>
                  </a:cubicBezTo>
                  <a:cubicBezTo>
                    <a:pt x="21" y="1"/>
                    <a:pt x="21" y="1"/>
                    <a:pt x="21" y="1"/>
                  </a:cubicBezTo>
                  <a:cubicBezTo>
                    <a:pt x="21" y="1"/>
                    <a:pt x="21" y="1"/>
                    <a:pt x="21" y="1"/>
                  </a:cubicBezTo>
                  <a:cubicBezTo>
                    <a:pt x="20" y="0"/>
                    <a:pt x="19" y="0"/>
                    <a:pt x="1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6" name="Freeform 32"/>
            <p:cNvSpPr>
              <a:spLocks noEditPoints="1"/>
            </p:cNvSpPr>
            <p:nvPr/>
          </p:nvSpPr>
          <p:spPr bwMode="auto">
            <a:xfrm>
              <a:off x="3549" y="1934"/>
              <a:ext cx="59" cy="53"/>
            </a:xfrm>
            <a:custGeom>
              <a:gdLst>
                <a:gd fmla="*/ 22 w 25" name="T0"/>
                <a:gd fmla="*/ 10 h 22" name="T1"/>
                <a:gd fmla="*/ 22 w 25" name="T2"/>
                <a:gd fmla="*/ 9 h 22" name="T3"/>
                <a:gd fmla="*/ 22 w 25" name="T4"/>
                <a:gd fmla="*/ 9 h 22" name="T5"/>
                <a:gd fmla="*/ 22 w 25" name="T6"/>
                <a:gd fmla="*/ 9 h 22" name="T7"/>
                <a:gd fmla="*/ 22 w 25" name="T8"/>
                <a:gd fmla="*/ 7 h 22" name="T9"/>
                <a:gd fmla="*/ 21 w 25" name="T10"/>
                <a:gd fmla="*/ 8 h 22" name="T11"/>
                <a:gd fmla="*/ 22 w 25" name="T12"/>
                <a:gd fmla="*/ 7 h 22" name="T13"/>
                <a:gd fmla="*/ 20 w 25" name="T14"/>
                <a:gd fmla="*/ 6 h 22" name="T15"/>
                <a:gd fmla="*/ 20 w 25" name="T16"/>
                <a:gd fmla="*/ 7 h 22" name="T17"/>
                <a:gd fmla="*/ 20 w 25" name="T18"/>
                <a:gd fmla="*/ 5 h 22" name="T19"/>
                <a:gd fmla="*/ 13 w 25" name="T20"/>
                <a:gd fmla="*/ 21 h 22" name="T21"/>
                <a:gd fmla="*/ 3 w 25" name="T22"/>
                <a:gd fmla="*/ 11 h 22" name="T23"/>
                <a:gd fmla="*/ 15 w 25" name="T24"/>
                <a:gd fmla="*/ 4 h 22" name="T25"/>
                <a:gd fmla="*/ 20 w 25" name="T26"/>
                <a:gd fmla="*/ 18 h 22" name="T27"/>
                <a:gd fmla="*/ 13 w 25" name="T28"/>
                <a:gd fmla="*/ 21 h 22" name="T29"/>
                <a:gd fmla="*/ 19 w 25" name="T30"/>
                <a:gd fmla="*/ 4 h 22" name="T31"/>
                <a:gd fmla="*/ 19 w 25" name="T32"/>
                <a:gd fmla="*/ 5 h 22" name="T33"/>
                <a:gd fmla="*/ 3 w 25" name="T34"/>
                <a:gd fmla="*/ 8 h 22" name="T35"/>
                <a:gd fmla="*/ 6 w 25" name="T36"/>
                <a:gd fmla="*/ 3 h 22" name="T37"/>
                <a:gd fmla="*/ 3 w 25" name="T38"/>
                <a:gd fmla="*/ 9 h 22" name="T39"/>
                <a:gd fmla="*/ 18 w 25" name="T40"/>
                <a:gd fmla="*/ 3 h 22" name="T41"/>
                <a:gd fmla="*/ 16 w 25" name="T42"/>
                <a:gd fmla="*/ 4 h 22" name="T43"/>
                <a:gd fmla="*/ 17 w 25" name="T44"/>
                <a:gd fmla="*/ 2 h 22" name="T45"/>
                <a:gd fmla="*/ 16 w 25" name="T46"/>
                <a:gd fmla="*/ 4 h 22" name="T47"/>
                <a:gd fmla="*/ 16 w 25" name="T48"/>
                <a:gd fmla="*/ 1 h 22" name="T49"/>
                <a:gd fmla="*/ 15 w 25" name="T50"/>
                <a:gd fmla="*/ 4 h 22" name="T51"/>
                <a:gd fmla="*/ 7 w 25" name="T52"/>
                <a:gd fmla="*/ 2 h 22" name="T53"/>
                <a:gd fmla="*/ 6 w 25" name="T54"/>
                <a:gd fmla="*/ 5 h 22" name="T55"/>
                <a:gd fmla="*/ 13 w 25" name="T56"/>
                <a:gd fmla="*/ 3 h 22" name="T57"/>
                <a:gd fmla="*/ 16 w 25" name="T58"/>
                <a:gd fmla="*/ 1 h 22" name="T59"/>
                <a:gd fmla="*/ 9 w 25" name="T60"/>
                <a:gd fmla="*/ 1 h 22" name="T61"/>
                <a:gd fmla="*/ 8 w 25" name="T62"/>
                <a:gd fmla="*/ 4 h 22" name="T63"/>
                <a:gd fmla="*/ 13 w 25" name="T64"/>
                <a:gd fmla="*/ 1 h 22" name="T65"/>
                <a:gd fmla="*/ 13 w 25" name="T66"/>
                <a:gd fmla="*/ 3 h 22" name="T67"/>
                <a:gd fmla="*/ 8 w 25" name="T68"/>
                <a:gd fmla="*/ 4 h 22" name="T69"/>
                <a:gd fmla="*/ 9 w 25" name="T70"/>
                <a:gd fmla="*/ 3 h 22" name="T71"/>
                <a:gd fmla="*/ 12 w 25" name="T72"/>
                <a:gd fmla="*/ 1 h 22" name="T73"/>
                <a:gd fmla="*/ 11 w 25" name="T74"/>
                <a:gd fmla="*/ 3 h 22" name="T75"/>
                <a:gd fmla="*/ 5 w 25" name="T76"/>
                <a:gd fmla="*/ 3 h 22" name="T77"/>
                <a:gd fmla="*/ 20 w 25" name="T78"/>
                <a:gd fmla="*/ 19 h 22" name="T79"/>
                <a:gd fmla="*/ 20 w 25" name="T80"/>
                <a:gd fmla="*/ 19 h 22" name="T81"/>
                <a:gd fmla="*/ 21 w 25" name="T82"/>
                <a:gd fmla="*/ 18 h 22" name="T83"/>
                <a:gd fmla="*/ 22 w 25" name="T84"/>
                <a:gd fmla="*/ 5 h 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2" w="25">
                  <a:moveTo>
                    <a:pt x="23" y="11"/>
                  </a:moveTo>
                  <a:cubicBezTo>
                    <a:pt x="23" y="11"/>
                    <a:pt x="22" y="10"/>
                    <a:pt x="22" y="10"/>
                  </a:cubicBezTo>
                  <a:cubicBezTo>
                    <a:pt x="22" y="10"/>
                    <a:pt x="22" y="10"/>
                    <a:pt x="22" y="10"/>
                  </a:cubicBezTo>
                  <a:cubicBezTo>
                    <a:pt x="23" y="9"/>
                    <a:pt x="23" y="9"/>
                    <a:pt x="23" y="9"/>
                  </a:cubicBezTo>
                  <a:cubicBezTo>
                    <a:pt x="23" y="10"/>
                    <a:pt x="23" y="11"/>
                    <a:pt x="23" y="11"/>
                  </a:cubicBezTo>
                  <a:moveTo>
                    <a:pt x="22" y="9"/>
                  </a:moveTo>
                  <a:cubicBezTo>
                    <a:pt x="22" y="9"/>
                    <a:pt x="22" y="9"/>
                    <a:pt x="22" y="9"/>
                  </a:cubicBezTo>
                  <a:cubicBezTo>
                    <a:pt x="22" y="8"/>
                    <a:pt x="22" y="8"/>
                    <a:pt x="22" y="8"/>
                  </a:cubicBezTo>
                  <a:cubicBezTo>
                    <a:pt x="22" y="9"/>
                    <a:pt x="22" y="9"/>
                    <a:pt x="22" y="9"/>
                  </a:cubicBezTo>
                  <a:cubicBezTo>
                    <a:pt x="22" y="9"/>
                    <a:pt x="22" y="9"/>
                    <a:pt x="22" y="9"/>
                  </a:cubicBezTo>
                  <a:cubicBezTo>
                    <a:pt x="22" y="9"/>
                    <a:pt x="22" y="9"/>
                    <a:pt x="22" y="9"/>
                  </a:cubicBezTo>
                  <a:cubicBezTo>
                    <a:pt x="22" y="9"/>
                    <a:pt x="22" y="9"/>
                    <a:pt x="22" y="9"/>
                  </a:cubicBezTo>
                  <a:moveTo>
                    <a:pt x="21" y="8"/>
                  </a:moveTo>
                  <a:cubicBezTo>
                    <a:pt x="21" y="8"/>
                    <a:pt x="21" y="8"/>
                    <a:pt x="21" y="8"/>
                  </a:cubicBezTo>
                  <a:cubicBezTo>
                    <a:pt x="22" y="7"/>
                    <a:pt x="22" y="7"/>
                    <a:pt x="22" y="7"/>
                  </a:cubicBezTo>
                  <a:cubicBezTo>
                    <a:pt x="22" y="8"/>
                    <a:pt x="22" y="8"/>
                    <a:pt x="22" y="8"/>
                  </a:cubicBezTo>
                  <a:cubicBezTo>
                    <a:pt x="21" y="8"/>
                    <a:pt x="21" y="8"/>
                    <a:pt x="21" y="8"/>
                  </a:cubicBezTo>
                  <a:moveTo>
                    <a:pt x="21" y="8"/>
                  </a:moveTo>
                  <a:cubicBezTo>
                    <a:pt x="20" y="7"/>
                    <a:pt x="20" y="7"/>
                    <a:pt x="20" y="7"/>
                  </a:cubicBezTo>
                  <a:cubicBezTo>
                    <a:pt x="21" y="6"/>
                    <a:pt x="21" y="6"/>
                    <a:pt x="21" y="6"/>
                  </a:cubicBezTo>
                  <a:cubicBezTo>
                    <a:pt x="22" y="7"/>
                    <a:pt x="22" y="7"/>
                    <a:pt x="22" y="7"/>
                  </a:cubicBezTo>
                  <a:cubicBezTo>
                    <a:pt x="21" y="8"/>
                    <a:pt x="21" y="8"/>
                    <a:pt x="21" y="8"/>
                  </a:cubicBezTo>
                  <a:moveTo>
                    <a:pt x="20" y="7"/>
                  </a:moveTo>
                  <a:cubicBezTo>
                    <a:pt x="20" y="6"/>
                    <a:pt x="20" y="6"/>
                    <a:pt x="20" y="6"/>
                  </a:cubicBezTo>
                  <a:cubicBezTo>
                    <a:pt x="20" y="6"/>
                    <a:pt x="21" y="6"/>
                    <a:pt x="21" y="6"/>
                  </a:cubicBezTo>
                  <a:cubicBezTo>
                    <a:pt x="21" y="6"/>
                    <a:pt x="21" y="6"/>
                    <a:pt x="21" y="6"/>
                  </a:cubicBezTo>
                  <a:cubicBezTo>
                    <a:pt x="21" y="6"/>
                    <a:pt x="20" y="6"/>
                    <a:pt x="20" y="7"/>
                  </a:cubicBezTo>
                  <a:moveTo>
                    <a:pt x="20" y="6"/>
                  </a:moveTo>
                  <a:cubicBezTo>
                    <a:pt x="19" y="6"/>
                    <a:pt x="19" y="6"/>
                    <a:pt x="19" y="6"/>
                  </a:cubicBezTo>
                  <a:cubicBezTo>
                    <a:pt x="20" y="5"/>
                    <a:pt x="20" y="5"/>
                    <a:pt x="20" y="5"/>
                  </a:cubicBezTo>
                  <a:cubicBezTo>
                    <a:pt x="21" y="5"/>
                    <a:pt x="21" y="5"/>
                    <a:pt x="21" y="5"/>
                  </a:cubicBezTo>
                  <a:cubicBezTo>
                    <a:pt x="20" y="5"/>
                    <a:pt x="20" y="6"/>
                    <a:pt x="20" y="6"/>
                  </a:cubicBezTo>
                  <a:moveTo>
                    <a:pt x="13" y="21"/>
                  </a:moveTo>
                  <a:cubicBezTo>
                    <a:pt x="10" y="21"/>
                    <a:pt x="8" y="20"/>
                    <a:pt x="6" y="18"/>
                  </a:cubicBezTo>
                  <a:cubicBezTo>
                    <a:pt x="4" y="16"/>
                    <a:pt x="3" y="13"/>
                    <a:pt x="3" y="11"/>
                  </a:cubicBezTo>
                  <a:cubicBezTo>
                    <a:pt x="3" y="11"/>
                    <a:pt x="3" y="11"/>
                    <a:pt x="3" y="11"/>
                  </a:cubicBezTo>
                  <a:cubicBezTo>
                    <a:pt x="3" y="9"/>
                    <a:pt x="4" y="8"/>
                    <a:pt x="5" y="7"/>
                  </a:cubicBezTo>
                  <a:cubicBezTo>
                    <a:pt x="8" y="4"/>
                    <a:pt x="10" y="4"/>
                    <a:pt x="12" y="4"/>
                  </a:cubicBezTo>
                  <a:cubicBezTo>
                    <a:pt x="13" y="4"/>
                    <a:pt x="14" y="4"/>
                    <a:pt x="15" y="4"/>
                  </a:cubicBezTo>
                  <a:cubicBezTo>
                    <a:pt x="19" y="6"/>
                    <a:pt x="22" y="10"/>
                    <a:pt x="22" y="14"/>
                  </a:cubicBezTo>
                  <a:cubicBezTo>
                    <a:pt x="22" y="14"/>
                    <a:pt x="22" y="14"/>
                    <a:pt x="22" y="14"/>
                  </a:cubicBezTo>
                  <a:cubicBezTo>
                    <a:pt x="22" y="15"/>
                    <a:pt x="21" y="16"/>
                    <a:pt x="20" y="18"/>
                  </a:cubicBezTo>
                  <a:cubicBezTo>
                    <a:pt x="20" y="18"/>
                    <a:pt x="20" y="18"/>
                    <a:pt x="20" y="18"/>
                  </a:cubicBezTo>
                  <a:cubicBezTo>
                    <a:pt x="20" y="18"/>
                    <a:pt x="20" y="18"/>
                    <a:pt x="20" y="18"/>
                  </a:cubicBezTo>
                  <a:cubicBezTo>
                    <a:pt x="18" y="20"/>
                    <a:pt x="15" y="21"/>
                    <a:pt x="13" y="21"/>
                  </a:cubicBezTo>
                  <a:moveTo>
                    <a:pt x="19" y="5"/>
                  </a:moveTo>
                  <a:cubicBezTo>
                    <a:pt x="18" y="5"/>
                    <a:pt x="18" y="5"/>
                    <a:pt x="18" y="5"/>
                  </a:cubicBezTo>
                  <a:cubicBezTo>
                    <a:pt x="18" y="5"/>
                    <a:pt x="19" y="4"/>
                    <a:pt x="19" y="4"/>
                  </a:cubicBezTo>
                  <a:cubicBezTo>
                    <a:pt x="20" y="4"/>
                    <a:pt x="20" y="4"/>
                    <a:pt x="20" y="4"/>
                  </a:cubicBezTo>
                  <a:cubicBezTo>
                    <a:pt x="20" y="4"/>
                    <a:pt x="20" y="4"/>
                    <a:pt x="20" y="4"/>
                  </a:cubicBezTo>
                  <a:cubicBezTo>
                    <a:pt x="19" y="5"/>
                    <a:pt x="19" y="5"/>
                    <a:pt x="19" y="5"/>
                  </a:cubicBezTo>
                  <a:moveTo>
                    <a:pt x="3" y="9"/>
                  </a:moveTo>
                  <a:cubicBezTo>
                    <a:pt x="3" y="8"/>
                    <a:pt x="3" y="8"/>
                    <a:pt x="3" y="8"/>
                  </a:cubicBezTo>
                  <a:cubicBezTo>
                    <a:pt x="3" y="8"/>
                    <a:pt x="3" y="8"/>
                    <a:pt x="3" y="8"/>
                  </a:cubicBezTo>
                  <a:cubicBezTo>
                    <a:pt x="4" y="7"/>
                    <a:pt x="4" y="6"/>
                    <a:pt x="5" y="4"/>
                  </a:cubicBezTo>
                  <a:cubicBezTo>
                    <a:pt x="6" y="3"/>
                    <a:pt x="6" y="3"/>
                    <a:pt x="6" y="3"/>
                  </a:cubicBezTo>
                  <a:cubicBezTo>
                    <a:pt x="6" y="3"/>
                    <a:pt x="6" y="3"/>
                    <a:pt x="6" y="3"/>
                  </a:cubicBezTo>
                  <a:cubicBezTo>
                    <a:pt x="6" y="4"/>
                    <a:pt x="5" y="6"/>
                    <a:pt x="4" y="7"/>
                  </a:cubicBezTo>
                  <a:cubicBezTo>
                    <a:pt x="4" y="7"/>
                    <a:pt x="4" y="7"/>
                    <a:pt x="4" y="7"/>
                  </a:cubicBezTo>
                  <a:cubicBezTo>
                    <a:pt x="4" y="8"/>
                    <a:pt x="3" y="8"/>
                    <a:pt x="3" y="9"/>
                  </a:cubicBezTo>
                  <a:moveTo>
                    <a:pt x="18" y="5"/>
                  </a:moveTo>
                  <a:cubicBezTo>
                    <a:pt x="17" y="4"/>
                    <a:pt x="17" y="4"/>
                    <a:pt x="17" y="4"/>
                  </a:cubicBezTo>
                  <a:cubicBezTo>
                    <a:pt x="18" y="3"/>
                    <a:pt x="18" y="3"/>
                    <a:pt x="18" y="3"/>
                  </a:cubicBezTo>
                  <a:cubicBezTo>
                    <a:pt x="19" y="3"/>
                    <a:pt x="19" y="3"/>
                    <a:pt x="19" y="3"/>
                  </a:cubicBezTo>
                  <a:cubicBezTo>
                    <a:pt x="19" y="4"/>
                    <a:pt x="18" y="4"/>
                    <a:pt x="18" y="5"/>
                  </a:cubicBezTo>
                  <a:moveTo>
                    <a:pt x="16" y="4"/>
                  </a:moveTo>
                  <a:cubicBezTo>
                    <a:pt x="15" y="4"/>
                    <a:pt x="15" y="4"/>
                    <a:pt x="15" y="4"/>
                  </a:cubicBezTo>
                  <a:cubicBezTo>
                    <a:pt x="15" y="4"/>
                    <a:pt x="15" y="4"/>
                    <a:pt x="15" y="4"/>
                  </a:cubicBezTo>
                  <a:cubicBezTo>
                    <a:pt x="17" y="2"/>
                    <a:pt x="17" y="2"/>
                    <a:pt x="17" y="2"/>
                  </a:cubicBezTo>
                  <a:cubicBezTo>
                    <a:pt x="17" y="2"/>
                    <a:pt x="17" y="2"/>
                    <a:pt x="17" y="2"/>
                  </a:cubicBezTo>
                  <a:cubicBezTo>
                    <a:pt x="18" y="3"/>
                    <a:pt x="18" y="3"/>
                    <a:pt x="18" y="3"/>
                  </a:cubicBezTo>
                  <a:cubicBezTo>
                    <a:pt x="16" y="4"/>
                    <a:pt x="16" y="4"/>
                    <a:pt x="16" y="4"/>
                  </a:cubicBezTo>
                  <a:moveTo>
                    <a:pt x="15" y="4"/>
                  </a:moveTo>
                  <a:cubicBezTo>
                    <a:pt x="14" y="3"/>
                    <a:pt x="14" y="3"/>
                    <a:pt x="14" y="3"/>
                  </a:cubicBezTo>
                  <a:cubicBezTo>
                    <a:pt x="15" y="3"/>
                    <a:pt x="16" y="2"/>
                    <a:pt x="16" y="1"/>
                  </a:cubicBezTo>
                  <a:cubicBezTo>
                    <a:pt x="17" y="2"/>
                    <a:pt x="17" y="2"/>
                    <a:pt x="17" y="2"/>
                  </a:cubicBezTo>
                  <a:cubicBezTo>
                    <a:pt x="17" y="2"/>
                    <a:pt x="17" y="2"/>
                    <a:pt x="17" y="2"/>
                  </a:cubicBezTo>
                  <a:cubicBezTo>
                    <a:pt x="15" y="4"/>
                    <a:pt x="15" y="4"/>
                    <a:pt x="15" y="4"/>
                  </a:cubicBezTo>
                  <a:cubicBezTo>
                    <a:pt x="15" y="4"/>
                    <a:pt x="15" y="4"/>
                    <a:pt x="15" y="4"/>
                  </a:cubicBezTo>
                  <a:moveTo>
                    <a:pt x="5" y="6"/>
                  </a:moveTo>
                  <a:cubicBezTo>
                    <a:pt x="6" y="5"/>
                    <a:pt x="7" y="3"/>
                    <a:pt x="7" y="2"/>
                  </a:cubicBezTo>
                  <a:cubicBezTo>
                    <a:pt x="8" y="2"/>
                    <a:pt x="8" y="2"/>
                    <a:pt x="9" y="1"/>
                  </a:cubicBezTo>
                  <a:cubicBezTo>
                    <a:pt x="6" y="5"/>
                    <a:pt x="6" y="5"/>
                    <a:pt x="6" y="5"/>
                  </a:cubicBezTo>
                  <a:cubicBezTo>
                    <a:pt x="6" y="5"/>
                    <a:pt x="6" y="5"/>
                    <a:pt x="6" y="5"/>
                  </a:cubicBezTo>
                  <a:cubicBezTo>
                    <a:pt x="6" y="5"/>
                    <a:pt x="5" y="6"/>
                    <a:pt x="5" y="6"/>
                  </a:cubicBezTo>
                  <a:moveTo>
                    <a:pt x="14" y="3"/>
                  </a:moveTo>
                  <a:cubicBezTo>
                    <a:pt x="13" y="3"/>
                    <a:pt x="13" y="3"/>
                    <a:pt x="13" y="3"/>
                  </a:cubicBezTo>
                  <a:cubicBezTo>
                    <a:pt x="13" y="3"/>
                    <a:pt x="14" y="2"/>
                    <a:pt x="14" y="2"/>
                  </a:cubicBezTo>
                  <a:cubicBezTo>
                    <a:pt x="15" y="1"/>
                    <a:pt x="15" y="1"/>
                    <a:pt x="15" y="1"/>
                  </a:cubicBezTo>
                  <a:cubicBezTo>
                    <a:pt x="16" y="1"/>
                    <a:pt x="16" y="1"/>
                    <a:pt x="16" y="1"/>
                  </a:cubicBezTo>
                  <a:cubicBezTo>
                    <a:pt x="15" y="2"/>
                    <a:pt x="15" y="3"/>
                    <a:pt x="14" y="3"/>
                  </a:cubicBezTo>
                  <a:moveTo>
                    <a:pt x="7" y="4"/>
                  </a:moveTo>
                  <a:cubicBezTo>
                    <a:pt x="9" y="1"/>
                    <a:pt x="9" y="1"/>
                    <a:pt x="9" y="1"/>
                  </a:cubicBezTo>
                  <a:cubicBezTo>
                    <a:pt x="10" y="1"/>
                    <a:pt x="10" y="1"/>
                    <a:pt x="10" y="1"/>
                  </a:cubicBezTo>
                  <a:cubicBezTo>
                    <a:pt x="9" y="2"/>
                    <a:pt x="9" y="3"/>
                    <a:pt x="8" y="4"/>
                  </a:cubicBezTo>
                  <a:cubicBezTo>
                    <a:pt x="8" y="4"/>
                    <a:pt x="8" y="4"/>
                    <a:pt x="8" y="4"/>
                  </a:cubicBezTo>
                  <a:cubicBezTo>
                    <a:pt x="7" y="4"/>
                    <a:pt x="7" y="4"/>
                    <a:pt x="7" y="4"/>
                  </a:cubicBezTo>
                  <a:moveTo>
                    <a:pt x="12" y="3"/>
                  </a:moveTo>
                  <a:cubicBezTo>
                    <a:pt x="12" y="2"/>
                    <a:pt x="13" y="2"/>
                    <a:pt x="13" y="1"/>
                  </a:cubicBezTo>
                  <a:cubicBezTo>
                    <a:pt x="14" y="1"/>
                    <a:pt x="14" y="1"/>
                    <a:pt x="14" y="1"/>
                  </a:cubicBezTo>
                  <a:cubicBezTo>
                    <a:pt x="14" y="1"/>
                    <a:pt x="14" y="1"/>
                    <a:pt x="14" y="1"/>
                  </a:cubicBezTo>
                  <a:cubicBezTo>
                    <a:pt x="13" y="2"/>
                    <a:pt x="13" y="2"/>
                    <a:pt x="13" y="3"/>
                  </a:cubicBezTo>
                  <a:cubicBezTo>
                    <a:pt x="13" y="3"/>
                    <a:pt x="13" y="3"/>
                    <a:pt x="13" y="3"/>
                  </a:cubicBezTo>
                  <a:cubicBezTo>
                    <a:pt x="12" y="3"/>
                    <a:pt x="12" y="3"/>
                    <a:pt x="12" y="3"/>
                  </a:cubicBezTo>
                  <a:moveTo>
                    <a:pt x="8" y="4"/>
                  </a:moveTo>
                  <a:cubicBezTo>
                    <a:pt x="9" y="3"/>
                    <a:pt x="10" y="2"/>
                    <a:pt x="11" y="1"/>
                  </a:cubicBezTo>
                  <a:cubicBezTo>
                    <a:pt x="11" y="1"/>
                    <a:pt x="11" y="1"/>
                    <a:pt x="11" y="1"/>
                  </a:cubicBezTo>
                  <a:cubicBezTo>
                    <a:pt x="11" y="2"/>
                    <a:pt x="10" y="2"/>
                    <a:pt x="9" y="3"/>
                  </a:cubicBezTo>
                  <a:cubicBezTo>
                    <a:pt x="8" y="4"/>
                    <a:pt x="8" y="4"/>
                    <a:pt x="8" y="4"/>
                  </a:cubicBezTo>
                  <a:moveTo>
                    <a:pt x="10" y="3"/>
                  </a:moveTo>
                  <a:cubicBezTo>
                    <a:pt x="11" y="2"/>
                    <a:pt x="11" y="2"/>
                    <a:pt x="12" y="1"/>
                  </a:cubicBezTo>
                  <a:cubicBezTo>
                    <a:pt x="12" y="1"/>
                    <a:pt x="12" y="1"/>
                    <a:pt x="12" y="1"/>
                  </a:cubicBezTo>
                  <a:cubicBezTo>
                    <a:pt x="13" y="1"/>
                    <a:pt x="13" y="1"/>
                    <a:pt x="13" y="1"/>
                  </a:cubicBezTo>
                  <a:cubicBezTo>
                    <a:pt x="12" y="2"/>
                    <a:pt x="12" y="2"/>
                    <a:pt x="11" y="3"/>
                  </a:cubicBezTo>
                  <a:cubicBezTo>
                    <a:pt x="11" y="3"/>
                    <a:pt x="10" y="3"/>
                    <a:pt x="10" y="3"/>
                  </a:cubicBezTo>
                  <a:moveTo>
                    <a:pt x="12" y="0"/>
                  </a:moveTo>
                  <a:cubicBezTo>
                    <a:pt x="10" y="0"/>
                    <a:pt x="7" y="1"/>
                    <a:pt x="5" y="3"/>
                  </a:cubicBezTo>
                  <a:cubicBezTo>
                    <a:pt x="0" y="8"/>
                    <a:pt x="1" y="15"/>
                    <a:pt x="5" y="18"/>
                  </a:cubicBezTo>
                  <a:cubicBezTo>
                    <a:pt x="7" y="20"/>
                    <a:pt x="10" y="22"/>
                    <a:pt x="13" y="22"/>
                  </a:cubicBezTo>
                  <a:cubicBezTo>
                    <a:pt x="15" y="22"/>
                    <a:pt x="18" y="21"/>
                    <a:pt x="20" y="19"/>
                  </a:cubicBezTo>
                  <a:cubicBezTo>
                    <a:pt x="20" y="19"/>
                    <a:pt x="20" y="19"/>
                    <a:pt x="20" y="19"/>
                  </a:cubicBezTo>
                  <a:cubicBezTo>
                    <a:pt x="20" y="19"/>
                    <a:pt x="20" y="19"/>
                    <a:pt x="20" y="19"/>
                  </a:cubicBezTo>
                  <a:cubicBezTo>
                    <a:pt x="20" y="19"/>
                    <a:pt x="20" y="19"/>
                    <a:pt x="20" y="19"/>
                  </a:cubicBezTo>
                  <a:cubicBezTo>
                    <a:pt x="21" y="18"/>
                    <a:pt x="21" y="18"/>
                    <a:pt x="21" y="18"/>
                  </a:cubicBezTo>
                  <a:cubicBezTo>
                    <a:pt x="21" y="18"/>
                    <a:pt x="21" y="18"/>
                    <a:pt x="21" y="18"/>
                  </a:cubicBezTo>
                  <a:cubicBezTo>
                    <a:pt x="21" y="18"/>
                    <a:pt x="21" y="18"/>
                    <a:pt x="21" y="18"/>
                  </a:cubicBezTo>
                  <a:cubicBezTo>
                    <a:pt x="25" y="14"/>
                    <a:pt x="24" y="9"/>
                    <a:pt x="22" y="5"/>
                  </a:cubicBezTo>
                  <a:cubicBezTo>
                    <a:pt x="22" y="5"/>
                    <a:pt x="22" y="5"/>
                    <a:pt x="22" y="5"/>
                  </a:cubicBezTo>
                  <a:cubicBezTo>
                    <a:pt x="22" y="5"/>
                    <a:pt x="22" y="5"/>
                    <a:pt x="22" y="5"/>
                  </a:cubicBezTo>
                  <a:cubicBezTo>
                    <a:pt x="21" y="5"/>
                    <a:pt x="21" y="4"/>
                    <a:pt x="20" y="3"/>
                  </a:cubicBezTo>
                  <a:cubicBezTo>
                    <a:pt x="18" y="1"/>
                    <a:pt x="15"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7" name="Freeform 33"/>
            <p:cNvSpPr>
              <a:spLocks noEditPoints="1"/>
            </p:cNvSpPr>
            <p:nvPr/>
          </p:nvSpPr>
          <p:spPr bwMode="auto">
            <a:xfrm>
              <a:off x="3615" y="1894"/>
              <a:ext cx="62" cy="66"/>
            </a:xfrm>
            <a:custGeom>
              <a:gdLst>
                <a:gd fmla="*/ 12 w 26" name="T0"/>
                <a:gd fmla="*/ 27 h 28" name="T1"/>
                <a:gd fmla="*/ 11 w 26" name="T2"/>
                <a:gd fmla="*/ 27 h 28" name="T3"/>
                <a:gd fmla="*/ 10 w 26" name="T4"/>
                <a:gd fmla="*/ 27 h 28" name="T5"/>
                <a:gd fmla="*/ 9 w 26" name="T6"/>
                <a:gd fmla="*/ 26 h 28" name="T7"/>
                <a:gd fmla="*/ 18 w 26" name="T8"/>
                <a:gd fmla="*/ 25 h 28" name="T9"/>
                <a:gd fmla="*/ 19 w 26" name="T10"/>
                <a:gd fmla="*/ 24 h 28" name="T11"/>
                <a:gd fmla="*/ 14 w 26" name="T12"/>
                <a:gd fmla="*/ 24 h 28" name="T13"/>
                <a:gd fmla="*/ 15 w 26" name="T14"/>
                <a:gd fmla="*/ 23 h 28" name="T15"/>
                <a:gd fmla="*/ 20 w 26" name="T16"/>
                <a:gd fmla="*/ 23 h 28" name="T17"/>
                <a:gd fmla="*/ 16 w 26" name="T18"/>
                <a:gd fmla="*/ 23 h 28" name="T19"/>
                <a:gd fmla="*/ 18 w 26" name="T20"/>
                <a:gd fmla="*/ 23 h 28" name="T21"/>
                <a:gd fmla="*/ 8 w 26" name="T22"/>
                <a:gd fmla="*/ 24 h 28" name="T23"/>
                <a:gd fmla="*/ 17 w 26" name="T24"/>
                <a:gd fmla="*/ 23 h 28" name="T25"/>
                <a:gd fmla="*/ 21 w 26" name="T26"/>
                <a:gd fmla="*/ 23 h 28" name="T27"/>
                <a:gd fmla="*/ 8 w 26" name="T28"/>
                <a:gd fmla="*/ 22 h 28" name="T29"/>
                <a:gd fmla="*/ 8 w 26" name="T30"/>
                <a:gd fmla="*/ 22 h 28" name="T31"/>
                <a:gd fmla="*/ 4 w 26" name="T32"/>
                <a:gd fmla="*/ 22 h 28" name="T33"/>
                <a:gd fmla="*/ 7 w 26" name="T34"/>
                <a:gd fmla="*/ 22 h 28" name="T35"/>
                <a:gd fmla="*/ 7 w 26" name="T36"/>
                <a:gd fmla="*/ 21 h 28" name="T37"/>
                <a:gd fmla="*/ 4 w 26" name="T38"/>
                <a:gd fmla="*/ 22 h 28" name="T39"/>
                <a:gd fmla="*/ 3 w 26" name="T40"/>
                <a:gd fmla="*/ 22 h 28" name="T41"/>
                <a:gd fmla="*/ 6 w 26" name="T42"/>
                <a:gd fmla="*/ 21 h 28" name="T43"/>
                <a:gd fmla="*/ 3 w 26" name="T44"/>
                <a:gd fmla="*/ 21 h 28" name="T45"/>
                <a:gd fmla="*/ 3 w 26" name="T46"/>
                <a:gd fmla="*/ 20 h 28" name="T47"/>
                <a:gd fmla="*/ 2 w 26" name="T48"/>
                <a:gd fmla="*/ 19 h 28" name="T49"/>
                <a:gd fmla="*/ 22 w 26" name="T50"/>
                <a:gd fmla="*/ 19 h 28" name="T51"/>
                <a:gd fmla="*/ 24 w 26" name="T52"/>
                <a:gd fmla="*/ 19 h 28" name="T53"/>
                <a:gd fmla="*/ 23 w 26" name="T54"/>
                <a:gd fmla="*/ 18 h 28" name="T55"/>
                <a:gd fmla="*/ 23 w 26" name="T56"/>
                <a:gd fmla="*/ 18 h 28" name="T57"/>
                <a:gd fmla="*/ 3 w 26" name="T58"/>
                <a:gd fmla="*/ 17 h 28" name="T59"/>
                <a:gd fmla="*/ 2 w 26" name="T60"/>
                <a:gd fmla="*/ 15 h 28" name="T61"/>
                <a:gd fmla="*/ 2 w 26" name="T62"/>
                <a:gd fmla="*/ 15 h 28" name="T63"/>
                <a:gd fmla="*/ 1 w 26" name="T64"/>
                <a:gd fmla="*/ 15 h 28" name="T65"/>
                <a:gd fmla="*/ 1 w 26" name="T66"/>
                <a:gd fmla="*/ 15 h 28" name="T67"/>
                <a:gd fmla="*/ 23 w 26" name="T68"/>
                <a:gd fmla="*/ 9 h 28" name="T69"/>
                <a:gd fmla="*/ 4 w 26" name="T70"/>
                <a:gd fmla="*/ 6 h 28" name="T71"/>
                <a:gd fmla="*/ 4 w 26" name="T72"/>
                <a:gd fmla="*/ 5 h 28" name="T73"/>
                <a:gd fmla="*/ 13 w 26" name="T74"/>
                <a:gd fmla="*/ 3 h 28" name="T75"/>
                <a:gd fmla="*/ 17 w 26" name="T76"/>
                <a:gd fmla="*/ 3 h 28" name="T77"/>
                <a:gd fmla="*/ 24 w 26" name="T78"/>
                <a:gd fmla="*/ 7 h 28" name="T79"/>
                <a:gd fmla="*/ 25 w 26" name="T80"/>
                <a:gd fmla="*/ 13 h 28" name="T81"/>
                <a:gd fmla="*/ 20 w 26" name="T82"/>
                <a:gd fmla="*/ 20 h 28" name="T83"/>
                <a:gd fmla="*/ 13 w 26" name="T84"/>
                <a:gd fmla="*/ 23 h 28" name="T85"/>
                <a:gd fmla="*/ 10 w 26" name="T86"/>
                <a:gd fmla="*/ 22 h 28" name="T87"/>
                <a:gd fmla="*/ 4 w 26" name="T88"/>
                <a:gd fmla="*/ 17 h 28" name="T89"/>
                <a:gd fmla="*/ 2 w 26" name="T90"/>
                <a:gd fmla="*/ 9 h 28" name="T91"/>
                <a:gd fmla="*/ 5 w 26" name="T92"/>
                <a:gd fmla="*/ 4 h 28" name="T93"/>
                <a:gd fmla="*/ 13 w 26" name="T94"/>
                <a:gd fmla="*/ 0 h 28" name="T95"/>
                <a:gd fmla="*/ 4 w 26" name="T96"/>
                <a:gd fmla="*/ 3 h 28" name="T97"/>
                <a:gd fmla="*/ 3 w 26" name="T98"/>
                <a:gd fmla="*/ 6 h 28" name="T99"/>
                <a:gd fmla="*/ 1 w 26" name="T100"/>
                <a:gd fmla="*/ 9 h 28" name="T101"/>
                <a:gd fmla="*/ 0 w 26" name="T102"/>
                <a:gd fmla="*/ 15 h 28" name="T103"/>
                <a:gd fmla="*/ 1 w 26" name="T104"/>
                <a:gd fmla="*/ 18 h 28" name="T105"/>
                <a:gd fmla="*/ 3 w 26" name="T106"/>
                <a:gd fmla="*/ 24 h 28" name="T107"/>
                <a:gd fmla="*/ 4 w 26" name="T108"/>
                <a:gd fmla="*/ 24 h 28" name="T109"/>
                <a:gd fmla="*/ 8 w 26" name="T110"/>
                <a:gd fmla="*/ 27 h 28" name="T111"/>
                <a:gd fmla="*/ 17 w 26" name="T112"/>
                <a:gd fmla="*/ 25 h 28" name="T113"/>
                <a:gd fmla="*/ 22 w 26" name="T114"/>
                <a:gd fmla="*/ 22 h 28" name="T115"/>
                <a:gd fmla="*/ 22 w 26" name="T116"/>
                <a:gd fmla="*/ 20 h 28" name="T117"/>
                <a:gd fmla="*/ 25 w 26" name="T118"/>
                <a:gd fmla="*/ 17 h 28" name="T119"/>
                <a:gd fmla="*/ 24 w 26" name="T120"/>
                <a:gd fmla="*/ 10 h 28" name="T121"/>
                <a:gd fmla="*/ 25 w 26" name="T122"/>
                <a:gd fmla="*/ 7 h 28" name="T123"/>
                <a:gd fmla="*/ 17 w 26" name="T124"/>
                <a:gd fmla="*/ 3 h 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 w="26">
                  <a:moveTo>
                    <a:pt x="12" y="27"/>
                  </a:moveTo>
                  <a:cubicBezTo>
                    <a:pt x="12" y="27"/>
                    <a:pt x="12" y="27"/>
                    <a:pt x="12" y="27"/>
                  </a:cubicBezTo>
                  <a:cubicBezTo>
                    <a:pt x="12" y="27"/>
                    <a:pt x="12" y="27"/>
                    <a:pt x="12" y="27"/>
                  </a:cubicBezTo>
                  <a:cubicBezTo>
                    <a:pt x="12" y="27"/>
                    <a:pt x="12" y="27"/>
                    <a:pt x="12" y="27"/>
                  </a:cubicBezTo>
                  <a:moveTo>
                    <a:pt x="12" y="27"/>
                  </a:moveTo>
                  <a:cubicBezTo>
                    <a:pt x="11" y="27"/>
                    <a:pt x="11" y="27"/>
                    <a:pt x="11" y="27"/>
                  </a:cubicBezTo>
                  <a:cubicBezTo>
                    <a:pt x="11" y="26"/>
                    <a:pt x="12" y="26"/>
                    <a:pt x="12" y="26"/>
                  </a:cubicBezTo>
                  <a:cubicBezTo>
                    <a:pt x="12" y="26"/>
                    <a:pt x="12" y="26"/>
                    <a:pt x="12" y="26"/>
                  </a:cubicBezTo>
                  <a:cubicBezTo>
                    <a:pt x="12" y="26"/>
                    <a:pt x="12" y="27"/>
                    <a:pt x="12" y="27"/>
                  </a:cubicBezTo>
                  <a:moveTo>
                    <a:pt x="11" y="27"/>
                  </a:moveTo>
                  <a:cubicBezTo>
                    <a:pt x="10" y="27"/>
                    <a:pt x="10" y="27"/>
                    <a:pt x="10" y="27"/>
                  </a:cubicBezTo>
                  <a:cubicBezTo>
                    <a:pt x="10" y="26"/>
                    <a:pt x="11" y="26"/>
                    <a:pt x="11" y="25"/>
                  </a:cubicBezTo>
                  <a:cubicBezTo>
                    <a:pt x="12" y="25"/>
                    <a:pt x="12" y="25"/>
                    <a:pt x="12" y="25"/>
                  </a:cubicBezTo>
                  <a:cubicBezTo>
                    <a:pt x="11" y="26"/>
                    <a:pt x="11" y="26"/>
                    <a:pt x="11" y="27"/>
                  </a:cubicBezTo>
                  <a:moveTo>
                    <a:pt x="10" y="27"/>
                  </a:moveTo>
                  <a:cubicBezTo>
                    <a:pt x="9" y="27"/>
                    <a:pt x="9" y="27"/>
                    <a:pt x="9" y="27"/>
                  </a:cubicBezTo>
                  <a:cubicBezTo>
                    <a:pt x="10" y="26"/>
                    <a:pt x="10" y="26"/>
                    <a:pt x="10" y="25"/>
                  </a:cubicBezTo>
                  <a:cubicBezTo>
                    <a:pt x="11" y="25"/>
                    <a:pt x="11" y="25"/>
                    <a:pt x="11" y="25"/>
                  </a:cubicBezTo>
                  <a:cubicBezTo>
                    <a:pt x="10" y="26"/>
                    <a:pt x="10" y="26"/>
                    <a:pt x="10" y="27"/>
                  </a:cubicBezTo>
                  <a:moveTo>
                    <a:pt x="9" y="26"/>
                  </a:moveTo>
                  <a:cubicBezTo>
                    <a:pt x="9" y="26"/>
                    <a:pt x="9" y="26"/>
                    <a:pt x="9" y="26"/>
                  </a:cubicBezTo>
                  <a:cubicBezTo>
                    <a:pt x="9" y="25"/>
                    <a:pt x="9" y="25"/>
                    <a:pt x="9" y="25"/>
                  </a:cubicBezTo>
                  <a:cubicBezTo>
                    <a:pt x="10" y="25"/>
                    <a:pt x="10" y="25"/>
                    <a:pt x="10" y="25"/>
                  </a:cubicBezTo>
                  <a:cubicBezTo>
                    <a:pt x="9" y="26"/>
                    <a:pt x="9" y="26"/>
                    <a:pt x="9" y="26"/>
                  </a:cubicBezTo>
                  <a:moveTo>
                    <a:pt x="18" y="25"/>
                  </a:moveTo>
                  <a:cubicBezTo>
                    <a:pt x="18" y="25"/>
                    <a:pt x="18" y="25"/>
                    <a:pt x="18" y="25"/>
                  </a:cubicBezTo>
                  <a:cubicBezTo>
                    <a:pt x="18" y="24"/>
                    <a:pt x="18" y="24"/>
                    <a:pt x="18" y="24"/>
                  </a:cubicBezTo>
                  <a:cubicBezTo>
                    <a:pt x="18" y="24"/>
                    <a:pt x="18" y="25"/>
                    <a:pt x="18" y="25"/>
                  </a:cubicBezTo>
                  <a:moveTo>
                    <a:pt x="19" y="25"/>
                  </a:moveTo>
                  <a:cubicBezTo>
                    <a:pt x="19" y="25"/>
                    <a:pt x="19" y="25"/>
                    <a:pt x="19" y="24"/>
                  </a:cubicBezTo>
                  <a:cubicBezTo>
                    <a:pt x="19" y="24"/>
                    <a:pt x="19" y="24"/>
                    <a:pt x="19" y="24"/>
                  </a:cubicBezTo>
                  <a:cubicBezTo>
                    <a:pt x="19" y="25"/>
                    <a:pt x="19" y="25"/>
                    <a:pt x="19" y="25"/>
                  </a:cubicBezTo>
                  <a:moveTo>
                    <a:pt x="14" y="24"/>
                  </a:moveTo>
                  <a:cubicBezTo>
                    <a:pt x="14" y="24"/>
                    <a:pt x="14" y="24"/>
                    <a:pt x="14" y="24"/>
                  </a:cubicBezTo>
                  <a:cubicBezTo>
                    <a:pt x="14" y="24"/>
                    <a:pt x="14" y="24"/>
                    <a:pt x="14" y="24"/>
                  </a:cubicBezTo>
                  <a:cubicBezTo>
                    <a:pt x="14" y="24"/>
                    <a:pt x="14" y="24"/>
                    <a:pt x="14" y="24"/>
                  </a:cubicBezTo>
                  <a:moveTo>
                    <a:pt x="14" y="25"/>
                  </a:moveTo>
                  <a:cubicBezTo>
                    <a:pt x="14" y="24"/>
                    <a:pt x="14" y="24"/>
                    <a:pt x="14" y="24"/>
                  </a:cubicBezTo>
                  <a:cubicBezTo>
                    <a:pt x="14" y="23"/>
                    <a:pt x="14" y="23"/>
                    <a:pt x="14" y="23"/>
                  </a:cubicBezTo>
                  <a:cubicBezTo>
                    <a:pt x="15" y="23"/>
                    <a:pt x="15" y="23"/>
                    <a:pt x="15" y="23"/>
                  </a:cubicBezTo>
                  <a:cubicBezTo>
                    <a:pt x="14" y="24"/>
                    <a:pt x="14" y="24"/>
                    <a:pt x="14" y="25"/>
                  </a:cubicBezTo>
                  <a:cubicBezTo>
                    <a:pt x="14" y="25"/>
                    <a:pt x="14" y="25"/>
                    <a:pt x="14" y="25"/>
                  </a:cubicBezTo>
                  <a:moveTo>
                    <a:pt x="19" y="25"/>
                  </a:moveTo>
                  <a:cubicBezTo>
                    <a:pt x="20" y="24"/>
                    <a:pt x="20" y="24"/>
                    <a:pt x="20" y="24"/>
                  </a:cubicBezTo>
                  <a:cubicBezTo>
                    <a:pt x="20" y="23"/>
                    <a:pt x="20" y="23"/>
                    <a:pt x="20" y="23"/>
                  </a:cubicBezTo>
                  <a:cubicBezTo>
                    <a:pt x="20" y="24"/>
                    <a:pt x="20" y="24"/>
                    <a:pt x="20" y="25"/>
                  </a:cubicBezTo>
                  <a:cubicBezTo>
                    <a:pt x="19" y="25"/>
                    <a:pt x="19" y="25"/>
                    <a:pt x="19" y="25"/>
                  </a:cubicBezTo>
                  <a:moveTo>
                    <a:pt x="14" y="25"/>
                  </a:moveTo>
                  <a:cubicBezTo>
                    <a:pt x="15" y="24"/>
                    <a:pt x="15" y="24"/>
                    <a:pt x="15" y="23"/>
                  </a:cubicBezTo>
                  <a:cubicBezTo>
                    <a:pt x="16" y="23"/>
                    <a:pt x="16" y="23"/>
                    <a:pt x="16" y="23"/>
                  </a:cubicBezTo>
                  <a:cubicBezTo>
                    <a:pt x="15" y="25"/>
                    <a:pt x="15" y="25"/>
                    <a:pt x="15" y="25"/>
                  </a:cubicBezTo>
                  <a:cubicBezTo>
                    <a:pt x="14" y="25"/>
                    <a:pt x="14" y="25"/>
                    <a:pt x="14" y="25"/>
                  </a:cubicBezTo>
                  <a:moveTo>
                    <a:pt x="17" y="25"/>
                  </a:moveTo>
                  <a:cubicBezTo>
                    <a:pt x="17" y="24"/>
                    <a:pt x="17" y="24"/>
                    <a:pt x="17" y="24"/>
                  </a:cubicBezTo>
                  <a:cubicBezTo>
                    <a:pt x="17" y="24"/>
                    <a:pt x="17" y="24"/>
                    <a:pt x="18" y="23"/>
                  </a:cubicBezTo>
                  <a:cubicBezTo>
                    <a:pt x="18" y="24"/>
                    <a:pt x="18" y="24"/>
                    <a:pt x="18" y="24"/>
                  </a:cubicBezTo>
                  <a:cubicBezTo>
                    <a:pt x="17" y="25"/>
                    <a:pt x="17" y="25"/>
                    <a:pt x="17" y="25"/>
                  </a:cubicBezTo>
                  <a:moveTo>
                    <a:pt x="9" y="24"/>
                  </a:moveTo>
                  <a:cubicBezTo>
                    <a:pt x="9" y="24"/>
                    <a:pt x="9" y="24"/>
                    <a:pt x="9" y="24"/>
                  </a:cubicBezTo>
                  <a:cubicBezTo>
                    <a:pt x="8" y="24"/>
                    <a:pt x="8" y="24"/>
                    <a:pt x="8" y="24"/>
                  </a:cubicBezTo>
                  <a:cubicBezTo>
                    <a:pt x="9" y="23"/>
                    <a:pt x="9" y="23"/>
                    <a:pt x="9" y="23"/>
                  </a:cubicBezTo>
                  <a:cubicBezTo>
                    <a:pt x="9" y="24"/>
                    <a:pt x="9" y="24"/>
                    <a:pt x="9" y="24"/>
                  </a:cubicBezTo>
                  <a:moveTo>
                    <a:pt x="16" y="24"/>
                  </a:moveTo>
                  <a:cubicBezTo>
                    <a:pt x="16" y="23"/>
                    <a:pt x="16" y="23"/>
                    <a:pt x="16" y="23"/>
                  </a:cubicBezTo>
                  <a:cubicBezTo>
                    <a:pt x="17" y="23"/>
                    <a:pt x="17" y="23"/>
                    <a:pt x="17" y="23"/>
                  </a:cubicBezTo>
                  <a:cubicBezTo>
                    <a:pt x="17" y="23"/>
                    <a:pt x="17" y="24"/>
                    <a:pt x="16" y="24"/>
                  </a:cubicBezTo>
                  <a:cubicBezTo>
                    <a:pt x="16" y="24"/>
                    <a:pt x="16" y="24"/>
                    <a:pt x="16" y="24"/>
                  </a:cubicBezTo>
                  <a:moveTo>
                    <a:pt x="21" y="24"/>
                  </a:moveTo>
                  <a:cubicBezTo>
                    <a:pt x="21" y="24"/>
                    <a:pt x="21" y="23"/>
                    <a:pt x="21" y="23"/>
                  </a:cubicBezTo>
                  <a:cubicBezTo>
                    <a:pt x="21" y="23"/>
                    <a:pt x="21" y="23"/>
                    <a:pt x="21" y="23"/>
                  </a:cubicBezTo>
                  <a:cubicBezTo>
                    <a:pt x="21" y="24"/>
                    <a:pt x="21" y="24"/>
                    <a:pt x="21" y="24"/>
                  </a:cubicBezTo>
                  <a:cubicBezTo>
                    <a:pt x="21" y="24"/>
                    <a:pt x="21" y="24"/>
                    <a:pt x="21" y="24"/>
                  </a:cubicBezTo>
                  <a:moveTo>
                    <a:pt x="8" y="24"/>
                  </a:moveTo>
                  <a:cubicBezTo>
                    <a:pt x="7" y="24"/>
                    <a:pt x="7" y="24"/>
                    <a:pt x="7" y="24"/>
                  </a:cubicBezTo>
                  <a:cubicBezTo>
                    <a:pt x="8" y="23"/>
                    <a:pt x="8" y="23"/>
                    <a:pt x="8" y="22"/>
                  </a:cubicBezTo>
                  <a:cubicBezTo>
                    <a:pt x="9" y="23"/>
                    <a:pt x="9" y="23"/>
                    <a:pt x="9" y="23"/>
                  </a:cubicBezTo>
                  <a:cubicBezTo>
                    <a:pt x="8" y="24"/>
                    <a:pt x="8" y="24"/>
                    <a:pt x="8" y="24"/>
                  </a:cubicBezTo>
                  <a:moveTo>
                    <a:pt x="7" y="23"/>
                  </a:moveTo>
                  <a:cubicBezTo>
                    <a:pt x="7" y="23"/>
                    <a:pt x="7" y="23"/>
                    <a:pt x="7" y="23"/>
                  </a:cubicBezTo>
                  <a:cubicBezTo>
                    <a:pt x="7" y="23"/>
                    <a:pt x="7" y="22"/>
                    <a:pt x="8" y="22"/>
                  </a:cubicBezTo>
                  <a:cubicBezTo>
                    <a:pt x="8" y="22"/>
                    <a:pt x="8" y="22"/>
                    <a:pt x="8" y="22"/>
                  </a:cubicBezTo>
                  <a:cubicBezTo>
                    <a:pt x="8" y="23"/>
                    <a:pt x="7" y="23"/>
                    <a:pt x="7" y="23"/>
                  </a:cubicBezTo>
                  <a:moveTo>
                    <a:pt x="3" y="23"/>
                  </a:moveTo>
                  <a:cubicBezTo>
                    <a:pt x="3" y="23"/>
                    <a:pt x="3" y="23"/>
                    <a:pt x="3" y="23"/>
                  </a:cubicBezTo>
                  <a:cubicBezTo>
                    <a:pt x="4" y="22"/>
                    <a:pt x="4" y="22"/>
                    <a:pt x="4" y="22"/>
                  </a:cubicBezTo>
                  <a:cubicBezTo>
                    <a:pt x="3" y="22"/>
                    <a:pt x="3" y="22"/>
                    <a:pt x="3" y="22"/>
                  </a:cubicBezTo>
                  <a:cubicBezTo>
                    <a:pt x="3" y="23"/>
                    <a:pt x="3" y="23"/>
                    <a:pt x="3" y="23"/>
                  </a:cubicBezTo>
                  <a:moveTo>
                    <a:pt x="6" y="23"/>
                  </a:moveTo>
                  <a:cubicBezTo>
                    <a:pt x="6" y="23"/>
                    <a:pt x="6" y="23"/>
                    <a:pt x="6" y="23"/>
                  </a:cubicBezTo>
                  <a:cubicBezTo>
                    <a:pt x="7" y="22"/>
                    <a:pt x="7" y="22"/>
                    <a:pt x="7" y="22"/>
                  </a:cubicBezTo>
                  <a:cubicBezTo>
                    <a:pt x="7" y="22"/>
                    <a:pt x="7" y="22"/>
                    <a:pt x="7" y="22"/>
                  </a:cubicBezTo>
                  <a:cubicBezTo>
                    <a:pt x="7" y="22"/>
                    <a:pt x="7" y="22"/>
                    <a:pt x="6" y="23"/>
                  </a:cubicBezTo>
                  <a:moveTo>
                    <a:pt x="6" y="22"/>
                  </a:moveTo>
                  <a:cubicBezTo>
                    <a:pt x="6" y="22"/>
                    <a:pt x="6" y="22"/>
                    <a:pt x="6" y="22"/>
                  </a:cubicBezTo>
                  <a:cubicBezTo>
                    <a:pt x="7" y="21"/>
                    <a:pt x="7" y="21"/>
                    <a:pt x="7" y="21"/>
                  </a:cubicBezTo>
                  <a:cubicBezTo>
                    <a:pt x="7" y="21"/>
                    <a:pt x="7" y="21"/>
                    <a:pt x="7" y="21"/>
                  </a:cubicBezTo>
                  <a:cubicBezTo>
                    <a:pt x="6" y="22"/>
                    <a:pt x="6" y="22"/>
                    <a:pt x="6" y="22"/>
                  </a:cubicBezTo>
                  <a:moveTo>
                    <a:pt x="4" y="23"/>
                  </a:moveTo>
                  <a:cubicBezTo>
                    <a:pt x="4" y="23"/>
                    <a:pt x="4" y="23"/>
                    <a:pt x="4" y="23"/>
                  </a:cubicBezTo>
                  <a:cubicBezTo>
                    <a:pt x="4" y="22"/>
                    <a:pt x="4" y="22"/>
                    <a:pt x="4" y="22"/>
                  </a:cubicBezTo>
                  <a:cubicBezTo>
                    <a:pt x="5" y="21"/>
                    <a:pt x="5" y="21"/>
                    <a:pt x="5" y="21"/>
                  </a:cubicBezTo>
                  <a:cubicBezTo>
                    <a:pt x="5" y="22"/>
                    <a:pt x="5" y="22"/>
                    <a:pt x="5" y="22"/>
                  </a:cubicBezTo>
                  <a:cubicBezTo>
                    <a:pt x="4" y="23"/>
                    <a:pt x="4" y="23"/>
                    <a:pt x="4" y="23"/>
                  </a:cubicBezTo>
                  <a:moveTo>
                    <a:pt x="3" y="22"/>
                  </a:moveTo>
                  <a:cubicBezTo>
                    <a:pt x="3" y="22"/>
                    <a:pt x="3" y="22"/>
                    <a:pt x="3" y="22"/>
                  </a:cubicBezTo>
                  <a:cubicBezTo>
                    <a:pt x="3" y="21"/>
                    <a:pt x="3" y="21"/>
                    <a:pt x="3" y="21"/>
                  </a:cubicBezTo>
                  <a:cubicBezTo>
                    <a:pt x="4" y="21"/>
                    <a:pt x="4" y="21"/>
                    <a:pt x="4" y="21"/>
                  </a:cubicBezTo>
                  <a:cubicBezTo>
                    <a:pt x="3" y="22"/>
                    <a:pt x="3" y="22"/>
                    <a:pt x="3" y="22"/>
                  </a:cubicBezTo>
                  <a:moveTo>
                    <a:pt x="6" y="21"/>
                  </a:moveTo>
                  <a:cubicBezTo>
                    <a:pt x="6" y="21"/>
                    <a:pt x="6" y="21"/>
                    <a:pt x="6" y="21"/>
                  </a:cubicBezTo>
                  <a:cubicBezTo>
                    <a:pt x="6" y="21"/>
                    <a:pt x="6" y="21"/>
                    <a:pt x="6" y="21"/>
                  </a:cubicBezTo>
                  <a:cubicBezTo>
                    <a:pt x="6" y="21"/>
                    <a:pt x="6" y="21"/>
                    <a:pt x="6" y="21"/>
                  </a:cubicBezTo>
                  <a:moveTo>
                    <a:pt x="2" y="22"/>
                  </a:moveTo>
                  <a:cubicBezTo>
                    <a:pt x="2" y="21"/>
                    <a:pt x="2" y="21"/>
                    <a:pt x="2" y="21"/>
                  </a:cubicBezTo>
                  <a:cubicBezTo>
                    <a:pt x="3" y="21"/>
                    <a:pt x="3" y="21"/>
                    <a:pt x="3" y="21"/>
                  </a:cubicBezTo>
                  <a:cubicBezTo>
                    <a:pt x="3" y="21"/>
                    <a:pt x="3" y="21"/>
                    <a:pt x="3" y="21"/>
                  </a:cubicBezTo>
                  <a:cubicBezTo>
                    <a:pt x="2" y="22"/>
                    <a:pt x="2" y="22"/>
                    <a:pt x="2" y="22"/>
                  </a:cubicBezTo>
                  <a:moveTo>
                    <a:pt x="2" y="21"/>
                  </a:moveTo>
                  <a:cubicBezTo>
                    <a:pt x="2" y="21"/>
                    <a:pt x="2" y="21"/>
                    <a:pt x="2" y="21"/>
                  </a:cubicBezTo>
                  <a:cubicBezTo>
                    <a:pt x="3" y="20"/>
                    <a:pt x="3" y="20"/>
                    <a:pt x="3" y="20"/>
                  </a:cubicBezTo>
                  <a:cubicBezTo>
                    <a:pt x="3" y="20"/>
                    <a:pt x="3" y="20"/>
                    <a:pt x="3" y="20"/>
                  </a:cubicBezTo>
                  <a:cubicBezTo>
                    <a:pt x="2" y="21"/>
                    <a:pt x="2" y="21"/>
                    <a:pt x="2" y="21"/>
                  </a:cubicBezTo>
                  <a:moveTo>
                    <a:pt x="2" y="20"/>
                  </a:moveTo>
                  <a:cubicBezTo>
                    <a:pt x="2" y="20"/>
                    <a:pt x="2" y="20"/>
                    <a:pt x="2" y="20"/>
                  </a:cubicBezTo>
                  <a:cubicBezTo>
                    <a:pt x="2" y="20"/>
                    <a:pt x="2" y="20"/>
                    <a:pt x="2" y="19"/>
                  </a:cubicBezTo>
                  <a:cubicBezTo>
                    <a:pt x="2" y="20"/>
                    <a:pt x="2" y="20"/>
                    <a:pt x="2" y="20"/>
                  </a:cubicBezTo>
                  <a:cubicBezTo>
                    <a:pt x="2" y="20"/>
                    <a:pt x="2" y="20"/>
                    <a:pt x="2" y="20"/>
                  </a:cubicBezTo>
                  <a:moveTo>
                    <a:pt x="21" y="20"/>
                  </a:moveTo>
                  <a:cubicBezTo>
                    <a:pt x="21" y="20"/>
                    <a:pt x="21" y="20"/>
                    <a:pt x="21" y="20"/>
                  </a:cubicBezTo>
                  <a:cubicBezTo>
                    <a:pt x="22" y="19"/>
                    <a:pt x="22" y="19"/>
                    <a:pt x="22" y="19"/>
                  </a:cubicBezTo>
                  <a:cubicBezTo>
                    <a:pt x="22" y="19"/>
                    <a:pt x="22" y="19"/>
                    <a:pt x="22" y="19"/>
                  </a:cubicBezTo>
                  <a:cubicBezTo>
                    <a:pt x="22" y="19"/>
                    <a:pt x="22" y="19"/>
                    <a:pt x="22" y="19"/>
                  </a:cubicBezTo>
                  <a:cubicBezTo>
                    <a:pt x="22" y="19"/>
                    <a:pt x="22" y="19"/>
                    <a:pt x="22" y="19"/>
                  </a:cubicBezTo>
                  <a:cubicBezTo>
                    <a:pt x="21" y="20"/>
                    <a:pt x="21" y="20"/>
                    <a:pt x="21" y="20"/>
                  </a:cubicBezTo>
                  <a:moveTo>
                    <a:pt x="24" y="19"/>
                  </a:moveTo>
                  <a:cubicBezTo>
                    <a:pt x="24" y="18"/>
                    <a:pt x="24" y="18"/>
                    <a:pt x="24" y="18"/>
                  </a:cubicBezTo>
                  <a:cubicBezTo>
                    <a:pt x="24" y="18"/>
                    <a:pt x="24" y="18"/>
                    <a:pt x="24" y="17"/>
                  </a:cubicBezTo>
                  <a:cubicBezTo>
                    <a:pt x="24" y="17"/>
                    <a:pt x="24" y="17"/>
                    <a:pt x="24" y="17"/>
                  </a:cubicBezTo>
                  <a:cubicBezTo>
                    <a:pt x="24" y="18"/>
                    <a:pt x="24" y="18"/>
                    <a:pt x="24" y="19"/>
                  </a:cubicBezTo>
                  <a:moveTo>
                    <a:pt x="23" y="18"/>
                  </a:moveTo>
                  <a:cubicBezTo>
                    <a:pt x="23" y="18"/>
                    <a:pt x="23" y="18"/>
                    <a:pt x="23" y="18"/>
                  </a:cubicBezTo>
                  <a:cubicBezTo>
                    <a:pt x="24" y="17"/>
                    <a:pt x="24" y="17"/>
                    <a:pt x="24" y="17"/>
                  </a:cubicBezTo>
                  <a:cubicBezTo>
                    <a:pt x="24" y="17"/>
                    <a:pt x="24" y="17"/>
                    <a:pt x="24" y="17"/>
                  </a:cubicBezTo>
                  <a:cubicBezTo>
                    <a:pt x="24" y="17"/>
                    <a:pt x="23" y="18"/>
                    <a:pt x="23" y="18"/>
                  </a:cubicBezTo>
                  <a:cubicBezTo>
                    <a:pt x="23" y="18"/>
                    <a:pt x="23" y="18"/>
                    <a:pt x="23" y="18"/>
                  </a:cubicBezTo>
                  <a:moveTo>
                    <a:pt x="3" y="17"/>
                  </a:moveTo>
                  <a:cubicBezTo>
                    <a:pt x="3" y="17"/>
                    <a:pt x="3" y="17"/>
                    <a:pt x="3" y="17"/>
                  </a:cubicBezTo>
                  <a:cubicBezTo>
                    <a:pt x="3" y="17"/>
                    <a:pt x="3" y="17"/>
                    <a:pt x="3" y="17"/>
                  </a:cubicBezTo>
                  <a:cubicBezTo>
                    <a:pt x="3" y="17"/>
                    <a:pt x="3" y="17"/>
                    <a:pt x="3" y="17"/>
                  </a:cubicBezTo>
                  <a:moveTo>
                    <a:pt x="3" y="17"/>
                  </a:moveTo>
                  <a:cubicBezTo>
                    <a:pt x="3" y="16"/>
                    <a:pt x="3" y="16"/>
                    <a:pt x="3" y="16"/>
                  </a:cubicBezTo>
                  <a:cubicBezTo>
                    <a:pt x="3" y="16"/>
                    <a:pt x="3" y="16"/>
                    <a:pt x="3" y="16"/>
                  </a:cubicBezTo>
                  <a:cubicBezTo>
                    <a:pt x="3" y="16"/>
                    <a:pt x="3" y="16"/>
                    <a:pt x="3" y="16"/>
                  </a:cubicBezTo>
                  <a:cubicBezTo>
                    <a:pt x="3" y="17"/>
                    <a:pt x="3" y="17"/>
                    <a:pt x="3" y="17"/>
                  </a:cubicBezTo>
                  <a:moveTo>
                    <a:pt x="2" y="15"/>
                  </a:moveTo>
                  <a:cubicBezTo>
                    <a:pt x="2" y="15"/>
                    <a:pt x="2" y="15"/>
                    <a:pt x="2" y="15"/>
                  </a:cubicBezTo>
                  <a:cubicBezTo>
                    <a:pt x="3" y="15"/>
                    <a:pt x="3" y="15"/>
                    <a:pt x="3" y="15"/>
                  </a:cubicBezTo>
                  <a:cubicBezTo>
                    <a:pt x="3" y="15"/>
                    <a:pt x="3" y="15"/>
                    <a:pt x="3" y="15"/>
                  </a:cubicBezTo>
                  <a:cubicBezTo>
                    <a:pt x="2" y="15"/>
                    <a:pt x="2" y="15"/>
                    <a:pt x="2" y="15"/>
                  </a:cubicBezTo>
                  <a:moveTo>
                    <a:pt x="2" y="15"/>
                  </a:moveTo>
                  <a:cubicBezTo>
                    <a:pt x="1" y="15"/>
                    <a:pt x="1" y="15"/>
                    <a:pt x="1" y="15"/>
                  </a:cubicBezTo>
                  <a:cubicBezTo>
                    <a:pt x="2" y="14"/>
                    <a:pt x="2" y="14"/>
                    <a:pt x="2" y="14"/>
                  </a:cubicBezTo>
                  <a:cubicBezTo>
                    <a:pt x="2" y="14"/>
                    <a:pt x="2" y="14"/>
                    <a:pt x="2" y="14"/>
                  </a:cubicBezTo>
                  <a:cubicBezTo>
                    <a:pt x="2" y="15"/>
                    <a:pt x="2" y="15"/>
                    <a:pt x="2" y="15"/>
                  </a:cubicBezTo>
                  <a:moveTo>
                    <a:pt x="1" y="15"/>
                  </a:moveTo>
                  <a:cubicBezTo>
                    <a:pt x="0" y="15"/>
                    <a:pt x="0" y="15"/>
                    <a:pt x="0" y="15"/>
                  </a:cubicBezTo>
                  <a:cubicBezTo>
                    <a:pt x="0" y="14"/>
                    <a:pt x="0" y="14"/>
                    <a:pt x="0" y="14"/>
                  </a:cubicBezTo>
                  <a:cubicBezTo>
                    <a:pt x="1" y="13"/>
                    <a:pt x="1" y="13"/>
                    <a:pt x="1" y="13"/>
                  </a:cubicBezTo>
                  <a:cubicBezTo>
                    <a:pt x="2" y="13"/>
                    <a:pt x="2" y="13"/>
                    <a:pt x="2" y="13"/>
                  </a:cubicBezTo>
                  <a:cubicBezTo>
                    <a:pt x="1" y="14"/>
                    <a:pt x="1" y="14"/>
                    <a:pt x="1" y="15"/>
                  </a:cubicBezTo>
                  <a:moveTo>
                    <a:pt x="0" y="14"/>
                  </a:moveTo>
                  <a:cubicBezTo>
                    <a:pt x="1" y="13"/>
                    <a:pt x="1" y="13"/>
                    <a:pt x="1" y="13"/>
                  </a:cubicBezTo>
                  <a:cubicBezTo>
                    <a:pt x="1" y="13"/>
                    <a:pt x="1" y="13"/>
                    <a:pt x="1" y="13"/>
                  </a:cubicBezTo>
                  <a:cubicBezTo>
                    <a:pt x="0" y="14"/>
                    <a:pt x="0" y="14"/>
                    <a:pt x="0" y="14"/>
                  </a:cubicBezTo>
                  <a:moveTo>
                    <a:pt x="23" y="9"/>
                  </a:moveTo>
                  <a:cubicBezTo>
                    <a:pt x="23" y="9"/>
                    <a:pt x="23" y="9"/>
                    <a:pt x="23" y="9"/>
                  </a:cubicBezTo>
                  <a:cubicBezTo>
                    <a:pt x="24" y="8"/>
                    <a:pt x="24" y="8"/>
                    <a:pt x="24" y="8"/>
                  </a:cubicBezTo>
                  <a:cubicBezTo>
                    <a:pt x="24" y="9"/>
                    <a:pt x="24" y="9"/>
                    <a:pt x="24" y="9"/>
                  </a:cubicBezTo>
                  <a:cubicBezTo>
                    <a:pt x="23" y="9"/>
                    <a:pt x="23" y="9"/>
                    <a:pt x="23" y="9"/>
                  </a:cubicBezTo>
                  <a:moveTo>
                    <a:pt x="4" y="6"/>
                  </a:moveTo>
                  <a:cubicBezTo>
                    <a:pt x="4" y="6"/>
                    <a:pt x="4" y="6"/>
                    <a:pt x="4" y="6"/>
                  </a:cubicBezTo>
                  <a:cubicBezTo>
                    <a:pt x="5" y="6"/>
                    <a:pt x="5" y="6"/>
                    <a:pt x="5" y="6"/>
                  </a:cubicBezTo>
                  <a:cubicBezTo>
                    <a:pt x="4" y="6"/>
                    <a:pt x="4" y="6"/>
                    <a:pt x="4" y="6"/>
                  </a:cubicBezTo>
                  <a:moveTo>
                    <a:pt x="4" y="6"/>
                  </a:moveTo>
                  <a:cubicBezTo>
                    <a:pt x="4" y="5"/>
                    <a:pt x="4" y="5"/>
                    <a:pt x="4" y="5"/>
                  </a:cubicBezTo>
                  <a:cubicBezTo>
                    <a:pt x="5" y="5"/>
                    <a:pt x="5" y="5"/>
                    <a:pt x="5" y="5"/>
                  </a:cubicBezTo>
                  <a:cubicBezTo>
                    <a:pt x="5" y="5"/>
                    <a:pt x="5" y="5"/>
                    <a:pt x="5" y="5"/>
                  </a:cubicBezTo>
                  <a:cubicBezTo>
                    <a:pt x="4" y="6"/>
                    <a:pt x="4" y="6"/>
                    <a:pt x="4" y="6"/>
                  </a:cubicBezTo>
                  <a:moveTo>
                    <a:pt x="9" y="3"/>
                  </a:moveTo>
                  <a:cubicBezTo>
                    <a:pt x="10" y="3"/>
                    <a:pt x="12" y="3"/>
                    <a:pt x="13" y="3"/>
                  </a:cubicBezTo>
                  <a:cubicBezTo>
                    <a:pt x="13" y="2"/>
                    <a:pt x="13" y="2"/>
                    <a:pt x="13" y="2"/>
                  </a:cubicBezTo>
                  <a:cubicBezTo>
                    <a:pt x="14" y="1"/>
                    <a:pt x="14" y="1"/>
                    <a:pt x="14" y="1"/>
                  </a:cubicBezTo>
                  <a:cubicBezTo>
                    <a:pt x="15" y="1"/>
                    <a:pt x="16" y="1"/>
                    <a:pt x="17" y="1"/>
                  </a:cubicBezTo>
                  <a:cubicBezTo>
                    <a:pt x="16" y="3"/>
                    <a:pt x="16" y="3"/>
                    <a:pt x="16" y="3"/>
                  </a:cubicBezTo>
                  <a:cubicBezTo>
                    <a:pt x="17" y="3"/>
                    <a:pt x="17" y="3"/>
                    <a:pt x="17" y="3"/>
                  </a:cubicBezTo>
                  <a:cubicBezTo>
                    <a:pt x="18" y="4"/>
                    <a:pt x="19" y="4"/>
                    <a:pt x="20" y="5"/>
                  </a:cubicBezTo>
                  <a:cubicBezTo>
                    <a:pt x="20" y="5"/>
                    <a:pt x="20" y="5"/>
                    <a:pt x="20" y="5"/>
                  </a:cubicBezTo>
                  <a:cubicBezTo>
                    <a:pt x="22" y="4"/>
                    <a:pt x="22" y="4"/>
                    <a:pt x="22" y="4"/>
                  </a:cubicBezTo>
                  <a:cubicBezTo>
                    <a:pt x="22" y="5"/>
                    <a:pt x="23" y="6"/>
                    <a:pt x="24" y="6"/>
                  </a:cubicBezTo>
                  <a:cubicBezTo>
                    <a:pt x="24" y="7"/>
                    <a:pt x="24" y="7"/>
                    <a:pt x="24" y="7"/>
                  </a:cubicBezTo>
                  <a:cubicBezTo>
                    <a:pt x="22" y="8"/>
                    <a:pt x="22" y="8"/>
                    <a:pt x="22" y="8"/>
                  </a:cubicBezTo>
                  <a:cubicBezTo>
                    <a:pt x="22" y="9"/>
                    <a:pt x="22" y="9"/>
                    <a:pt x="22" y="9"/>
                  </a:cubicBezTo>
                  <a:cubicBezTo>
                    <a:pt x="23" y="10"/>
                    <a:pt x="23" y="11"/>
                    <a:pt x="23" y="12"/>
                  </a:cubicBezTo>
                  <a:cubicBezTo>
                    <a:pt x="24" y="13"/>
                    <a:pt x="24" y="13"/>
                    <a:pt x="24" y="13"/>
                  </a:cubicBezTo>
                  <a:cubicBezTo>
                    <a:pt x="25" y="13"/>
                    <a:pt x="25" y="13"/>
                    <a:pt x="25" y="13"/>
                  </a:cubicBezTo>
                  <a:cubicBezTo>
                    <a:pt x="25" y="14"/>
                    <a:pt x="25" y="15"/>
                    <a:pt x="25" y="16"/>
                  </a:cubicBezTo>
                  <a:cubicBezTo>
                    <a:pt x="24" y="16"/>
                    <a:pt x="24" y="16"/>
                    <a:pt x="24" y="16"/>
                  </a:cubicBezTo>
                  <a:cubicBezTo>
                    <a:pt x="23" y="16"/>
                    <a:pt x="22" y="17"/>
                    <a:pt x="22" y="18"/>
                  </a:cubicBezTo>
                  <a:cubicBezTo>
                    <a:pt x="21" y="18"/>
                    <a:pt x="21" y="19"/>
                    <a:pt x="20" y="20"/>
                  </a:cubicBezTo>
                  <a:cubicBezTo>
                    <a:pt x="20" y="20"/>
                    <a:pt x="20" y="20"/>
                    <a:pt x="20" y="20"/>
                  </a:cubicBezTo>
                  <a:cubicBezTo>
                    <a:pt x="21" y="22"/>
                    <a:pt x="21" y="22"/>
                    <a:pt x="21" y="22"/>
                  </a:cubicBezTo>
                  <a:cubicBezTo>
                    <a:pt x="21" y="22"/>
                    <a:pt x="20" y="23"/>
                    <a:pt x="19" y="23"/>
                  </a:cubicBezTo>
                  <a:cubicBezTo>
                    <a:pt x="18" y="22"/>
                    <a:pt x="18" y="22"/>
                    <a:pt x="18" y="22"/>
                  </a:cubicBezTo>
                  <a:cubicBezTo>
                    <a:pt x="17" y="22"/>
                    <a:pt x="17" y="22"/>
                    <a:pt x="17" y="22"/>
                  </a:cubicBezTo>
                  <a:cubicBezTo>
                    <a:pt x="16" y="22"/>
                    <a:pt x="15" y="23"/>
                    <a:pt x="13" y="23"/>
                  </a:cubicBezTo>
                  <a:cubicBezTo>
                    <a:pt x="13" y="23"/>
                    <a:pt x="13" y="23"/>
                    <a:pt x="13" y="23"/>
                  </a:cubicBezTo>
                  <a:cubicBezTo>
                    <a:pt x="13" y="25"/>
                    <a:pt x="13" y="25"/>
                    <a:pt x="13" y="25"/>
                  </a:cubicBezTo>
                  <a:cubicBezTo>
                    <a:pt x="12" y="25"/>
                    <a:pt x="11" y="25"/>
                    <a:pt x="9" y="24"/>
                  </a:cubicBezTo>
                  <a:cubicBezTo>
                    <a:pt x="10" y="23"/>
                    <a:pt x="10" y="23"/>
                    <a:pt x="10" y="23"/>
                  </a:cubicBezTo>
                  <a:cubicBezTo>
                    <a:pt x="10" y="22"/>
                    <a:pt x="10" y="22"/>
                    <a:pt x="10" y="22"/>
                  </a:cubicBezTo>
                  <a:cubicBezTo>
                    <a:pt x="8" y="22"/>
                    <a:pt x="7" y="21"/>
                    <a:pt x="6" y="20"/>
                  </a:cubicBezTo>
                  <a:cubicBezTo>
                    <a:pt x="6" y="20"/>
                    <a:pt x="6" y="20"/>
                    <a:pt x="6" y="20"/>
                  </a:cubicBezTo>
                  <a:cubicBezTo>
                    <a:pt x="4" y="21"/>
                    <a:pt x="4" y="21"/>
                    <a:pt x="4" y="21"/>
                  </a:cubicBezTo>
                  <a:cubicBezTo>
                    <a:pt x="3" y="20"/>
                    <a:pt x="3" y="19"/>
                    <a:pt x="2" y="18"/>
                  </a:cubicBezTo>
                  <a:cubicBezTo>
                    <a:pt x="4" y="17"/>
                    <a:pt x="4" y="17"/>
                    <a:pt x="4" y="17"/>
                  </a:cubicBezTo>
                  <a:cubicBezTo>
                    <a:pt x="4" y="17"/>
                    <a:pt x="4" y="17"/>
                    <a:pt x="4" y="17"/>
                  </a:cubicBezTo>
                  <a:cubicBezTo>
                    <a:pt x="3" y="16"/>
                    <a:pt x="3" y="14"/>
                    <a:pt x="3" y="13"/>
                  </a:cubicBezTo>
                  <a:cubicBezTo>
                    <a:pt x="3" y="13"/>
                    <a:pt x="3" y="13"/>
                    <a:pt x="3" y="13"/>
                  </a:cubicBezTo>
                  <a:cubicBezTo>
                    <a:pt x="1" y="12"/>
                    <a:pt x="1" y="12"/>
                    <a:pt x="1" y="12"/>
                  </a:cubicBezTo>
                  <a:cubicBezTo>
                    <a:pt x="1" y="11"/>
                    <a:pt x="1" y="10"/>
                    <a:pt x="2" y="9"/>
                  </a:cubicBezTo>
                  <a:cubicBezTo>
                    <a:pt x="3" y="9"/>
                    <a:pt x="3" y="9"/>
                    <a:pt x="3" y="9"/>
                  </a:cubicBezTo>
                  <a:cubicBezTo>
                    <a:pt x="4" y="9"/>
                    <a:pt x="4" y="9"/>
                    <a:pt x="4" y="9"/>
                  </a:cubicBezTo>
                  <a:cubicBezTo>
                    <a:pt x="4" y="8"/>
                    <a:pt x="5" y="7"/>
                    <a:pt x="6" y="6"/>
                  </a:cubicBezTo>
                  <a:cubicBezTo>
                    <a:pt x="6" y="5"/>
                    <a:pt x="6" y="5"/>
                    <a:pt x="6" y="5"/>
                  </a:cubicBezTo>
                  <a:cubicBezTo>
                    <a:pt x="5" y="4"/>
                    <a:pt x="5" y="4"/>
                    <a:pt x="5" y="4"/>
                  </a:cubicBezTo>
                  <a:cubicBezTo>
                    <a:pt x="6" y="3"/>
                    <a:pt x="7" y="2"/>
                    <a:pt x="8" y="2"/>
                  </a:cubicBezTo>
                  <a:cubicBezTo>
                    <a:pt x="9" y="3"/>
                    <a:pt x="9" y="3"/>
                    <a:pt x="9" y="3"/>
                  </a:cubicBezTo>
                  <a:cubicBezTo>
                    <a:pt x="9" y="3"/>
                    <a:pt x="9" y="3"/>
                    <a:pt x="9" y="3"/>
                  </a:cubicBezTo>
                  <a:moveTo>
                    <a:pt x="13" y="0"/>
                  </a:moveTo>
                  <a:cubicBezTo>
                    <a:pt x="13" y="0"/>
                    <a:pt x="13" y="0"/>
                    <a:pt x="13" y="0"/>
                  </a:cubicBezTo>
                  <a:cubicBezTo>
                    <a:pt x="12" y="2"/>
                    <a:pt x="12" y="2"/>
                    <a:pt x="12" y="2"/>
                  </a:cubicBezTo>
                  <a:cubicBezTo>
                    <a:pt x="11" y="2"/>
                    <a:pt x="10" y="2"/>
                    <a:pt x="9" y="3"/>
                  </a:cubicBezTo>
                  <a:cubicBezTo>
                    <a:pt x="8" y="1"/>
                    <a:pt x="8" y="1"/>
                    <a:pt x="8" y="1"/>
                  </a:cubicBezTo>
                  <a:cubicBezTo>
                    <a:pt x="8" y="1"/>
                    <a:pt x="8" y="1"/>
                    <a:pt x="8" y="1"/>
                  </a:cubicBezTo>
                  <a:cubicBezTo>
                    <a:pt x="6" y="2"/>
                    <a:pt x="5" y="2"/>
                    <a:pt x="4" y="3"/>
                  </a:cubicBezTo>
                  <a:cubicBezTo>
                    <a:pt x="4" y="4"/>
                    <a:pt x="4" y="4"/>
                    <a:pt x="4" y="4"/>
                  </a:cubicBezTo>
                  <a:cubicBezTo>
                    <a:pt x="4" y="4"/>
                    <a:pt x="4" y="4"/>
                    <a:pt x="4" y="4"/>
                  </a:cubicBezTo>
                  <a:cubicBezTo>
                    <a:pt x="4" y="4"/>
                    <a:pt x="4" y="4"/>
                    <a:pt x="4" y="4"/>
                  </a:cubicBezTo>
                  <a:cubicBezTo>
                    <a:pt x="4" y="5"/>
                    <a:pt x="4" y="5"/>
                    <a:pt x="3" y="6"/>
                  </a:cubicBezTo>
                  <a:cubicBezTo>
                    <a:pt x="3" y="6"/>
                    <a:pt x="3" y="6"/>
                    <a:pt x="3" y="6"/>
                  </a:cubicBezTo>
                  <a:cubicBezTo>
                    <a:pt x="4" y="7"/>
                    <a:pt x="4" y="7"/>
                    <a:pt x="4" y="7"/>
                  </a:cubicBezTo>
                  <a:cubicBezTo>
                    <a:pt x="4" y="7"/>
                    <a:pt x="3" y="8"/>
                    <a:pt x="3" y="8"/>
                  </a:cubicBezTo>
                  <a:cubicBezTo>
                    <a:pt x="1" y="8"/>
                    <a:pt x="1" y="8"/>
                    <a:pt x="1" y="8"/>
                  </a:cubicBezTo>
                  <a:cubicBezTo>
                    <a:pt x="1" y="8"/>
                    <a:pt x="1" y="8"/>
                    <a:pt x="1" y="8"/>
                  </a:cubicBezTo>
                  <a:cubicBezTo>
                    <a:pt x="1" y="9"/>
                    <a:pt x="1" y="9"/>
                    <a:pt x="1" y="9"/>
                  </a:cubicBezTo>
                  <a:cubicBezTo>
                    <a:pt x="1" y="9"/>
                    <a:pt x="1" y="9"/>
                    <a:pt x="1" y="9"/>
                  </a:cubicBezTo>
                  <a:cubicBezTo>
                    <a:pt x="0" y="10"/>
                    <a:pt x="0" y="13"/>
                    <a:pt x="0" y="15"/>
                  </a:cubicBezTo>
                  <a:cubicBezTo>
                    <a:pt x="0" y="15"/>
                    <a:pt x="0" y="15"/>
                    <a:pt x="0" y="15"/>
                  </a:cubicBezTo>
                  <a:cubicBezTo>
                    <a:pt x="0" y="15"/>
                    <a:pt x="0" y="15"/>
                    <a:pt x="0" y="15"/>
                  </a:cubicBezTo>
                  <a:cubicBezTo>
                    <a:pt x="0" y="15"/>
                    <a:pt x="0" y="15"/>
                    <a:pt x="0" y="15"/>
                  </a:cubicBezTo>
                  <a:cubicBezTo>
                    <a:pt x="0" y="15"/>
                    <a:pt x="0" y="15"/>
                    <a:pt x="0" y="15"/>
                  </a:cubicBezTo>
                  <a:cubicBezTo>
                    <a:pt x="2" y="16"/>
                    <a:pt x="2" y="16"/>
                    <a:pt x="2" y="16"/>
                  </a:cubicBezTo>
                  <a:cubicBezTo>
                    <a:pt x="2" y="16"/>
                    <a:pt x="2" y="17"/>
                    <a:pt x="2" y="18"/>
                  </a:cubicBezTo>
                  <a:cubicBezTo>
                    <a:pt x="2" y="18"/>
                    <a:pt x="2" y="18"/>
                    <a:pt x="2" y="18"/>
                  </a:cubicBezTo>
                  <a:cubicBezTo>
                    <a:pt x="1" y="18"/>
                    <a:pt x="1" y="18"/>
                    <a:pt x="1" y="18"/>
                  </a:cubicBezTo>
                  <a:cubicBezTo>
                    <a:pt x="1" y="19"/>
                    <a:pt x="1" y="20"/>
                    <a:pt x="1" y="20"/>
                  </a:cubicBezTo>
                  <a:cubicBezTo>
                    <a:pt x="1" y="21"/>
                    <a:pt x="1" y="21"/>
                    <a:pt x="1" y="21"/>
                  </a:cubicBezTo>
                  <a:cubicBezTo>
                    <a:pt x="1" y="21"/>
                    <a:pt x="1" y="21"/>
                    <a:pt x="1" y="21"/>
                  </a:cubicBezTo>
                  <a:cubicBezTo>
                    <a:pt x="2" y="22"/>
                    <a:pt x="2" y="23"/>
                    <a:pt x="3" y="24"/>
                  </a:cubicBezTo>
                  <a:cubicBezTo>
                    <a:pt x="3" y="24"/>
                    <a:pt x="3" y="24"/>
                    <a:pt x="3" y="24"/>
                  </a:cubicBezTo>
                  <a:cubicBezTo>
                    <a:pt x="3"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5" y="23"/>
                    <a:pt x="5" y="23"/>
                    <a:pt x="5" y="23"/>
                  </a:cubicBezTo>
                  <a:cubicBezTo>
                    <a:pt x="6" y="24"/>
                    <a:pt x="7" y="24"/>
                    <a:pt x="8" y="25"/>
                  </a:cubicBezTo>
                  <a:cubicBezTo>
                    <a:pt x="8" y="25"/>
                    <a:pt x="8" y="25"/>
                    <a:pt x="8" y="25"/>
                  </a:cubicBezTo>
                  <a:cubicBezTo>
                    <a:pt x="8" y="26"/>
                    <a:pt x="8" y="26"/>
                    <a:pt x="8" y="27"/>
                  </a:cubicBezTo>
                  <a:cubicBezTo>
                    <a:pt x="8" y="27"/>
                    <a:pt x="8" y="27"/>
                    <a:pt x="8" y="27"/>
                  </a:cubicBezTo>
                  <a:cubicBezTo>
                    <a:pt x="10" y="28"/>
                    <a:pt x="11" y="28"/>
                    <a:pt x="12" y="28"/>
                  </a:cubicBezTo>
                  <a:cubicBezTo>
                    <a:pt x="13" y="28"/>
                    <a:pt x="13" y="28"/>
                    <a:pt x="13" y="28"/>
                  </a:cubicBezTo>
                  <a:cubicBezTo>
                    <a:pt x="13" y="27"/>
                    <a:pt x="13" y="27"/>
                    <a:pt x="13" y="27"/>
                  </a:cubicBezTo>
                  <a:cubicBezTo>
                    <a:pt x="13" y="26"/>
                    <a:pt x="13" y="26"/>
                    <a:pt x="13" y="26"/>
                  </a:cubicBezTo>
                  <a:cubicBezTo>
                    <a:pt x="15" y="26"/>
                    <a:pt x="16" y="25"/>
                    <a:pt x="17" y="25"/>
                  </a:cubicBezTo>
                  <a:cubicBezTo>
                    <a:pt x="18" y="26"/>
                    <a:pt x="18" y="26"/>
                    <a:pt x="18" y="26"/>
                  </a:cubicBezTo>
                  <a:cubicBezTo>
                    <a:pt x="18" y="27"/>
                    <a:pt x="18" y="27"/>
                    <a:pt x="18" y="27"/>
                  </a:cubicBezTo>
                  <a:cubicBezTo>
                    <a:pt x="19" y="26"/>
                    <a:pt x="21" y="25"/>
                    <a:pt x="22" y="24"/>
                  </a:cubicBezTo>
                  <a:cubicBezTo>
                    <a:pt x="22" y="24"/>
                    <a:pt x="22" y="24"/>
                    <a:pt x="22" y="24"/>
                  </a:cubicBezTo>
                  <a:cubicBezTo>
                    <a:pt x="22" y="23"/>
                    <a:pt x="22" y="23"/>
                    <a:pt x="22" y="22"/>
                  </a:cubicBezTo>
                  <a:cubicBezTo>
                    <a:pt x="22" y="22"/>
                    <a:pt x="22" y="22"/>
                    <a:pt x="22" y="22"/>
                  </a:cubicBezTo>
                  <a:cubicBezTo>
                    <a:pt x="22" y="21"/>
                    <a:pt x="22" y="21"/>
                    <a:pt x="22" y="21"/>
                  </a:cubicBezTo>
                  <a:cubicBezTo>
                    <a:pt x="22" y="21"/>
                    <a:pt x="22" y="21"/>
                    <a:pt x="22" y="21"/>
                  </a:cubicBezTo>
                  <a:cubicBezTo>
                    <a:pt x="22" y="21"/>
                    <a:pt x="22" y="21"/>
                    <a:pt x="22" y="21"/>
                  </a:cubicBezTo>
                  <a:cubicBezTo>
                    <a:pt x="22" y="20"/>
                    <a:pt x="22" y="20"/>
                    <a:pt x="22" y="20"/>
                  </a:cubicBezTo>
                  <a:cubicBezTo>
                    <a:pt x="23" y="19"/>
                    <a:pt x="23" y="19"/>
                    <a:pt x="23" y="19"/>
                  </a:cubicBezTo>
                  <a:cubicBezTo>
                    <a:pt x="23" y="19"/>
                    <a:pt x="24" y="19"/>
                    <a:pt x="24" y="19"/>
                  </a:cubicBezTo>
                  <a:cubicBezTo>
                    <a:pt x="25" y="19"/>
                    <a:pt x="25" y="19"/>
                    <a:pt x="25" y="19"/>
                  </a:cubicBezTo>
                  <a:cubicBezTo>
                    <a:pt x="25" y="18"/>
                    <a:pt x="25" y="18"/>
                    <a:pt x="25" y="17"/>
                  </a:cubicBezTo>
                  <a:cubicBezTo>
                    <a:pt x="25" y="17"/>
                    <a:pt x="25" y="17"/>
                    <a:pt x="25" y="17"/>
                  </a:cubicBezTo>
                  <a:cubicBezTo>
                    <a:pt x="26" y="15"/>
                    <a:pt x="26" y="14"/>
                    <a:pt x="26" y="13"/>
                  </a:cubicBezTo>
                  <a:cubicBezTo>
                    <a:pt x="26" y="12"/>
                    <a:pt x="26" y="12"/>
                    <a:pt x="26" y="12"/>
                  </a:cubicBezTo>
                  <a:cubicBezTo>
                    <a:pt x="24" y="12"/>
                    <a:pt x="24" y="12"/>
                    <a:pt x="24" y="12"/>
                  </a:cubicBezTo>
                  <a:cubicBezTo>
                    <a:pt x="24" y="11"/>
                    <a:pt x="24" y="11"/>
                    <a:pt x="24" y="10"/>
                  </a:cubicBezTo>
                  <a:cubicBezTo>
                    <a:pt x="24" y="10"/>
                    <a:pt x="24" y="10"/>
                    <a:pt x="24" y="10"/>
                  </a:cubicBezTo>
                  <a:cubicBezTo>
                    <a:pt x="24" y="9"/>
                    <a:pt x="24" y="9"/>
                    <a:pt x="24" y="9"/>
                  </a:cubicBezTo>
                  <a:cubicBezTo>
                    <a:pt x="24" y="9"/>
                    <a:pt x="25" y="8"/>
                    <a:pt x="25" y="8"/>
                  </a:cubicBezTo>
                  <a:cubicBezTo>
                    <a:pt x="25" y="7"/>
                    <a:pt x="25" y="7"/>
                    <a:pt x="25" y="7"/>
                  </a:cubicBezTo>
                  <a:cubicBezTo>
                    <a:pt x="25" y="7"/>
                    <a:pt x="25" y="7"/>
                    <a:pt x="25" y="7"/>
                  </a:cubicBezTo>
                  <a:cubicBezTo>
                    <a:pt x="25" y="7"/>
                    <a:pt x="25" y="7"/>
                    <a:pt x="25" y="7"/>
                  </a:cubicBezTo>
                  <a:cubicBezTo>
                    <a:pt x="24" y="6"/>
                    <a:pt x="24" y="6"/>
                    <a:pt x="24" y="6"/>
                  </a:cubicBezTo>
                  <a:cubicBezTo>
                    <a:pt x="24" y="6"/>
                    <a:pt x="23" y="4"/>
                    <a:pt x="22" y="3"/>
                  </a:cubicBezTo>
                  <a:cubicBezTo>
                    <a:pt x="22" y="3"/>
                    <a:pt x="22" y="3"/>
                    <a:pt x="22" y="3"/>
                  </a:cubicBezTo>
                  <a:cubicBezTo>
                    <a:pt x="20" y="5"/>
                    <a:pt x="20" y="5"/>
                    <a:pt x="20" y="5"/>
                  </a:cubicBezTo>
                  <a:cubicBezTo>
                    <a:pt x="19" y="4"/>
                    <a:pt x="18" y="3"/>
                    <a:pt x="17" y="3"/>
                  </a:cubicBezTo>
                  <a:cubicBezTo>
                    <a:pt x="18" y="1"/>
                    <a:pt x="18" y="1"/>
                    <a:pt x="18" y="1"/>
                  </a:cubicBezTo>
                  <a:cubicBezTo>
                    <a:pt x="17" y="0"/>
                    <a:pt x="17" y="0"/>
                    <a:pt x="17" y="0"/>
                  </a:cubicBezTo>
                  <a:cubicBezTo>
                    <a:pt x="16" y="0"/>
                    <a:pt x="15"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8" name="Freeform 34"/>
            <p:cNvSpPr>
              <a:spLocks noEditPoints="1"/>
            </p:cNvSpPr>
            <p:nvPr/>
          </p:nvSpPr>
          <p:spPr bwMode="auto">
            <a:xfrm>
              <a:off x="3625" y="1903"/>
              <a:ext cx="43" cy="41"/>
            </a:xfrm>
            <a:custGeom>
              <a:gdLst>
                <a:gd fmla="*/ 16 w 18" name="T0"/>
                <a:gd fmla="*/ 9 h 17" name="T1"/>
                <a:gd fmla="*/ 16 w 18" name="T2"/>
                <a:gd fmla="*/ 9 h 17" name="T3"/>
                <a:gd fmla="*/ 16 w 18" name="T4"/>
                <a:gd fmla="*/ 9 h 17" name="T5"/>
                <a:gd fmla="*/ 16 w 18" name="T6"/>
                <a:gd fmla="*/ 8 h 17" name="T7"/>
                <a:gd fmla="*/ 16 w 18" name="T8"/>
                <a:gd fmla="*/ 9 h 17" name="T9"/>
                <a:gd fmla="*/ 16 w 18" name="T10"/>
                <a:gd fmla="*/ 8 h 17" name="T11"/>
                <a:gd fmla="*/ 16 w 18" name="T12"/>
                <a:gd fmla="*/ 8 h 17" name="T13"/>
                <a:gd fmla="*/ 16 w 18" name="T14"/>
                <a:gd fmla="*/ 7 h 17" name="T15"/>
                <a:gd fmla="*/ 16 w 18" name="T16"/>
                <a:gd fmla="*/ 7 h 17" name="T17"/>
                <a:gd fmla="*/ 16 w 18" name="T18"/>
                <a:gd fmla="*/ 7 h 17" name="T19"/>
                <a:gd fmla="*/ 15 w 18" name="T20"/>
                <a:gd fmla="*/ 6 h 17" name="T21"/>
                <a:gd fmla="*/ 16 w 18" name="T22"/>
                <a:gd fmla="*/ 6 h 17" name="T23"/>
                <a:gd fmla="*/ 15 w 18" name="T24"/>
                <a:gd fmla="*/ 6 h 17" name="T25"/>
                <a:gd fmla="*/ 15 w 18" name="T26"/>
                <a:gd fmla="*/ 5 h 17" name="T27"/>
                <a:gd fmla="*/ 15 w 18" name="T28"/>
                <a:gd fmla="*/ 6 h 17" name="T29"/>
                <a:gd fmla="*/ 14 w 18" name="T30"/>
                <a:gd fmla="*/ 5 h 17" name="T31"/>
                <a:gd fmla="*/ 15 w 18" name="T32"/>
                <a:gd fmla="*/ 5 h 17" name="T33"/>
                <a:gd fmla="*/ 14 w 18" name="T34"/>
                <a:gd fmla="*/ 5 h 17" name="T35"/>
                <a:gd fmla="*/ 13 w 18" name="T36"/>
                <a:gd fmla="*/ 4 h 17" name="T37"/>
                <a:gd fmla="*/ 15 w 18" name="T38"/>
                <a:gd fmla="*/ 4 h 17" name="T39"/>
                <a:gd fmla="*/ 9 w 18" name="T40"/>
                <a:gd fmla="*/ 16 h 17" name="T41"/>
                <a:gd fmla="*/ 2 w 18" name="T42"/>
                <a:gd fmla="*/ 7 h 17" name="T43"/>
                <a:gd fmla="*/ 4 w 18" name="T44"/>
                <a:gd fmla="*/ 5 h 17" name="T45"/>
                <a:gd fmla="*/ 12 w 18" name="T46"/>
                <a:gd fmla="*/ 4 h 17" name="T47"/>
                <a:gd fmla="*/ 16 w 18" name="T48"/>
                <a:gd fmla="*/ 12 h 17" name="T49"/>
                <a:gd fmla="*/ 13 w 18" name="T50"/>
                <a:gd fmla="*/ 15 h 17" name="T51"/>
                <a:gd fmla="*/ 9 w 18" name="T52"/>
                <a:gd fmla="*/ 16 h 17" name="T53"/>
                <a:gd fmla="*/ 12 w 18" name="T54"/>
                <a:gd fmla="*/ 4 h 17" name="T55"/>
                <a:gd fmla="*/ 14 w 18" name="T56"/>
                <a:gd fmla="*/ 3 h 17" name="T57"/>
                <a:gd fmla="*/ 12 w 18" name="T58"/>
                <a:gd fmla="*/ 4 h 17" name="T59"/>
                <a:gd fmla="*/ 13 w 18" name="T60"/>
                <a:gd fmla="*/ 3 h 17" name="T61"/>
                <a:gd fmla="*/ 12 w 18" name="T62"/>
                <a:gd fmla="*/ 4 h 17" name="T63"/>
                <a:gd fmla="*/ 3 w 18" name="T64"/>
                <a:gd fmla="*/ 5 h 17" name="T65"/>
                <a:gd fmla="*/ 5 w 18" name="T66"/>
                <a:gd fmla="*/ 3 h 17" name="T67"/>
                <a:gd fmla="*/ 3 w 18" name="T68"/>
                <a:gd fmla="*/ 5 h 17" name="T69"/>
                <a:gd fmla="*/ 11 w 18" name="T70"/>
                <a:gd fmla="*/ 3 h 17" name="T71"/>
                <a:gd fmla="*/ 11 w 18" name="T72"/>
                <a:gd fmla="*/ 2 h 17" name="T73"/>
                <a:gd fmla="*/ 12 w 18" name="T74"/>
                <a:gd fmla="*/ 2 h 17" name="T75"/>
                <a:gd fmla="*/ 10 w 18" name="T76"/>
                <a:gd fmla="*/ 3 h 17" name="T77"/>
                <a:gd fmla="*/ 11 w 18" name="T78"/>
                <a:gd fmla="*/ 2 h 17" name="T79"/>
                <a:gd fmla="*/ 11 w 18" name="T80"/>
                <a:gd fmla="*/ 2 h 17" name="T81"/>
                <a:gd fmla="*/ 5 w 18" name="T82"/>
                <a:gd fmla="*/ 4 h 17" name="T83"/>
                <a:gd fmla="*/ 7 w 18" name="T84"/>
                <a:gd fmla="*/ 2 h 17" name="T85"/>
                <a:gd fmla="*/ 5 w 18" name="T86"/>
                <a:gd fmla="*/ 4 h 17" name="T87"/>
                <a:gd fmla="*/ 6 w 18" name="T88"/>
                <a:gd fmla="*/ 3 h 17" name="T89"/>
                <a:gd fmla="*/ 8 w 18" name="T90"/>
                <a:gd fmla="*/ 1 h 17" name="T91"/>
                <a:gd fmla="*/ 6 w 18" name="T92"/>
                <a:gd fmla="*/ 3 h 17" name="T93"/>
                <a:gd fmla="*/ 9 w 18" name="T94"/>
                <a:gd fmla="*/ 3 h 17" name="T95"/>
                <a:gd fmla="*/ 10 w 18" name="T96"/>
                <a:gd fmla="*/ 1 h 17" name="T97"/>
                <a:gd fmla="*/ 9 w 18" name="T98"/>
                <a:gd fmla="*/ 3 h 17" name="T99"/>
                <a:gd fmla="*/ 9 w 18" name="T100"/>
                <a:gd fmla="*/ 1 h 17" name="T101"/>
                <a:gd fmla="*/ 9 w 18" name="T102"/>
                <a:gd fmla="*/ 1 h 17" name="T103"/>
                <a:gd fmla="*/ 7 w 18" name="T104"/>
                <a:gd fmla="*/ 3 h 17" name="T105"/>
                <a:gd fmla="*/ 4 w 18" name="T106"/>
                <a:gd fmla="*/ 2 h 17" name="T107"/>
                <a:gd fmla="*/ 9 w 18" name="T108"/>
                <a:gd fmla="*/ 17 h 17" name="T109"/>
                <a:gd fmla="*/ 13 w 18" name="T110"/>
                <a:gd fmla="*/ 16 h 17" name="T111"/>
                <a:gd fmla="*/ 14 w 18" name="T112"/>
                <a:gd fmla="*/ 15 h 17" name="T113"/>
                <a:gd fmla="*/ 14 w 18" name="T114"/>
                <a:gd fmla="*/ 15 h 17" name="T115"/>
                <a:gd fmla="*/ 16 w 18" name="T116"/>
                <a:gd fmla="*/ 4 h 1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7" w="18">
                  <a:moveTo>
                    <a:pt x="16" y="10"/>
                  </a:moveTo>
                  <a:cubicBezTo>
                    <a:pt x="16" y="9"/>
                    <a:pt x="16" y="9"/>
                    <a:pt x="16" y="9"/>
                  </a:cubicBezTo>
                  <a:cubicBezTo>
                    <a:pt x="16" y="9"/>
                    <a:pt x="16" y="9"/>
                    <a:pt x="16" y="9"/>
                  </a:cubicBezTo>
                  <a:cubicBezTo>
                    <a:pt x="16" y="9"/>
                    <a:pt x="16" y="9"/>
                    <a:pt x="16" y="9"/>
                  </a:cubicBezTo>
                  <a:cubicBezTo>
                    <a:pt x="16" y="10"/>
                    <a:pt x="16" y="10"/>
                    <a:pt x="16" y="10"/>
                  </a:cubicBezTo>
                  <a:moveTo>
                    <a:pt x="16" y="9"/>
                  </a:moveTo>
                  <a:cubicBezTo>
                    <a:pt x="16" y="8"/>
                    <a:pt x="16" y="8"/>
                    <a:pt x="16" y="8"/>
                  </a:cubicBezTo>
                  <a:cubicBezTo>
                    <a:pt x="16" y="8"/>
                    <a:pt x="16" y="8"/>
                    <a:pt x="16" y="8"/>
                  </a:cubicBezTo>
                  <a:cubicBezTo>
                    <a:pt x="16" y="8"/>
                    <a:pt x="16" y="8"/>
                    <a:pt x="16" y="8"/>
                  </a:cubicBezTo>
                  <a:cubicBezTo>
                    <a:pt x="16" y="9"/>
                    <a:pt x="16" y="9"/>
                    <a:pt x="16" y="9"/>
                  </a:cubicBezTo>
                  <a:moveTo>
                    <a:pt x="16" y="8"/>
                  </a:moveTo>
                  <a:cubicBezTo>
                    <a:pt x="16" y="8"/>
                    <a:pt x="16" y="8"/>
                    <a:pt x="16" y="8"/>
                  </a:cubicBezTo>
                  <a:cubicBezTo>
                    <a:pt x="16" y="7"/>
                    <a:pt x="16" y="7"/>
                    <a:pt x="16" y="7"/>
                  </a:cubicBezTo>
                  <a:cubicBezTo>
                    <a:pt x="16" y="8"/>
                    <a:pt x="16" y="8"/>
                    <a:pt x="16" y="8"/>
                  </a:cubicBezTo>
                  <a:cubicBezTo>
                    <a:pt x="16" y="8"/>
                    <a:pt x="16" y="8"/>
                    <a:pt x="16" y="8"/>
                  </a:cubicBezTo>
                  <a:moveTo>
                    <a:pt x="16" y="7"/>
                  </a:moveTo>
                  <a:cubicBezTo>
                    <a:pt x="15" y="7"/>
                    <a:pt x="15" y="7"/>
                    <a:pt x="15" y="7"/>
                  </a:cubicBezTo>
                  <a:cubicBezTo>
                    <a:pt x="16" y="7"/>
                    <a:pt x="16" y="7"/>
                    <a:pt x="16" y="7"/>
                  </a:cubicBezTo>
                  <a:cubicBezTo>
                    <a:pt x="16" y="7"/>
                    <a:pt x="16" y="7"/>
                    <a:pt x="16" y="7"/>
                  </a:cubicBezTo>
                  <a:cubicBezTo>
                    <a:pt x="16" y="7"/>
                    <a:pt x="16" y="7"/>
                    <a:pt x="16" y="7"/>
                  </a:cubicBezTo>
                  <a:moveTo>
                    <a:pt x="15" y="7"/>
                  </a:moveTo>
                  <a:cubicBezTo>
                    <a:pt x="15" y="6"/>
                    <a:pt x="15" y="6"/>
                    <a:pt x="15" y="6"/>
                  </a:cubicBezTo>
                  <a:cubicBezTo>
                    <a:pt x="16" y="6"/>
                    <a:pt x="16" y="6"/>
                    <a:pt x="16" y="6"/>
                  </a:cubicBezTo>
                  <a:cubicBezTo>
                    <a:pt x="16" y="6"/>
                    <a:pt x="16" y="6"/>
                    <a:pt x="16" y="6"/>
                  </a:cubicBezTo>
                  <a:cubicBezTo>
                    <a:pt x="15" y="7"/>
                    <a:pt x="15" y="7"/>
                    <a:pt x="15" y="7"/>
                  </a:cubicBezTo>
                  <a:moveTo>
                    <a:pt x="15" y="6"/>
                  </a:moveTo>
                  <a:cubicBezTo>
                    <a:pt x="14" y="6"/>
                    <a:pt x="14" y="6"/>
                    <a:pt x="14" y="6"/>
                  </a:cubicBezTo>
                  <a:cubicBezTo>
                    <a:pt x="15" y="5"/>
                    <a:pt x="15" y="5"/>
                    <a:pt x="15" y="5"/>
                  </a:cubicBezTo>
                  <a:cubicBezTo>
                    <a:pt x="16" y="6"/>
                    <a:pt x="16" y="6"/>
                    <a:pt x="16" y="6"/>
                  </a:cubicBezTo>
                  <a:cubicBezTo>
                    <a:pt x="15" y="6"/>
                    <a:pt x="15" y="6"/>
                    <a:pt x="15" y="6"/>
                  </a:cubicBezTo>
                  <a:moveTo>
                    <a:pt x="14" y="5"/>
                  </a:moveTo>
                  <a:cubicBezTo>
                    <a:pt x="14" y="5"/>
                    <a:pt x="14" y="5"/>
                    <a:pt x="14" y="5"/>
                  </a:cubicBezTo>
                  <a:cubicBezTo>
                    <a:pt x="15" y="4"/>
                    <a:pt x="15" y="4"/>
                    <a:pt x="15" y="4"/>
                  </a:cubicBezTo>
                  <a:cubicBezTo>
                    <a:pt x="15" y="5"/>
                    <a:pt x="15" y="5"/>
                    <a:pt x="15" y="5"/>
                  </a:cubicBezTo>
                  <a:cubicBezTo>
                    <a:pt x="15" y="5"/>
                    <a:pt x="15" y="5"/>
                    <a:pt x="15" y="5"/>
                  </a:cubicBezTo>
                  <a:cubicBezTo>
                    <a:pt x="14" y="5"/>
                    <a:pt x="14" y="5"/>
                    <a:pt x="14" y="5"/>
                  </a:cubicBezTo>
                  <a:moveTo>
                    <a:pt x="13" y="5"/>
                  </a:moveTo>
                  <a:cubicBezTo>
                    <a:pt x="13" y="4"/>
                    <a:pt x="13" y="4"/>
                    <a:pt x="13" y="4"/>
                  </a:cubicBezTo>
                  <a:cubicBezTo>
                    <a:pt x="14" y="4"/>
                    <a:pt x="14" y="4"/>
                    <a:pt x="14" y="4"/>
                  </a:cubicBezTo>
                  <a:cubicBezTo>
                    <a:pt x="15" y="4"/>
                    <a:pt x="15" y="4"/>
                    <a:pt x="15" y="4"/>
                  </a:cubicBezTo>
                  <a:cubicBezTo>
                    <a:pt x="14" y="4"/>
                    <a:pt x="14" y="5"/>
                    <a:pt x="13" y="5"/>
                  </a:cubicBezTo>
                  <a:moveTo>
                    <a:pt x="9" y="16"/>
                  </a:moveTo>
                  <a:cubicBezTo>
                    <a:pt x="7" y="16"/>
                    <a:pt x="5" y="15"/>
                    <a:pt x="3" y="13"/>
                  </a:cubicBezTo>
                  <a:cubicBezTo>
                    <a:pt x="2" y="11"/>
                    <a:pt x="2" y="9"/>
                    <a:pt x="2" y="7"/>
                  </a:cubicBezTo>
                  <a:cubicBezTo>
                    <a:pt x="2" y="7"/>
                    <a:pt x="2" y="7"/>
                    <a:pt x="2" y="7"/>
                  </a:cubicBezTo>
                  <a:cubicBezTo>
                    <a:pt x="3" y="6"/>
                    <a:pt x="3" y="6"/>
                    <a:pt x="4" y="5"/>
                  </a:cubicBezTo>
                  <a:cubicBezTo>
                    <a:pt x="6" y="4"/>
                    <a:pt x="7" y="4"/>
                    <a:pt x="8" y="4"/>
                  </a:cubicBezTo>
                  <a:cubicBezTo>
                    <a:pt x="10" y="4"/>
                    <a:pt x="11" y="4"/>
                    <a:pt x="12" y="4"/>
                  </a:cubicBezTo>
                  <a:cubicBezTo>
                    <a:pt x="14" y="6"/>
                    <a:pt x="16" y="9"/>
                    <a:pt x="16" y="12"/>
                  </a:cubicBezTo>
                  <a:cubicBezTo>
                    <a:pt x="16" y="12"/>
                    <a:pt x="16" y="12"/>
                    <a:pt x="16" y="12"/>
                  </a:cubicBezTo>
                  <a:cubicBezTo>
                    <a:pt x="15" y="13"/>
                    <a:pt x="15" y="14"/>
                    <a:pt x="13" y="15"/>
                  </a:cubicBezTo>
                  <a:cubicBezTo>
                    <a:pt x="13" y="15"/>
                    <a:pt x="13" y="15"/>
                    <a:pt x="13" y="15"/>
                  </a:cubicBezTo>
                  <a:cubicBezTo>
                    <a:pt x="13" y="15"/>
                    <a:pt x="13" y="15"/>
                    <a:pt x="13" y="15"/>
                  </a:cubicBezTo>
                  <a:cubicBezTo>
                    <a:pt x="12" y="16"/>
                    <a:pt x="11" y="16"/>
                    <a:pt x="9" y="16"/>
                  </a:cubicBezTo>
                  <a:moveTo>
                    <a:pt x="13" y="4"/>
                  </a:moveTo>
                  <a:cubicBezTo>
                    <a:pt x="12" y="4"/>
                    <a:pt x="12" y="4"/>
                    <a:pt x="12" y="4"/>
                  </a:cubicBezTo>
                  <a:cubicBezTo>
                    <a:pt x="13" y="3"/>
                    <a:pt x="13" y="3"/>
                    <a:pt x="13" y="3"/>
                  </a:cubicBezTo>
                  <a:cubicBezTo>
                    <a:pt x="14" y="3"/>
                    <a:pt x="14" y="3"/>
                    <a:pt x="14" y="3"/>
                  </a:cubicBezTo>
                  <a:cubicBezTo>
                    <a:pt x="13" y="4"/>
                    <a:pt x="13" y="4"/>
                    <a:pt x="13" y="4"/>
                  </a:cubicBezTo>
                  <a:moveTo>
                    <a:pt x="12" y="4"/>
                  </a:moveTo>
                  <a:cubicBezTo>
                    <a:pt x="11" y="4"/>
                    <a:pt x="11" y="4"/>
                    <a:pt x="11" y="4"/>
                  </a:cubicBezTo>
                  <a:cubicBezTo>
                    <a:pt x="12" y="3"/>
                    <a:pt x="12" y="3"/>
                    <a:pt x="13" y="3"/>
                  </a:cubicBezTo>
                  <a:cubicBezTo>
                    <a:pt x="13" y="3"/>
                    <a:pt x="13" y="3"/>
                    <a:pt x="13" y="3"/>
                  </a:cubicBezTo>
                  <a:cubicBezTo>
                    <a:pt x="12" y="4"/>
                    <a:pt x="12" y="4"/>
                    <a:pt x="12" y="4"/>
                  </a:cubicBezTo>
                  <a:moveTo>
                    <a:pt x="3" y="5"/>
                  </a:moveTo>
                  <a:cubicBezTo>
                    <a:pt x="3" y="5"/>
                    <a:pt x="3" y="5"/>
                    <a:pt x="3" y="5"/>
                  </a:cubicBezTo>
                  <a:cubicBezTo>
                    <a:pt x="3" y="5"/>
                    <a:pt x="4" y="4"/>
                    <a:pt x="5" y="3"/>
                  </a:cubicBezTo>
                  <a:cubicBezTo>
                    <a:pt x="5" y="3"/>
                    <a:pt x="5" y="3"/>
                    <a:pt x="5" y="3"/>
                  </a:cubicBezTo>
                  <a:cubicBezTo>
                    <a:pt x="5" y="2"/>
                    <a:pt x="5" y="2"/>
                    <a:pt x="5" y="2"/>
                  </a:cubicBezTo>
                  <a:cubicBezTo>
                    <a:pt x="5" y="3"/>
                    <a:pt x="4" y="4"/>
                    <a:pt x="3" y="5"/>
                  </a:cubicBezTo>
                  <a:cubicBezTo>
                    <a:pt x="3" y="5"/>
                    <a:pt x="3" y="5"/>
                    <a:pt x="3" y="5"/>
                  </a:cubicBezTo>
                  <a:moveTo>
                    <a:pt x="11" y="3"/>
                  </a:moveTo>
                  <a:cubicBezTo>
                    <a:pt x="10" y="3"/>
                    <a:pt x="10" y="3"/>
                    <a:pt x="10" y="3"/>
                  </a:cubicBezTo>
                  <a:cubicBezTo>
                    <a:pt x="11" y="2"/>
                    <a:pt x="11" y="2"/>
                    <a:pt x="11" y="2"/>
                  </a:cubicBezTo>
                  <a:cubicBezTo>
                    <a:pt x="12" y="2"/>
                    <a:pt x="12" y="2"/>
                    <a:pt x="12" y="2"/>
                  </a:cubicBezTo>
                  <a:cubicBezTo>
                    <a:pt x="12" y="2"/>
                    <a:pt x="12" y="2"/>
                    <a:pt x="12" y="2"/>
                  </a:cubicBezTo>
                  <a:cubicBezTo>
                    <a:pt x="12" y="3"/>
                    <a:pt x="11" y="3"/>
                    <a:pt x="11" y="3"/>
                  </a:cubicBezTo>
                  <a:moveTo>
                    <a:pt x="10" y="3"/>
                  </a:moveTo>
                  <a:cubicBezTo>
                    <a:pt x="10" y="3"/>
                    <a:pt x="10" y="3"/>
                    <a:pt x="10" y="3"/>
                  </a:cubicBezTo>
                  <a:cubicBezTo>
                    <a:pt x="10" y="2"/>
                    <a:pt x="10" y="2"/>
                    <a:pt x="11" y="2"/>
                  </a:cubicBezTo>
                  <a:cubicBezTo>
                    <a:pt x="11" y="2"/>
                    <a:pt x="11" y="2"/>
                    <a:pt x="11" y="2"/>
                  </a:cubicBezTo>
                  <a:cubicBezTo>
                    <a:pt x="11" y="2"/>
                    <a:pt x="11" y="2"/>
                    <a:pt x="11" y="2"/>
                  </a:cubicBezTo>
                  <a:cubicBezTo>
                    <a:pt x="11" y="2"/>
                    <a:pt x="10" y="3"/>
                    <a:pt x="10" y="3"/>
                  </a:cubicBezTo>
                  <a:moveTo>
                    <a:pt x="5" y="4"/>
                  </a:moveTo>
                  <a:cubicBezTo>
                    <a:pt x="5" y="3"/>
                    <a:pt x="6" y="3"/>
                    <a:pt x="6" y="2"/>
                  </a:cubicBezTo>
                  <a:cubicBezTo>
                    <a:pt x="7" y="2"/>
                    <a:pt x="7" y="2"/>
                    <a:pt x="7" y="2"/>
                  </a:cubicBezTo>
                  <a:cubicBezTo>
                    <a:pt x="5" y="4"/>
                    <a:pt x="5" y="4"/>
                    <a:pt x="5" y="4"/>
                  </a:cubicBezTo>
                  <a:cubicBezTo>
                    <a:pt x="5" y="4"/>
                    <a:pt x="5" y="4"/>
                    <a:pt x="5" y="4"/>
                  </a:cubicBezTo>
                  <a:cubicBezTo>
                    <a:pt x="5" y="4"/>
                    <a:pt x="5" y="4"/>
                    <a:pt x="5" y="4"/>
                  </a:cubicBezTo>
                  <a:moveTo>
                    <a:pt x="6" y="3"/>
                  </a:moveTo>
                  <a:cubicBezTo>
                    <a:pt x="8" y="1"/>
                    <a:pt x="8" y="1"/>
                    <a:pt x="8" y="1"/>
                  </a:cubicBezTo>
                  <a:cubicBezTo>
                    <a:pt x="8" y="1"/>
                    <a:pt x="8" y="1"/>
                    <a:pt x="8" y="1"/>
                  </a:cubicBezTo>
                  <a:cubicBezTo>
                    <a:pt x="8" y="2"/>
                    <a:pt x="7" y="2"/>
                    <a:pt x="6" y="3"/>
                  </a:cubicBezTo>
                  <a:cubicBezTo>
                    <a:pt x="6" y="3"/>
                    <a:pt x="6" y="3"/>
                    <a:pt x="6" y="3"/>
                  </a:cubicBezTo>
                  <a:cubicBezTo>
                    <a:pt x="6" y="3"/>
                    <a:pt x="6" y="3"/>
                    <a:pt x="6" y="3"/>
                  </a:cubicBezTo>
                  <a:moveTo>
                    <a:pt x="9" y="3"/>
                  </a:moveTo>
                  <a:cubicBezTo>
                    <a:pt x="8" y="3"/>
                    <a:pt x="8" y="3"/>
                    <a:pt x="8" y="3"/>
                  </a:cubicBezTo>
                  <a:cubicBezTo>
                    <a:pt x="9" y="2"/>
                    <a:pt x="9" y="2"/>
                    <a:pt x="10" y="1"/>
                  </a:cubicBezTo>
                  <a:cubicBezTo>
                    <a:pt x="10" y="2"/>
                    <a:pt x="10" y="2"/>
                    <a:pt x="10" y="2"/>
                  </a:cubicBezTo>
                  <a:cubicBezTo>
                    <a:pt x="10" y="2"/>
                    <a:pt x="9" y="2"/>
                    <a:pt x="9" y="3"/>
                  </a:cubicBezTo>
                  <a:moveTo>
                    <a:pt x="7" y="3"/>
                  </a:moveTo>
                  <a:cubicBezTo>
                    <a:pt x="8" y="2"/>
                    <a:pt x="8" y="2"/>
                    <a:pt x="9" y="1"/>
                  </a:cubicBezTo>
                  <a:cubicBezTo>
                    <a:pt x="9" y="1"/>
                    <a:pt x="9" y="1"/>
                    <a:pt x="9" y="1"/>
                  </a:cubicBezTo>
                  <a:cubicBezTo>
                    <a:pt x="9" y="1"/>
                    <a:pt x="9" y="1"/>
                    <a:pt x="9" y="1"/>
                  </a:cubicBezTo>
                  <a:cubicBezTo>
                    <a:pt x="9" y="2"/>
                    <a:pt x="8" y="2"/>
                    <a:pt x="8" y="3"/>
                  </a:cubicBezTo>
                  <a:cubicBezTo>
                    <a:pt x="7" y="3"/>
                    <a:pt x="7" y="3"/>
                    <a:pt x="7" y="3"/>
                  </a:cubicBezTo>
                  <a:moveTo>
                    <a:pt x="9" y="0"/>
                  </a:moveTo>
                  <a:cubicBezTo>
                    <a:pt x="8" y="0"/>
                    <a:pt x="6" y="1"/>
                    <a:pt x="4" y="2"/>
                  </a:cubicBezTo>
                  <a:cubicBezTo>
                    <a:pt x="0" y="5"/>
                    <a:pt x="0" y="10"/>
                    <a:pt x="3" y="13"/>
                  </a:cubicBezTo>
                  <a:cubicBezTo>
                    <a:pt x="4" y="15"/>
                    <a:pt x="7" y="17"/>
                    <a:pt x="9" y="17"/>
                  </a:cubicBezTo>
                  <a:cubicBezTo>
                    <a:pt x="11" y="17"/>
                    <a:pt x="12" y="17"/>
                    <a:pt x="13" y="16"/>
                  </a:cubicBezTo>
                  <a:cubicBezTo>
                    <a:pt x="13" y="16"/>
                    <a:pt x="13" y="16"/>
                    <a:pt x="13" y="16"/>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8" y="12"/>
                    <a:pt x="18" y="7"/>
                    <a:pt x="16" y="4"/>
                  </a:cubicBezTo>
                  <a:cubicBezTo>
                    <a:pt x="14" y="2"/>
                    <a:pt x="12"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49" name="Freeform 35"/>
            <p:cNvSpPr>
              <a:spLocks noEditPoints="1"/>
            </p:cNvSpPr>
            <p:nvPr/>
          </p:nvSpPr>
          <p:spPr bwMode="auto">
            <a:xfrm>
              <a:off x="3625" y="1972"/>
              <a:ext cx="35" cy="31"/>
            </a:xfrm>
            <a:custGeom>
              <a:gdLst>
                <a:gd fmla="*/ 14 w 15" name="T0"/>
                <a:gd fmla="*/ 7 h 13" name="T1"/>
                <a:gd fmla="*/ 14 w 15" name="T2"/>
                <a:gd fmla="*/ 7 h 13" name="T3"/>
                <a:gd fmla="*/ 13 w 15" name="T4"/>
                <a:gd fmla="*/ 7 h 13" name="T5"/>
                <a:gd fmla="*/ 14 w 15" name="T6"/>
                <a:gd fmla="*/ 7 h 13" name="T7"/>
                <a:gd fmla="*/ 13 w 15" name="T8"/>
                <a:gd fmla="*/ 6 h 13" name="T9"/>
                <a:gd fmla="*/ 14 w 15" name="T10"/>
                <a:gd fmla="*/ 6 h 13" name="T11"/>
                <a:gd fmla="*/ 13 w 15" name="T12"/>
                <a:gd fmla="*/ 6 h 13" name="T13"/>
                <a:gd fmla="*/ 13 w 15" name="T14"/>
                <a:gd fmla="*/ 5 h 13" name="T15"/>
                <a:gd fmla="*/ 14 w 15" name="T16"/>
                <a:gd fmla="*/ 6 h 13" name="T17"/>
                <a:gd fmla="*/ 13 w 15" name="T18"/>
                <a:gd fmla="*/ 5 h 13" name="T19"/>
                <a:gd fmla="*/ 13 w 15" name="T20"/>
                <a:gd fmla="*/ 4 h 13" name="T21"/>
                <a:gd fmla="*/ 13 w 15" name="T22"/>
                <a:gd fmla="*/ 4 h 13" name="T23"/>
                <a:gd fmla="*/ 8 w 15" name="T24"/>
                <a:gd fmla="*/ 13 h 13" name="T25"/>
                <a:gd fmla="*/ 2 w 15" name="T26"/>
                <a:gd fmla="*/ 5 h 13" name="T27"/>
                <a:gd fmla="*/ 4 w 15" name="T28"/>
                <a:gd fmla="*/ 3 h 13" name="T29"/>
                <a:gd fmla="*/ 10 w 15" name="T30"/>
                <a:gd fmla="*/ 3 h 13" name="T31"/>
                <a:gd fmla="*/ 11 w 15" name="T32"/>
                <a:gd fmla="*/ 12 h 13" name="T33"/>
                <a:gd fmla="*/ 11 w 15" name="T34"/>
                <a:gd fmla="*/ 12 h 13" name="T35"/>
                <a:gd fmla="*/ 12 w 15" name="T36"/>
                <a:gd fmla="*/ 4 h 13" name="T37"/>
                <a:gd fmla="*/ 12 w 15" name="T38"/>
                <a:gd fmla="*/ 2 h 13" name="T39"/>
                <a:gd fmla="*/ 12 w 15" name="T40"/>
                <a:gd fmla="*/ 4 h 13" name="T41"/>
                <a:gd fmla="*/ 5 w 15" name="T42"/>
                <a:gd fmla="*/ 1 h 13" name="T43"/>
                <a:gd fmla="*/ 3 w 15" name="T44"/>
                <a:gd fmla="*/ 3 h 13" name="T45"/>
                <a:gd fmla="*/ 10 w 15" name="T46"/>
                <a:gd fmla="*/ 3 h 13" name="T47"/>
                <a:gd fmla="*/ 10 w 15" name="T48"/>
                <a:gd fmla="*/ 1 h 13" name="T49"/>
                <a:gd fmla="*/ 11 w 15" name="T50"/>
                <a:gd fmla="*/ 2 h 13" name="T51"/>
                <a:gd fmla="*/ 5 w 15" name="T52"/>
                <a:gd fmla="*/ 2 h 13" name="T53"/>
                <a:gd fmla="*/ 6 w 15" name="T54"/>
                <a:gd fmla="*/ 1 h 13" name="T55"/>
                <a:gd fmla="*/ 5 w 15" name="T56"/>
                <a:gd fmla="*/ 2 h 13" name="T57"/>
                <a:gd fmla="*/ 8 w 15" name="T58"/>
                <a:gd fmla="*/ 2 h 13" name="T59"/>
                <a:gd fmla="*/ 10 w 15" name="T60"/>
                <a:gd fmla="*/ 1 h 13" name="T61"/>
                <a:gd fmla="*/ 9 w 15" name="T62"/>
                <a:gd fmla="*/ 2 h 13" name="T63"/>
                <a:gd fmla="*/ 7 w 15" name="T64"/>
                <a:gd fmla="*/ 1 h 13" name="T65"/>
                <a:gd fmla="*/ 8 w 15" name="T66"/>
                <a:gd fmla="*/ 1 h 13" name="T67"/>
                <a:gd fmla="*/ 6 w 15" name="T68"/>
                <a:gd fmla="*/ 2 h 13" name="T69"/>
                <a:gd fmla="*/ 4 w 15" name="T70"/>
                <a:gd fmla="*/ 1 h 13" name="T71"/>
                <a:gd fmla="*/ 8 w 15" name="T72"/>
                <a:gd fmla="*/ 13 h 13" name="T73"/>
                <a:gd fmla="*/ 11 w 15" name="T74"/>
                <a:gd fmla="*/ 13 h 13" name="T75"/>
                <a:gd fmla="*/ 12 w 15" name="T76"/>
                <a:gd fmla="*/ 12 h 13" name="T77"/>
                <a:gd fmla="*/ 13 w 15" name="T78"/>
                <a:gd fmla="*/ 3 h 1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3" w="15">
                  <a:moveTo>
                    <a:pt x="14" y="7"/>
                  </a:moveTo>
                  <a:cubicBezTo>
                    <a:pt x="14" y="7"/>
                    <a:pt x="14" y="7"/>
                    <a:pt x="14" y="7"/>
                  </a:cubicBezTo>
                  <a:cubicBezTo>
                    <a:pt x="14" y="7"/>
                    <a:pt x="14" y="7"/>
                    <a:pt x="14" y="7"/>
                  </a:cubicBezTo>
                  <a:cubicBezTo>
                    <a:pt x="14" y="7"/>
                    <a:pt x="14" y="7"/>
                    <a:pt x="14" y="7"/>
                  </a:cubicBezTo>
                  <a:moveTo>
                    <a:pt x="14" y="7"/>
                  </a:moveTo>
                  <a:cubicBezTo>
                    <a:pt x="13" y="7"/>
                    <a:pt x="13" y="7"/>
                    <a:pt x="13" y="7"/>
                  </a:cubicBezTo>
                  <a:cubicBezTo>
                    <a:pt x="14" y="7"/>
                    <a:pt x="14" y="7"/>
                    <a:pt x="14" y="7"/>
                  </a:cubicBezTo>
                  <a:cubicBezTo>
                    <a:pt x="14" y="7"/>
                    <a:pt x="14" y="7"/>
                    <a:pt x="14" y="7"/>
                  </a:cubicBezTo>
                  <a:cubicBezTo>
                    <a:pt x="14" y="7"/>
                    <a:pt x="14" y="7"/>
                    <a:pt x="14" y="7"/>
                  </a:cubicBezTo>
                  <a:moveTo>
                    <a:pt x="13" y="6"/>
                  </a:moveTo>
                  <a:cubicBezTo>
                    <a:pt x="13" y="6"/>
                    <a:pt x="13" y="6"/>
                    <a:pt x="13" y="6"/>
                  </a:cubicBezTo>
                  <a:cubicBezTo>
                    <a:pt x="14" y="6"/>
                    <a:pt x="14" y="6"/>
                    <a:pt x="14" y="6"/>
                  </a:cubicBezTo>
                  <a:cubicBezTo>
                    <a:pt x="14" y="6"/>
                    <a:pt x="14" y="6"/>
                    <a:pt x="14" y="6"/>
                  </a:cubicBezTo>
                  <a:cubicBezTo>
                    <a:pt x="13" y="6"/>
                    <a:pt x="13" y="6"/>
                    <a:pt x="13" y="6"/>
                  </a:cubicBezTo>
                  <a:moveTo>
                    <a:pt x="13" y="6"/>
                  </a:moveTo>
                  <a:cubicBezTo>
                    <a:pt x="13" y="5"/>
                    <a:pt x="13" y="5"/>
                    <a:pt x="13" y="5"/>
                  </a:cubicBezTo>
                  <a:cubicBezTo>
                    <a:pt x="13" y="5"/>
                    <a:pt x="13" y="5"/>
                    <a:pt x="13" y="5"/>
                  </a:cubicBezTo>
                  <a:cubicBezTo>
                    <a:pt x="14" y="6"/>
                    <a:pt x="14" y="6"/>
                    <a:pt x="14" y="6"/>
                  </a:cubicBezTo>
                  <a:cubicBezTo>
                    <a:pt x="13" y="6"/>
                    <a:pt x="13" y="6"/>
                    <a:pt x="13" y="6"/>
                  </a:cubicBezTo>
                  <a:moveTo>
                    <a:pt x="13" y="5"/>
                  </a:moveTo>
                  <a:cubicBezTo>
                    <a:pt x="12" y="4"/>
                    <a:pt x="12" y="4"/>
                    <a:pt x="12" y="4"/>
                  </a:cubicBezTo>
                  <a:cubicBezTo>
                    <a:pt x="13" y="4"/>
                    <a:pt x="13" y="4"/>
                    <a:pt x="13" y="4"/>
                  </a:cubicBezTo>
                  <a:cubicBezTo>
                    <a:pt x="13" y="4"/>
                    <a:pt x="13" y="4"/>
                    <a:pt x="13" y="4"/>
                  </a:cubicBezTo>
                  <a:cubicBezTo>
                    <a:pt x="13" y="4"/>
                    <a:pt x="13" y="4"/>
                    <a:pt x="13" y="4"/>
                  </a:cubicBezTo>
                  <a:cubicBezTo>
                    <a:pt x="13" y="5"/>
                    <a:pt x="13" y="5"/>
                    <a:pt x="13" y="5"/>
                  </a:cubicBezTo>
                  <a:moveTo>
                    <a:pt x="8" y="13"/>
                  </a:moveTo>
                  <a:cubicBezTo>
                    <a:pt x="6" y="13"/>
                    <a:pt x="4" y="11"/>
                    <a:pt x="3" y="10"/>
                  </a:cubicBezTo>
                  <a:cubicBezTo>
                    <a:pt x="2" y="8"/>
                    <a:pt x="2" y="7"/>
                    <a:pt x="2" y="5"/>
                  </a:cubicBezTo>
                  <a:cubicBezTo>
                    <a:pt x="2" y="5"/>
                    <a:pt x="2" y="5"/>
                    <a:pt x="2" y="5"/>
                  </a:cubicBezTo>
                  <a:cubicBezTo>
                    <a:pt x="3" y="4"/>
                    <a:pt x="3" y="4"/>
                    <a:pt x="4" y="3"/>
                  </a:cubicBezTo>
                  <a:cubicBezTo>
                    <a:pt x="5" y="3"/>
                    <a:pt x="6" y="2"/>
                    <a:pt x="7" y="2"/>
                  </a:cubicBezTo>
                  <a:cubicBezTo>
                    <a:pt x="8" y="2"/>
                    <a:pt x="9" y="3"/>
                    <a:pt x="10" y="3"/>
                  </a:cubicBezTo>
                  <a:cubicBezTo>
                    <a:pt x="12" y="5"/>
                    <a:pt x="13" y="7"/>
                    <a:pt x="13" y="10"/>
                  </a:cubicBezTo>
                  <a:cubicBezTo>
                    <a:pt x="13" y="10"/>
                    <a:pt x="12" y="11"/>
                    <a:pt x="11" y="12"/>
                  </a:cubicBezTo>
                  <a:cubicBezTo>
                    <a:pt x="11" y="12"/>
                    <a:pt x="11" y="12"/>
                    <a:pt x="11" y="12"/>
                  </a:cubicBezTo>
                  <a:cubicBezTo>
                    <a:pt x="11" y="12"/>
                    <a:pt x="11" y="12"/>
                    <a:pt x="11" y="12"/>
                  </a:cubicBezTo>
                  <a:cubicBezTo>
                    <a:pt x="10" y="12"/>
                    <a:pt x="9" y="13"/>
                    <a:pt x="8" y="13"/>
                  </a:cubicBezTo>
                  <a:moveTo>
                    <a:pt x="12" y="4"/>
                  </a:moveTo>
                  <a:cubicBezTo>
                    <a:pt x="11" y="3"/>
                    <a:pt x="11" y="3"/>
                    <a:pt x="11" y="3"/>
                  </a:cubicBezTo>
                  <a:cubicBezTo>
                    <a:pt x="12" y="2"/>
                    <a:pt x="12" y="2"/>
                    <a:pt x="12" y="2"/>
                  </a:cubicBezTo>
                  <a:cubicBezTo>
                    <a:pt x="12" y="3"/>
                    <a:pt x="12" y="3"/>
                    <a:pt x="12" y="3"/>
                  </a:cubicBezTo>
                  <a:cubicBezTo>
                    <a:pt x="12" y="4"/>
                    <a:pt x="12" y="4"/>
                    <a:pt x="12" y="4"/>
                  </a:cubicBezTo>
                  <a:moveTo>
                    <a:pt x="3" y="3"/>
                  </a:moveTo>
                  <a:cubicBezTo>
                    <a:pt x="3" y="3"/>
                    <a:pt x="4" y="2"/>
                    <a:pt x="5" y="1"/>
                  </a:cubicBezTo>
                  <a:cubicBezTo>
                    <a:pt x="5" y="1"/>
                    <a:pt x="5" y="1"/>
                    <a:pt x="5" y="1"/>
                  </a:cubicBezTo>
                  <a:cubicBezTo>
                    <a:pt x="4" y="2"/>
                    <a:pt x="4" y="2"/>
                    <a:pt x="3" y="3"/>
                  </a:cubicBezTo>
                  <a:cubicBezTo>
                    <a:pt x="3" y="3"/>
                    <a:pt x="3" y="3"/>
                    <a:pt x="3" y="3"/>
                  </a:cubicBezTo>
                  <a:moveTo>
                    <a:pt x="10" y="3"/>
                  </a:moveTo>
                  <a:cubicBezTo>
                    <a:pt x="9" y="2"/>
                    <a:pt x="9" y="2"/>
                    <a:pt x="9" y="2"/>
                  </a:cubicBezTo>
                  <a:cubicBezTo>
                    <a:pt x="10" y="1"/>
                    <a:pt x="10" y="1"/>
                    <a:pt x="10" y="1"/>
                  </a:cubicBezTo>
                  <a:cubicBezTo>
                    <a:pt x="10" y="1"/>
                    <a:pt x="10" y="1"/>
                    <a:pt x="10" y="1"/>
                  </a:cubicBezTo>
                  <a:cubicBezTo>
                    <a:pt x="11" y="2"/>
                    <a:pt x="11" y="2"/>
                    <a:pt x="11" y="2"/>
                  </a:cubicBezTo>
                  <a:cubicBezTo>
                    <a:pt x="10" y="3"/>
                    <a:pt x="10" y="3"/>
                    <a:pt x="10" y="3"/>
                  </a:cubicBezTo>
                  <a:moveTo>
                    <a:pt x="5" y="2"/>
                  </a:moveTo>
                  <a:cubicBezTo>
                    <a:pt x="5" y="2"/>
                    <a:pt x="5" y="1"/>
                    <a:pt x="6" y="1"/>
                  </a:cubicBezTo>
                  <a:cubicBezTo>
                    <a:pt x="6" y="1"/>
                    <a:pt x="6" y="1"/>
                    <a:pt x="6" y="1"/>
                  </a:cubicBezTo>
                  <a:cubicBezTo>
                    <a:pt x="5" y="2"/>
                    <a:pt x="5" y="2"/>
                    <a:pt x="5" y="2"/>
                  </a:cubicBezTo>
                  <a:cubicBezTo>
                    <a:pt x="5" y="2"/>
                    <a:pt x="5" y="2"/>
                    <a:pt x="5" y="2"/>
                  </a:cubicBezTo>
                  <a:moveTo>
                    <a:pt x="9" y="2"/>
                  </a:moveTo>
                  <a:cubicBezTo>
                    <a:pt x="8" y="2"/>
                    <a:pt x="8" y="2"/>
                    <a:pt x="8" y="2"/>
                  </a:cubicBezTo>
                  <a:cubicBezTo>
                    <a:pt x="8" y="1"/>
                    <a:pt x="8" y="1"/>
                    <a:pt x="9" y="1"/>
                  </a:cubicBezTo>
                  <a:cubicBezTo>
                    <a:pt x="9" y="1"/>
                    <a:pt x="10" y="1"/>
                    <a:pt x="10" y="1"/>
                  </a:cubicBezTo>
                  <a:cubicBezTo>
                    <a:pt x="10" y="1"/>
                    <a:pt x="10" y="1"/>
                    <a:pt x="10" y="1"/>
                  </a:cubicBezTo>
                  <a:cubicBezTo>
                    <a:pt x="9" y="2"/>
                    <a:pt x="9" y="2"/>
                    <a:pt x="9" y="2"/>
                  </a:cubicBezTo>
                  <a:moveTo>
                    <a:pt x="6" y="2"/>
                  </a:moveTo>
                  <a:cubicBezTo>
                    <a:pt x="7" y="1"/>
                    <a:pt x="7" y="1"/>
                    <a:pt x="7" y="1"/>
                  </a:cubicBezTo>
                  <a:cubicBezTo>
                    <a:pt x="8" y="1"/>
                    <a:pt x="8" y="1"/>
                    <a:pt x="8" y="1"/>
                  </a:cubicBezTo>
                  <a:cubicBezTo>
                    <a:pt x="8" y="1"/>
                    <a:pt x="8" y="1"/>
                    <a:pt x="8" y="1"/>
                  </a:cubicBezTo>
                  <a:cubicBezTo>
                    <a:pt x="8" y="1"/>
                    <a:pt x="7" y="1"/>
                    <a:pt x="7" y="2"/>
                  </a:cubicBezTo>
                  <a:cubicBezTo>
                    <a:pt x="7" y="2"/>
                    <a:pt x="6" y="2"/>
                    <a:pt x="6" y="2"/>
                  </a:cubicBezTo>
                  <a:moveTo>
                    <a:pt x="8" y="0"/>
                  </a:moveTo>
                  <a:cubicBezTo>
                    <a:pt x="7" y="0"/>
                    <a:pt x="5" y="0"/>
                    <a:pt x="4" y="1"/>
                  </a:cubicBezTo>
                  <a:cubicBezTo>
                    <a:pt x="0" y="3"/>
                    <a:pt x="0" y="7"/>
                    <a:pt x="2" y="10"/>
                  </a:cubicBezTo>
                  <a:cubicBezTo>
                    <a:pt x="3" y="12"/>
                    <a:pt x="5" y="13"/>
                    <a:pt x="8" y="13"/>
                  </a:cubicBezTo>
                  <a:cubicBezTo>
                    <a:pt x="9" y="13"/>
                    <a:pt x="10"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5" y="10"/>
                    <a:pt x="15" y="6"/>
                    <a:pt x="13" y="3"/>
                  </a:cubicBezTo>
                  <a:cubicBezTo>
                    <a:pt x="12" y="1"/>
                    <a:pt x="10"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0" name="Freeform 36"/>
            <p:cNvSpPr>
              <a:spLocks noEditPoints="1"/>
            </p:cNvSpPr>
            <p:nvPr/>
          </p:nvSpPr>
          <p:spPr bwMode="auto">
            <a:xfrm>
              <a:off x="3615" y="1963"/>
              <a:ext cx="55" cy="54"/>
            </a:xfrm>
            <a:custGeom>
              <a:gdLst>
                <a:gd fmla="*/ 10 w 23" name="T0"/>
                <a:gd fmla="*/ 22 h 23" name="T1"/>
                <a:gd fmla="*/ 9 w 23" name="T2"/>
                <a:gd fmla="*/ 22 h 23" name="T3"/>
                <a:gd fmla="*/ 8 w 23" name="T4"/>
                <a:gd fmla="*/ 22 h 23" name="T5"/>
                <a:gd fmla="*/ 8 w 23" name="T6"/>
                <a:gd fmla="*/ 21 h 23" name="T7"/>
                <a:gd fmla="*/ 16 w 23" name="T8"/>
                <a:gd fmla="*/ 21 h 23" name="T9"/>
                <a:gd fmla="*/ 15 w 23" name="T10"/>
                <a:gd fmla="*/ 21 h 23" name="T11"/>
                <a:gd fmla="*/ 12 w 23" name="T12"/>
                <a:gd fmla="*/ 21 h 23" name="T13"/>
                <a:gd fmla="*/ 17 w 23" name="T14"/>
                <a:gd fmla="*/ 20 h 23" name="T15"/>
                <a:gd fmla="*/ 12 w 23" name="T16"/>
                <a:gd fmla="*/ 21 h 23" name="T17"/>
                <a:gd fmla="*/ 13 w 23" name="T18"/>
                <a:gd fmla="*/ 20 h 23" name="T19"/>
                <a:gd fmla="*/ 7 w 23" name="T20"/>
                <a:gd fmla="*/ 20 h 23" name="T21"/>
                <a:gd fmla="*/ 6 w 23" name="T22"/>
                <a:gd fmla="*/ 19 h 23" name="T23"/>
                <a:gd fmla="*/ 4 w 23" name="T24"/>
                <a:gd fmla="*/ 18 h 23" name="T25"/>
                <a:gd fmla="*/ 6 w 23" name="T26"/>
                <a:gd fmla="*/ 17 h 23" name="T27"/>
                <a:gd fmla="*/ 3 w 23" name="T28"/>
                <a:gd fmla="*/ 17 h 23" name="T29"/>
                <a:gd fmla="*/ 2 w 23" name="T30"/>
                <a:gd fmla="*/ 17 h 23" name="T31"/>
                <a:gd fmla="*/ 2 w 23" name="T32"/>
                <a:gd fmla="*/ 16 h 23" name="T33"/>
                <a:gd fmla="*/ 20 w 23" name="T34"/>
                <a:gd fmla="*/ 16 h 23" name="T35"/>
                <a:gd fmla="*/ 20 w 23" name="T36"/>
                <a:gd fmla="*/ 15 h 23" name="T37"/>
                <a:gd fmla="*/ 3 w 23" name="T38"/>
                <a:gd fmla="*/ 13 h 23" name="T39"/>
                <a:gd fmla="*/ 2 w 23" name="T40"/>
                <a:gd fmla="*/ 12 h 23" name="T41"/>
                <a:gd fmla="*/ 2 w 23" name="T42"/>
                <a:gd fmla="*/ 11 h 23" name="T43"/>
                <a:gd fmla="*/ 2 w 23" name="T44"/>
                <a:gd fmla="*/ 11 h 23" name="T45"/>
                <a:gd fmla="*/ 21 w 23" name="T46"/>
                <a:gd fmla="*/ 8 h 23" name="T47"/>
                <a:gd fmla="*/ 5 w 23" name="T48"/>
                <a:gd fmla="*/ 5 h 23" name="T49"/>
                <a:gd fmla="*/ 12 w 23" name="T50"/>
                <a:gd fmla="*/ 2 h 23" name="T51"/>
                <a:gd fmla="*/ 15 w 23" name="T52"/>
                <a:gd fmla="*/ 3 h 23" name="T53"/>
                <a:gd fmla="*/ 21 w 23" name="T54"/>
                <a:gd fmla="*/ 7 h 23" name="T55"/>
                <a:gd fmla="*/ 22 w 23" name="T56"/>
                <a:gd fmla="*/ 12 h 23" name="T57"/>
                <a:gd fmla="*/ 17 w 23" name="T58"/>
                <a:gd fmla="*/ 17 h 23" name="T59"/>
                <a:gd fmla="*/ 12 w 23" name="T60"/>
                <a:gd fmla="*/ 19 h 23" name="T61"/>
                <a:gd fmla="*/ 8 w 23" name="T62"/>
                <a:gd fmla="*/ 19 h 23" name="T63"/>
                <a:gd fmla="*/ 3 w 23" name="T64"/>
                <a:gd fmla="*/ 15 h 23" name="T65"/>
                <a:gd fmla="*/ 2 w 23" name="T66"/>
                <a:gd fmla="*/ 9 h 23" name="T67"/>
                <a:gd fmla="*/ 6 w 23" name="T68"/>
                <a:gd fmla="*/ 4 h 23" name="T69"/>
                <a:gd fmla="*/ 12 w 23" name="T70"/>
                <a:gd fmla="*/ 2 h 23" name="T71"/>
                <a:gd fmla="*/ 9 w 23" name="T72"/>
                <a:gd fmla="*/ 2 h 23" name="T73"/>
                <a:gd fmla="*/ 5 w 23" name="T74"/>
                <a:gd fmla="*/ 3 h 23" name="T75"/>
                <a:gd fmla="*/ 4 w 23" name="T76"/>
                <a:gd fmla="*/ 6 h 23" name="T77"/>
                <a:gd fmla="*/ 0 w 23" name="T78"/>
                <a:gd fmla="*/ 12 h 23" name="T79"/>
                <a:gd fmla="*/ 2 w 23" name="T80"/>
                <a:gd fmla="*/ 12 h 23" name="T81"/>
                <a:gd fmla="*/ 1 w 23" name="T82"/>
                <a:gd fmla="*/ 17 h 23" name="T83"/>
                <a:gd fmla="*/ 3 w 23" name="T84"/>
                <a:gd fmla="*/ 20 h 23" name="T85"/>
                <a:gd fmla="*/ 7 w 23" name="T86"/>
                <a:gd fmla="*/ 22 h 23" name="T87"/>
                <a:gd fmla="*/ 11 w 23" name="T88"/>
                <a:gd fmla="*/ 21 h 23" name="T89"/>
                <a:gd fmla="*/ 18 w 23" name="T90"/>
                <a:gd fmla="*/ 21 h 23" name="T91"/>
                <a:gd fmla="*/ 19 w 23" name="T92"/>
                <a:gd fmla="*/ 18 h 23" name="T93"/>
                <a:gd fmla="*/ 21 w 23" name="T94"/>
                <a:gd fmla="*/ 17 h 23" name="T95"/>
                <a:gd fmla="*/ 21 w 23" name="T96"/>
                <a:gd fmla="*/ 11 h 23" name="T97"/>
                <a:gd fmla="*/ 22 w 23" name="T98"/>
                <a:gd fmla="*/ 7 h 23" name="T99"/>
                <a:gd fmla="*/ 20 w 23" name="T100"/>
                <a:gd fmla="*/ 3 h 23" name="T101"/>
                <a:gd fmla="*/ 16 w 23" name="T102"/>
                <a:gd fmla="*/ 1 h 2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3" w="23">
                  <a:moveTo>
                    <a:pt x="10" y="22"/>
                  </a:moveTo>
                  <a:cubicBezTo>
                    <a:pt x="9" y="22"/>
                    <a:pt x="9" y="22"/>
                    <a:pt x="9" y="22"/>
                  </a:cubicBezTo>
                  <a:cubicBezTo>
                    <a:pt x="10" y="21"/>
                    <a:pt x="10" y="21"/>
                    <a:pt x="10" y="21"/>
                  </a:cubicBezTo>
                  <a:cubicBezTo>
                    <a:pt x="10" y="21"/>
                    <a:pt x="10" y="21"/>
                    <a:pt x="10" y="21"/>
                  </a:cubicBezTo>
                  <a:cubicBezTo>
                    <a:pt x="10" y="22"/>
                    <a:pt x="10" y="22"/>
                    <a:pt x="10" y="22"/>
                  </a:cubicBezTo>
                  <a:moveTo>
                    <a:pt x="9" y="22"/>
                  </a:moveTo>
                  <a:cubicBezTo>
                    <a:pt x="9" y="22"/>
                    <a:pt x="9" y="22"/>
                    <a:pt x="9" y="22"/>
                  </a:cubicBezTo>
                  <a:cubicBezTo>
                    <a:pt x="9" y="21"/>
                    <a:pt x="9" y="21"/>
                    <a:pt x="9" y="21"/>
                  </a:cubicBezTo>
                  <a:cubicBezTo>
                    <a:pt x="10" y="21"/>
                    <a:pt x="10" y="21"/>
                    <a:pt x="10" y="21"/>
                  </a:cubicBezTo>
                  <a:cubicBezTo>
                    <a:pt x="9" y="22"/>
                    <a:pt x="9" y="22"/>
                    <a:pt x="9" y="22"/>
                  </a:cubicBezTo>
                  <a:moveTo>
                    <a:pt x="8" y="22"/>
                  </a:moveTo>
                  <a:cubicBezTo>
                    <a:pt x="8" y="22"/>
                    <a:pt x="8" y="22"/>
                    <a:pt x="8" y="22"/>
                  </a:cubicBezTo>
                  <a:cubicBezTo>
                    <a:pt x="9" y="21"/>
                    <a:pt x="9" y="21"/>
                    <a:pt x="9" y="21"/>
                  </a:cubicBezTo>
                  <a:cubicBezTo>
                    <a:pt x="9" y="21"/>
                    <a:pt x="9" y="21"/>
                    <a:pt x="9" y="21"/>
                  </a:cubicBezTo>
                  <a:cubicBezTo>
                    <a:pt x="8" y="22"/>
                    <a:pt x="8" y="22"/>
                    <a:pt x="8" y="22"/>
                  </a:cubicBezTo>
                  <a:moveTo>
                    <a:pt x="8" y="21"/>
                  </a:moveTo>
                  <a:cubicBezTo>
                    <a:pt x="8" y="21"/>
                    <a:pt x="8" y="21"/>
                    <a:pt x="8" y="21"/>
                  </a:cubicBezTo>
                  <a:cubicBezTo>
                    <a:pt x="8" y="21"/>
                    <a:pt x="8" y="21"/>
                    <a:pt x="8" y="21"/>
                  </a:cubicBezTo>
                  <a:cubicBezTo>
                    <a:pt x="8" y="21"/>
                    <a:pt x="8" y="21"/>
                    <a:pt x="8" y="21"/>
                  </a:cubicBezTo>
                  <a:cubicBezTo>
                    <a:pt x="8" y="21"/>
                    <a:pt x="8" y="21"/>
                    <a:pt x="8" y="21"/>
                  </a:cubicBezTo>
                  <a:moveTo>
                    <a:pt x="16" y="21"/>
                  </a:moveTo>
                  <a:cubicBezTo>
                    <a:pt x="16" y="21"/>
                    <a:pt x="16" y="21"/>
                    <a:pt x="16" y="21"/>
                  </a:cubicBezTo>
                  <a:cubicBezTo>
                    <a:pt x="17" y="20"/>
                    <a:pt x="17" y="20"/>
                    <a:pt x="17" y="20"/>
                  </a:cubicBezTo>
                  <a:cubicBezTo>
                    <a:pt x="16" y="21"/>
                    <a:pt x="16" y="21"/>
                    <a:pt x="16" y="21"/>
                  </a:cubicBezTo>
                  <a:cubicBezTo>
                    <a:pt x="16" y="21"/>
                    <a:pt x="16" y="21"/>
                    <a:pt x="16" y="21"/>
                  </a:cubicBezTo>
                  <a:moveTo>
                    <a:pt x="15" y="21"/>
                  </a:moveTo>
                  <a:cubicBezTo>
                    <a:pt x="15" y="21"/>
                    <a:pt x="15" y="21"/>
                    <a:pt x="15" y="21"/>
                  </a:cubicBezTo>
                  <a:cubicBezTo>
                    <a:pt x="15" y="20"/>
                    <a:pt x="15" y="20"/>
                    <a:pt x="15" y="20"/>
                  </a:cubicBezTo>
                  <a:cubicBezTo>
                    <a:pt x="15" y="20"/>
                    <a:pt x="15" y="20"/>
                    <a:pt x="15" y="20"/>
                  </a:cubicBezTo>
                  <a:cubicBezTo>
                    <a:pt x="15" y="21"/>
                    <a:pt x="15" y="21"/>
                    <a:pt x="15" y="21"/>
                  </a:cubicBezTo>
                  <a:moveTo>
                    <a:pt x="12" y="21"/>
                  </a:moveTo>
                  <a:cubicBezTo>
                    <a:pt x="12" y="20"/>
                    <a:pt x="12" y="20"/>
                    <a:pt x="12" y="20"/>
                  </a:cubicBezTo>
                  <a:cubicBezTo>
                    <a:pt x="12" y="20"/>
                    <a:pt x="12" y="20"/>
                    <a:pt x="12" y="20"/>
                  </a:cubicBezTo>
                  <a:cubicBezTo>
                    <a:pt x="12" y="21"/>
                    <a:pt x="12" y="21"/>
                    <a:pt x="12" y="21"/>
                  </a:cubicBezTo>
                  <a:cubicBezTo>
                    <a:pt x="12" y="21"/>
                    <a:pt x="12" y="21"/>
                    <a:pt x="12" y="21"/>
                  </a:cubicBezTo>
                  <a:moveTo>
                    <a:pt x="17" y="20"/>
                  </a:moveTo>
                  <a:cubicBezTo>
                    <a:pt x="17" y="20"/>
                    <a:pt x="17" y="20"/>
                    <a:pt x="17" y="20"/>
                  </a:cubicBezTo>
                  <a:cubicBezTo>
                    <a:pt x="18" y="20"/>
                    <a:pt x="18" y="20"/>
                    <a:pt x="18" y="20"/>
                  </a:cubicBezTo>
                  <a:cubicBezTo>
                    <a:pt x="18" y="20"/>
                    <a:pt x="18" y="20"/>
                    <a:pt x="18" y="20"/>
                  </a:cubicBezTo>
                  <a:cubicBezTo>
                    <a:pt x="17" y="20"/>
                    <a:pt x="17" y="20"/>
                    <a:pt x="17" y="20"/>
                  </a:cubicBezTo>
                  <a:moveTo>
                    <a:pt x="12" y="21"/>
                  </a:moveTo>
                  <a:cubicBezTo>
                    <a:pt x="13" y="20"/>
                    <a:pt x="13" y="20"/>
                    <a:pt x="13" y="20"/>
                  </a:cubicBezTo>
                  <a:cubicBezTo>
                    <a:pt x="13" y="20"/>
                    <a:pt x="13" y="20"/>
                    <a:pt x="13" y="20"/>
                  </a:cubicBezTo>
                  <a:cubicBezTo>
                    <a:pt x="13" y="21"/>
                    <a:pt x="13" y="21"/>
                    <a:pt x="13" y="21"/>
                  </a:cubicBezTo>
                  <a:cubicBezTo>
                    <a:pt x="12" y="21"/>
                    <a:pt x="12" y="21"/>
                    <a:pt x="12" y="21"/>
                  </a:cubicBezTo>
                  <a:moveTo>
                    <a:pt x="13" y="20"/>
                  </a:moveTo>
                  <a:cubicBezTo>
                    <a:pt x="14" y="19"/>
                    <a:pt x="14" y="19"/>
                    <a:pt x="14" y="19"/>
                  </a:cubicBezTo>
                  <a:cubicBezTo>
                    <a:pt x="14" y="19"/>
                    <a:pt x="14" y="19"/>
                    <a:pt x="14" y="19"/>
                  </a:cubicBezTo>
                  <a:cubicBezTo>
                    <a:pt x="14" y="20"/>
                    <a:pt x="14" y="20"/>
                    <a:pt x="14" y="20"/>
                  </a:cubicBezTo>
                  <a:cubicBezTo>
                    <a:pt x="13" y="20"/>
                    <a:pt x="13" y="20"/>
                    <a:pt x="13" y="20"/>
                  </a:cubicBezTo>
                  <a:moveTo>
                    <a:pt x="7" y="20"/>
                  </a:moveTo>
                  <a:cubicBezTo>
                    <a:pt x="6" y="19"/>
                    <a:pt x="6" y="19"/>
                    <a:pt x="6" y="19"/>
                  </a:cubicBezTo>
                  <a:cubicBezTo>
                    <a:pt x="7" y="19"/>
                    <a:pt x="7" y="19"/>
                    <a:pt x="7" y="19"/>
                  </a:cubicBezTo>
                  <a:cubicBezTo>
                    <a:pt x="8" y="19"/>
                    <a:pt x="8" y="19"/>
                    <a:pt x="8" y="19"/>
                  </a:cubicBezTo>
                  <a:cubicBezTo>
                    <a:pt x="7" y="20"/>
                    <a:pt x="7" y="20"/>
                    <a:pt x="7" y="20"/>
                  </a:cubicBezTo>
                  <a:moveTo>
                    <a:pt x="6" y="19"/>
                  </a:moveTo>
                  <a:cubicBezTo>
                    <a:pt x="6" y="19"/>
                    <a:pt x="6" y="19"/>
                    <a:pt x="6" y="19"/>
                  </a:cubicBezTo>
                  <a:cubicBezTo>
                    <a:pt x="7" y="18"/>
                    <a:pt x="7" y="18"/>
                    <a:pt x="7" y="18"/>
                  </a:cubicBezTo>
                  <a:cubicBezTo>
                    <a:pt x="7" y="18"/>
                    <a:pt x="7" y="18"/>
                    <a:pt x="7" y="18"/>
                  </a:cubicBezTo>
                  <a:cubicBezTo>
                    <a:pt x="6" y="19"/>
                    <a:pt x="6" y="19"/>
                    <a:pt x="6" y="19"/>
                  </a:cubicBezTo>
                  <a:moveTo>
                    <a:pt x="4" y="18"/>
                  </a:moveTo>
                  <a:cubicBezTo>
                    <a:pt x="4" y="18"/>
                    <a:pt x="4" y="18"/>
                    <a:pt x="4" y="18"/>
                  </a:cubicBezTo>
                  <a:cubicBezTo>
                    <a:pt x="4" y="18"/>
                    <a:pt x="4" y="18"/>
                    <a:pt x="4" y="18"/>
                  </a:cubicBezTo>
                  <a:cubicBezTo>
                    <a:pt x="5" y="17"/>
                    <a:pt x="5" y="17"/>
                    <a:pt x="5" y="17"/>
                  </a:cubicBezTo>
                  <a:cubicBezTo>
                    <a:pt x="4" y="18"/>
                    <a:pt x="4" y="18"/>
                    <a:pt x="4" y="18"/>
                  </a:cubicBezTo>
                  <a:cubicBezTo>
                    <a:pt x="4" y="18"/>
                    <a:pt x="4" y="18"/>
                    <a:pt x="4" y="18"/>
                  </a:cubicBezTo>
                  <a:moveTo>
                    <a:pt x="5" y="18"/>
                  </a:moveTo>
                  <a:cubicBezTo>
                    <a:pt x="5" y="18"/>
                    <a:pt x="5" y="18"/>
                    <a:pt x="5" y="18"/>
                  </a:cubicBezTo>
                  <a:cubicBezTo>
                    <a:pt x="5" y="18"/>
                    <a:pt x="5" y="18"/>
                    <a:pt x="5" y="18"/>
                  </a:cubicBezTo>
                  <a:cubicBezTo>
                    <a:pt x="6" y="17"/>
                    <a:pt x="6" y="17"/>
                    <a:pt x="6" y="17"/>
                  </a:cubicBezTo>
                  <a:cubicBezTo>
                    <a:pt x="6" y="18"/>
                    <a:pt x="6" y="18"/>
                    <a:pt x="6" y="18"/>
                  </a:cubicBezTo>
                  <a:cubicBezTo>
                    <a:pt x="5" y="18"/>
                    <a:pt x="5" y="18"/>
                    <a:pt x="5" y="18"/>
                  </a:cubicBezTo>
                  <a:moveTo>
                    <a:pt x="3" y="18"/>
                  </a:moveTo>
                  <a:cubicBezTo>
                    <a:pt x="3" y="18"/>
                    <a:pt x="3" y="18"/>
                    <a:pt x="3" y="18"/>
                  </a:cubicBezTo>
                  <a:cubicBezTo>
                    <a:pt x="3" y="17"/>
                    <a:pt x="3" y="17"/>
                    <a:pt x="3" y="17"/>
                  </a:cubicBezTo>
                  <a:cubicBezTo>
                    <a:pt x="3" y="17"/>
                    <a:pt x="3" y="17"/>
                    <a:pt x="3" y="17"/>
                  </a:cubicBezTo>
                  <a:cubicBezTo>
                    <a:pt x="3" y="18"/>
                    <a:pt x="3" y="18"/>
                    <a:pt x="3" y="18"/>
                  </a:cubicBezTo>
                  <a:cubicBezTo>
                    <a:pt x="3" y="18"/>
                    <a:pt x="3" y="18"/>
                    <a:pt x="3" y="18"/>
                  </a:cubicBezTo>
                  <a:moveTo>
                    <a:pt x="2" y="17"/>
                  </a:moveTo>
                  <a:cubicBezTo>
                    <a:pt x="2" y="17"/>
                    <a:pt x="2" y="17"/>
                    <a:pt x="2" y="17"/>
                  </a:cubicBezTo>
                  <a:cubicBezTo>
                    <a:pt x="3" y="16"/>
                    <a:pt x="3" y="16"/>
                    <a:pt x="3" y="16"/>
                  </a:cubicBezTo>
                  <a:cubicBezTo>
                    <a:pt x="3" y="17"/>
                    <a:pt x="3" y="17"/>
                    <a:pt x="3" y="17"/>
                  </a:cubicBezTo>
                  <a:cubicBezTo>
                    <a:pt x="2" y="17"/>
                    <a:pt x="2" y="17"/>
                    <a:pt x="2" y="17"/>
                  </a:cubicBezTo>
                  <a:moveTo>
                    <a:pt x="2" y="16"/>
                  </a:moveTo>
                  <a:cubicBezTo>
                    <a:pt x="2" y="16"/>
                    <a:pt x="2" y="16"/>
                    <a:pt x="2" y="16"/>
                  </a:cubicBezTo>
                  <a:cubicBezTo>
                    <a:pt x="2" y="15"/>
                    <a:pt x="2" y="15"/>
                    <a:pt x="2" y="15"/>
                  </a:cubicBezTo>
                  <a:cubicBezTo>
                    <a:pt x="2" y="16"/>
                    <a:pt x="2" y="16"/>
                    <a:pt x="2" y="16"/>
                  </a:cubicBezTo>
                  <a:cubicBezTo>
                    <a:pt x="2" y="16"/>
                    <a:pt x="2" y="16"/>
                    <a:pt x="2" y="16"/>
                  </a:cubicBezTo>
                  <a:moveTo>
                    <a:pt x="20" y="16"/>
                  </a:moveTo>
                  <a:cubicBezTo>
                    <a:pt x="20" y="16"/>
                    <a:pt x="20" y="16"/>
                    <a:pt x="20" y="16"/>
                  </a:cubicBezTo>
                  <a:cubicBezTo>
                    <a:pt x="21" y="15"/>
                    <a:pt x="21" y="15"/>
                    <a:pt x="21" y="15"/>
                  </a:cubicBezTo>
                  <a:cubicBezTo>
                    <a:pt x="20" y="16"/>
                    <a:pt x="20" y="16"/>
                    <a:pt x="20" y="16"/>
                  </a:cubicBezTo>
                  <a:moveTo>
                    <a:pt x="19" y="16"/>
                  </a:moveTo>
                  <a:cubicBezTo>
                    <a:pt x="19" y="16"/>
                    <a:pt x="19" y="16"/>
                    <a:pt x="19" y="16"/>
                  </a:cubicBezTo>
                  <a:cubicBezTo>
                    <a:pt x="20" y="15"/>
                    <a:pt x="20" y="15"/>
                    <a:pt x="20" y="15"/>
                  </a:cubicBezTo>
                  <a:cubicBezTo>
                    <a:pt x="20" y="15"/>
                    <a:pt x="20" y="15"/>
                    <a:pt x="20" y="15"/>
                  </a:cubicBezTo>
                  <a:cubicBezTo>
                    <a:pt x="20" y="16"/>
                    <a:pt x="20" y="16"/>
                    <a:pt x="20" y="16"/>
                  </a:cubicBezTo>
                  <a:cubicBezTo>
                    <a:pt x="20" y="16"/>
                    <a:pt x="20" y="16"/>
                    <a:pt x="20" y="16"/>
                  </a:cubicBezTo>
                  <a:cubicBezTo>
                    <a:pt x="19" y="16"/>
                    <a:pt x="19" y="16"/>
                    <a:pt x="19" y="16"/>
                  </a:cubicBezTo>
                  <a:moveTo>
                    <a:pt x="3" y="13"/>
                  </a:moveTo>
                  <a:cubicBezTo>
                    <a:pt x="3" y="13"/>
                    <a:pt x="3" y="13"/>
                    <a:pt x="3" y="13"/>
                  </a:cubicBezTo>
                  <a:cubicBezTo>
                    <a:pt x="3" y="13"/>
                    <a:pt x="3" y="13"/>
                    <a:pt x="3" y="13"/>
                  </a:cubicBezTo>
                  <a:cubicBezTo>
                    <a:pt x="3" y="13"/>
                    <a:pt x="3" y="13"/>
                    <a:pt x="3" y="13"/>
                  </a:cubicBezTo>
                  <a:cubicBezTo>
                    <a:pt x="3" y="13"/>
                    <a:pt x="3" y="13"/>
                    <a:pt x="3" y="13"/>
                  </a:cubicBezTo>
                  <a:moveTo>
                    <a:pt x="2" y="12"/>
                  </a:moveTo>
                  <a:cubicBezTo>
                    <a:pt x="2" y="12"/>
                    <a:pt x="2" y="12"/>
                    <a:pt x="2" y="12"/>
                  </a:cubicBezTo>
                  <a:cubicBezTo>
                    <a:pt x="2" y="11"/>
                    <a:pt x="2" y="11"/>
                    <a:pt x="2" y="11"/>
                  </a:cubicBezTo>
                  <a:cubicBezTo>
                    <a:pt x="2" y="11"/>
                    <a:pt x="2" y="11"/>
                    <a:pt x="2" y="11"/>
                  </a:cubicBezTo>
                  <a:cubicBezTo>
                    <a:pt x="2" y="12"/>
                    <a:pt x="2" y="12"/>
                    <a:pt x="2" y="12"/>
                  </a:cubicBezTo>
                  <a:moveTo>
                    <a:pt x="2" y="11"/>
                  </a:moveTo>
                  <a:cubicBezTo>
                    <a:pt x="1" y="11"/>
                    <a:pt x="1" y="11"/>
                    <a:pt x="1" y="11"/>
                  </a:cubicBezTo>
                  <a:cubicBezTo>
                    <a:pt x="1" y="11"/>
                    <a:pt x="1" y="11"/>
                    <a:pt x="1" y="11"/>
                  </a:cubicBezTo>
                  <a:cubicBezTo>
                    <a:pt x="2" y="10"/>
                    <a:pt x="2" y="10"/>
                    <a:pt x="2" y="10"/>
                  </a:cubicBezTo>
                  <a:cubicBezTo>
                    <a:pt x="2" y="10"/>
                    <a:pt x="2" y="10"/>
                    <a:pt x="2" y="10"/>
                  </a:cubicBezTo>
                  <a:cubicBezTo>
                    <a:pt x="2" y="11"/>
                    <a:pt x="2" y="11"/>
                    <a:pt x="2" y="11"/>
                  </a:cubicBezTo>
                  <a:moveTo>
                    <a:pt x="1" y="10"/>
                  </a:moveTo>
                  <a:cubicBezTo>
                    <a:pt x="1" y="10"/>
                    <a:pt x="1" y="10"/>
                    <a:pt x="1" y="10"/>
                  </a:cubicBezTo>
                  <a:cubicBezTo>
                    <a:pt x="1" y="10"/>
                    <a:pt x="1" y="10"/>
                    <a:pt x="1" y="10"/>
                  </a:cubicBezTo>
                  <a:cubicBezTo>
                    <a:pt x="1" y="10"/>
                    <a:pt x="1" y="10"/>
                    <a:pt x="1" y="10"/>
                  </a:cubicBezTo>
                  <a:moveTo>
                    <a:pt x="21" y="8"/>
                  </a:moveTo>
                  <a:cubicBezTo>
                    <a:pt x="20" y="8"/>
                    <a:pt x="20" y="8"/>
                    <a:pt x="20" y="8"/>
                  </a:cubicBezTo>
                  <a:cubicBezTo>
                    <a:pt x="21" y="8"/>
                    <a:pt x="21" y="8"/>
                    <a:pt x="21" y="8"/>
                  </a:cubicBezTo>
                  <a:cubicBezTo>
                    <a:pt x="21" y="8"/>
                    <a:pt x="21" y="8"/>
                    <a:pt x="21" y="8"/>
                  </a:cubicBezTo>
                  <a:cubicBezTo>
                    <a:pt x="21" y="8"/>
                    <a:pt x="21" y="8"/>
                    <a:pt x="21" y="8"/>
                  </a:cubicBezTo>
                  <a:moveTo>
                    <a:pt x="5" y="5"/>
                  </a:moveTo>
                  <a:cubicBezTo>
                    <a:pt x="5" y="5"/>
                    <a:pt x="5" y="5"/>
                    <a:pt x="5" y="5"/>
                  </a:cubicBezTo>
                  <a:cubicBezTo>
                    <a:pt x="5" y="4"/>
                    <a:pt x="5" y="4"/>
                    <a:pt x="5" y="4"/>
                  </a:cubicBezTo>
                  <a:cubicBezTo>
                    <a:pt x="5" y="4"/>
                    <a:pt x="5" y="4"/>
                    <a:pt x="5" y="4"/>
                  </a:cubicBezTo>
                  <a:cubicBezTo>
                    <a:pt x="5" y="5"/>
                    <a:pt x="5" y="5"/>
                    <a:pt x="5" y="5"/>
                  </a:cubicBezTo>
                  <a:moveTo>
                    <a:pt x="12" y="2"/>
                  </a:moveTo>
                  <a:cubicBezTo>
                    <a:pt x="13" y="2"/>
                    <a:pt x="13" y="2"/>
                    <a:pt x="13" y="2"/>
                  </a:cubicBezTo>
                  <a:cubicBezTo>
                    <a:pt x="13" y="1"/>
                    <a:pt x="13" y="1"/>
                    <a:pt x="13" y="1"/>
                  </a:cubicBezTo>
                  <a:cubicBezTo>
                    <a:pt x="14" y="1"/>
                    <a:pt x="15" y="1"/>
                    <a:pt x="15" y="1"/>
                  </a:cubicBezTo>
                  <a:cubicBezTo>
                    <a:pt x="15" y="3"/>
                    <a:pt x="15" y="3"/>
                    <a:pt x="15" y="3"/>
                  </a:cubicBezTo>
                  <a:cubicBezTo>
                    <a:pt x="15" y="3"/>
                    <a:pt x="15" y="3"/>
                    <a:pt x="15" y="3"/>
                  </a:cubicBezTo>
                  <a:cubicBezTo>
                    <a:pt x="16" y="4"/>
                    <a:pt x="17" y="4"/>
                    <a:pt x="18" y="5"/>
                  </a:cubicBezTo>
                  <a:cubicBezTo>
                    <a:pt x="18" y="5"/>
                    <a:pt x="18" y="5"/>
                    <a:pt x="18" y="5"/>
                  </a:cubicBezTo>
                  <a:cubicBezTo>
                    <a:pt x="20" y="4"/>
                    <a:pt x="20" y="4"/>
                    <a:pt x="20" y="4"/>
                  </a:cubicBezTo>
                  <a:cubicBezTo>
                    <a:pt x="20" y="5"/>
                    <a:pt x="21" y="6"/>
                    <a:pt x="21" y="6"/>
                  </a:cubicBezTo>
                  <a:cubicBezTo>
                    <a:pt x="21" y="7"/>
                    <a:pt x="21" y="7"/>
                    <a:pt x="21" y="7"/>
                  </a:cubicBezTo>
                  <a:cubicBezTo>
                    <a:pt x="20" y="7"/>
                    <a:pt x="20" y="7"/>
                    <a:pt x="20" y="7"/>
                  </a:cubicBezTo>
                  <a:cubicBezTo>
                    <a:pt x="20" y="8"/>
                    <a:pt x="20" y="8"/>
                    <a:pt x="20" y="8"/>
                  </a:cubicBezTo>
                  <a:cubicBezTo>
                    <a:pt x="20" y="9"/>
                    <a:pt x="20" y="10"/>
                    <a:pt x="20" y="11"/>
                  </a:cubicBezTo>
                  <a:cubicBezTo>
                    <a:pt x="20" y="11"/>
                    <a:pt x="20" y="11"/>
                    <a:pt x="20" y="11"/>
                  </a:cubicBezTo>
                  <a:cubicBezTo>
                    <a:pt x="22" y="12"/>
                    <a:pt x="22" y="12"/>
                    <a:pt x="22" y="12"/>
                  </a:cubicBezTo>
                  <a:cubicBezTo>
                    <a:pt x="22" y="13"/>
                    <a:pt x="21" y="13"/>
                    <a:pt x="21" y="14"/>
                  </a:cubicBezTo>
                  <a:cubicBezTo>
                    <a:pt x="21" y="14"/>
                    <a:pt x="21" y="14"/>
                    <a:pt x="20" y="14"/>
                  </a:cubicBezTo>
                  <a:cubicBezTo>
                    <a:pt x="19" y="14"/>
                    <a:pt x="19" y="15"/>
                    <a:pt x="18" y="15"/>
                  </a:cubicBezTo>
                  <a:cubicBezTo>
                    <a:pt x="18" y="16"/>
                    <a:pt x="18" y="16"/>
                    <a:pt x="17" y="17"/>
                  </a:cubicBezTo>
                  <a:cubicBezTo>
                    <a:pt x="17" y="17"/>
                    <a:pt x="17" y="17"/>
                    <a:pt x="17" y="17"/>
                  </a:cubicBezTo>
                  <a:cubicBezTo>
                    <a:pt x="18" y="18"/>
                    <a:pt x="18" y="18"/>
                    <a:pt x="18" y="18"/>
                  </a:cubicBezTo>
                  <a:cubicBezTo>
                    <a:pt x="17" y="19"/>
                    <a:pt x="17" y="19"/>
                    <a:pt x="16" y="20"/>
                  </a:cubicBezTo>
                  <a:cubicBezTo>
                    <a:pt x="15" y="19"/>
                    <a:pt x="15" y="19"/>
                    <a:pt x="15" y="19"/>
                  </a:cubicBezTo>
                  <a:cubicBezTo>
                    <a:pt x="15" y="18"/>
                    <a:pt x="15" y="18"/>
                    <a:pt x="15" y="18"/>
                  </a:cubicBezTo>
                  <a:cubicBezTo>
                    <a:pt x="14" y="19"/>
                    <a:pt x="13" y="19"/>
                    <a:pt x="12" y="19"/>
                  </a:cubicBezTo>
                  <a:cubicBezTo>
                    <a:pt x="12" y="19"/>
                    <a:pt x="12" y="19"/>
                    <a:pt x="11" y="19"/>
                  </a:cubicBezTo>
                  <a:cubicBezTo>
                    <a:pt x="11" y="19"/>
                    <a:pt x="11" y="19"/>
                    <a:pt x="11" y="19"/>
                  </a:cubicBezTo>
                  <a:cubicBezTo>
                    <a:pt x="11" y="21"/>
                    <a:pt x="11" y="21"/>
                    <a:pt x="11" y="21"/>
                  </a:cubicBezTo>
                  <a:cubicBezTo>
                    <a:pt x="10" y="20"/>
                    <a:pt x="9" y="20"/>
                    <a:pt x="8" y="20"/>
                  </a:cubicBezTo>
                  <a:cubicBezTo>
                    <a:pt x="8" y="19"/>
                    <a:pt x="8" y="19"/>
                    <a:pt x="8" y="19"/>
                  </a:cubicBezTo>
                  <a:cubicBezTo>
                    <a:pt x="8" y="18"/>
                    <a:pt x="8" y="18"/>
                    <a:pt x="8" y="18"/>
                  </a:cubicBezTo>
                  <a:cubicBezTo>
                    <a:pt x="7" y="18"/>
                    <a:pt x="6" y="17"/>
                    <a:pt x="6" y="16"/>
                  </a:cubicBezTo>
                  <a:cubicBezTo>
                    <a:pt x="5" y="16"/>
                    <a:pt x="5" y="16"/>
                    <a:pt x="5" y="16"/>
                  </a:cubicBezTo>
                  <a:cubicBezTo>
                    <a:pt x="4" y="17"/>
                    <a:pt x="4" y="17"/>
                    <a:pt x="4" y="17"/>
                  </a:cubicBezTo>
                  <a:cubicBezTo>
                    <a:pt x="3" y="16"/>
                    <a:pt x="3" y="15"/>
                    <a:pt x="3" y="15"/>
                  </a:cubicBezTo>
                  <a:cubicBezTo>
                    <a:pt x="4" y="14"/>
                    <a:pt x="4" y="14"/>
                    <a:pt x="4" y="14"/>
                  </a:cubicBezTo>
                  <a:cubicBezTo>
                    <a:pt x="4" y="13"/>
                    <a:pt x="4" y="13"/>
                    <a:pt x="4" y="13"/>
                  </a:cubicBezTo>
                  <a:cubicBezTo>
                    <a:pt x="4" y="12"/>
                    <a:pt x="3" y="11"/>
                    <a:pt x="4" y="10"/>
                  </a:cubicBezTo>
                  <a:cubicBezTo>
                    <a:pt x="3" y="10"/>
                    <a:pt x="3" y="10"/>
                    <a:pt x="3" y="10"/>
                  </a:cubicBezTo>
                  <a:cubicBezTo>
                    <a:pt x="2" y="9"/>
                    <a:pt x="2" y="9"/>
                    <a:pt x="2" y="9"/>
                  </a:cubicBezTo>
                  <a:cubicBezTo>
                    <a:pt x="2" y="9"/>
                    <a:pt x="2" y="8"/>
                    <a:pt x="2" y="7"/>
                  </a:cubicBezTo>
                  <a:cubicBezTo>
                    <a:pt x="4" y="7"/>
                    <a:pt x="4" y="7"/>
                    <a:pt x="4" y="7"/>
                  </a:cubicBezTo>
                  <a:cubicBezTo>
                    <a:pt x="4" y="7"/>
                    <a:pt x="4" y="7"/>
                    <a:pt x="4" y="7"/>
                  </a:cubicBezTo>
                  <a:cubicBezTo>
                    <a:pt x="5" y="6"/>
                    <a:pt x="5" y="5"/>
                    <a:pt x="6" y="5"/>
                  </a:cubicBezTo>
                  <a:cubicBezTo>
                    <a:pt x="6" y="4"/>
                    <a:pt x="6" y="4"/>
                    <a:pt x="6" y="4"/>
                  </a:cubicBezTo>
                  <a:cubicBezTo>
                    <a:pt x="6" y="3"/>
                    <a:pt x="6" y="3"/>
                    <a:pt x="6" y="3"/>
                  </a:cubicBezTo>
                  <a:cubicBezTo>
                    <a:pt x="6" y="2"/>
                    <a:pt x="7" y="2"/>
                    <a:pt x="8" y="1"/>
                  </a:cubicBezTo>
                  <a:cubicBezTo>
                    <a:pt x="9" y="3"/>
                    <a:pt x="9" y="3"/>
                    <a:pt x="9" y="3"/>
                  </a:cubicBezTo>
                  <a:cubicBezTo>
                    <a:pt x="9" y="3"/>
                    <a:pt x="9" y="3"/>
                    <a:pt x="9" y="3"/>
                  </a:cubicBezTo>
                  <a:cubicBezTo>
                    <a:pt x="10" y="3"/>
                    <a:pt x="11" y="2"/>
                    <a:pt x="12" y="2"/>
                  </a:cubicBezTo>
                  <a:cubicBezTo>
                    <a:pt x="12" y="2"/>
                    <a:pt x="12" y="2"/>
                    <a:pt x="12" y="2"/>
                  </a:cubicBezTo>
                  <a:moveTo>
                    <a:pt x="13" y="0"/>
                  </a:moveTo>
                  <a:cubicBezTo>
                    <a:pt x="12" y="0"/>
                    <a:pt x="12" y="0"/>
                    <a:pt x="12" y="0"/>
                  </a:cubicBezTo>
                  <a:cubicBezTo>
                    <a:pt x="12" y="2"/>
                    <a:pt x="12" y="2"/>
                    <a:pt x="12" y="2"/>
                  </a:cubicBezTo>
                  <a:cubicBezTo>
                    <a:pt x="11" y="2"/>
                    <a:pt x="10" y="2"/>
                    <a:pt x="9" y="2"/>
                  </a:cubicBezTo>
                  <a:cubicBezTo>
                    <a:pt x="8" y="1"/>
                    <a:pt x="8" y="1"/>
                    <a:pt x="8" y="1"/>
                  </a:cubicBezTo>
                  <a:cubicBezTo>
                    <a:pt x="8" y="1"/>
                    <a:pt x="8" y="1"/>
                    <a:pt x="8" y="1"/>
                  </a:cubicBezTo>
                  <a:cubicBezTo>
                    <a:pt x="7" y="1"/>
                    <a:pt x="6" y="2"/>
                    <a:pt x="5" y="2"/>
                  </a:cubicBezTo>
                  <a:cubicBezTo>
                    <a:pt x="5" y="3"/>
                    <a:pt x="5" y="3"/>
                    <a:pt x="5" y="3"/>
                  </a:cubicBezTo>
                  <a:cubicBezTo>
                    <a:pt x="5" y="3"/>
                    <a:pt x="5" y="3"/>
                    <a:pt x="5" y="3"/>
                  </a:cubicBezTo>
                  <a:cubicBezTo>
                    <a:pt x="4" y="3"/>
                    <a:pt x="4" y="3"/>
                    <a:pt x="4" y="3"/>
                  </a:cubicBezTo>
                  <a:cubicBezTo>
                    <a:pt x="4" y="4"/>
                    <a:pt x="4" y="4"/>
                    <a:pt x="4" y="4"/>
                  </a:cubicBezTo>
                  <a:cubicBezTo>
                    <a:pt x="4" y="5"/>
                    <a:pt x="4" y="5"/>
                    <a:pt x="4" y="5"/>
                  </a:cubicBezTo>
                  <a:cubicBezTo>
                    <a:pt x="4" y="5"/>
                    <a:pt x="4" y="5"/>
                    <a:pt x="4" y="5"/>
                  </a:cubicBezTo>
                  <a:cubicBezTo>
                    <a:pt x="4" y="6"/>
                    <a:pt x="4" y="6"/>
                    <a:pt x="4" y="6"/>
                  </a:cubicBezTo>
                  <a:cubicBezTo>
                    <a:pt x="2" y="6"/>
                    <a:pt x="2" y="6"/>
                    <a:pt x="2" y="6"/>
                  </a:cubicBezTo>
                  <a:cubicBezTo>
                    <a:pt x="2" y="6"/>
                    <a:pt x="2" y="6"/>
                    <a:pt x="2" y="6"/>
                  </a:cubicBezTo>
                  <a:cubicBezTo>
                    <a:pt x="2" y="7"/>
                    <a:pt x="2" y="7"/>
                    <a:pt x="2" y="7"/>
                  </a:cubicBezTo>
                  <a:cubicBezTo>
                    <a:pt x="2" y="7"/>
                    <a:pt x="2" y="7"/>
                    <a:pt x="2" y="7"/>
                  </a:cubicBezTo>
                  <a:cubicBezTo>
                    <a:pt x="1" y="8"/>
                    <a:pt x="0" y="10"/>
                    <a:pt x="0" y="12"/>
                  </a:cubicBezTo>
                  <a:cubicBezTo>
                    <a:pt x="1" y="12"/>
                    <a:pt x="1" y="12"/>
                    <a:pt x="1" y="12"/>
                  </a:cubicBezTo>
                  <a:cubicBezTo>
                    <a:pt x="1" y="12"/>
                    <a:pt x="1" y="12"/>
                    <a:pt x="1" y="12"/>
                  </a:cubicBezTo>
                  <a:cubicBezTo>
                    <a:pt x="1" y="12"/>
                    <a:pt x="1" y="12"/>
                    <a:pt x="1" y="12"/>
                  </a:cubicBezTo>
                  <a:cubicBezTo>
                    <a:pt x="1" y="12"/>
                    <a:pt x="1" y="12"/>
                    <a:pt x="1" y="12"/>
                  </a:cubicBezTo>
                  <a:cubicBezTo>
                    <a:pt x="2" y="12"/>
                    <a:pt x="2" y="12"/>
                    <a:pt x="2" y="12"/>
                  </a:cubicBezTo>
                  <a:cubicBezTo>
                    <a:pt x="2" y="13"/>
                    <a:pt x="2" y="13"/>
                    <a:pt x="2" y="14"/>
                  </a:cubicBezTo>
                  <a:cubicBezTo>
                    <a:pt x="2" y="14"/>
                    <a:pt x="2" y="14"/>
                    <a:pt x="2" y="14"/>
                  </a:cubicBezTo>
                  <a:cubicBezTo>
                    <a:pt x="2" y="14"/>
                    <a:pt x="2" y="14"/>
                    <a:pt x="2" y="14"/>
                  </a:cubicBezTo>
                  <a:cubicBezTo>
                    <a:pt x="2" y="15"/>
                    <a:pt x="1" y="16"/>
                    <a:pt x="1" y="16"/>
                  </a:cubicBezTo>
                  <a:cubicBezTo>
                    <a:pt x="1" y="17"/>
                    <a:pt x="1" y="17"/>
                    <a:pt x="1" y="17"/>
                  </a:cubicBezTo>
                  <a:cubicBezTo>
                    <a:pt x="2" y="18"/>
                    <a:pt x="2" y="19"/>
                    <a:pt x="3" y="19"/>
                  </a:cubicBezTo>
                  <a:cubicBezTo>
                    <a:pt x="3" y="19"/>
                    <a:pt x="3" y="19"/>
                    <a:pt x="3" y="19"/>
                  </a:cubicBezTo>
                  <a:cubicBezTo>
                    <a:pt x="3" y="19"/>
                    <a:pt x="3" y="19"/>
                    <a:pt x="3" y="19"/>
                  </a:cubicBezTo>
                  <a:cubicBezTo>
                    <a:pt x="3" y="19"/>
                    <a:pt x="3" y="19"/>
                    <a:pt x="3" y="19"/>
                  </a:cubicBezTo>
                  <a:cubicBezTo>
                    <a:pt x="3" y="20"/>
                    <a:pt x="3" y="20"/>
                    <a:pt x="3" y="20"/>
                  </a:cubicBezTo>
                  <a:cubicBezTo>
                    <a:pt x="3" y="20"/>
                    <a:pt x="3" y="20"/>
                    <a:pt x="3" y="20"/>
                  </a:cubicBezTo>
                  <a:cubicBezTo>
                    <a:pt x="3" y="20"/>
                    <a:pt x="3" y="20"/>
                    <a:pt x="3" y="20"/>
                  </a:cubicBezTo>
                  <a:cubicBezTo>
                    <a:pt x="5" y="19"/>
                    <a:pt x="5" y="19"/>
                    <a:pt x="5" y="19"/>
                  </a:cubicBezTo>
                  <a:cubicBezTo>
                    <a:pt x="5" y="19"/>
                    <a:pt x="6" y="20"/>
                    <a:pt x="7" y="20"/>
                  </a:cubicBezTo>
                  <a:cubicBezTo>
                    <a:pt x="7" y="21"/>
                    <a:pt x="7" y="21"/>
                    <a:pt x="7" y="22"/>
                  </a:cubicBezTo>
                  <a:cubicBezTo>
                    <a:pt x="7" y="22"/>
                    <a:pt x="7" y="22"/>
                    <a:pt x="7" y="22"/>
                  </a:cubicBezTo>
                  <a:cubicBezTo>
                    <a:pt x="8" y="23"/>
                    <a:pt x="9" y="23"/>
                    <a:pt x="10" y="23"/>
                  </a:cubicBezTo>
                  <a:cubicBezTo>
                    <a:pt x="11" y="23"/>
                    <a:pt x="11" y="23"/>
                    <a:pt x="11" y="23"/>
                  </a:cubicBezTo>
                  <a:cubicBezTo>
                    <a:pt x="11" y="22"/>
                    <a:pt x="11" y="22"/>
                    <a:pt x="11" y="22"/>
                  </a:cubicBezTo>
                  <a:cubicBezTo>
                    <a:pt x="11" y="21"/>
                    <a:pt x="11" y="21"/>
                    <a:pt x="11" y="21"/>
                  </a:cubicBezTo>
                  <a:cubicBezTo>
                    <a:pt x="11" y="21"/>
                    <a:pt x="11" y="21"/>
                    <a:pt x="11" y="21"/>
                  </a:cubicBezTo>
                  <a:cubicBezTo>
                    <a:pt x="12" y="21"/>
                    <a:pt x="13" y="21"/>
                    <a:pt x="14" y="21"/>
                  </a:cubicBezTo>
                  <a:cubicBezTo>
                    <a:pt x="15" y="22"/>
                    <a:pt x="15" y="22"/>
                    <a:pt x="15" y="22"/>
                  </a:cubicBezTo>
                  <a:cubicBezTo>
                    <a:pt x="15" y="22"/>
                    <a:pt x="15" y="22"/>
                    <a:pt x="15" y="22"/>
                  </a:cubicBezTo>
                  <a:cubicBezTo>
                    <a:pt x="16" y="22"/>
                    <a:pt x="17" y="21"/>
                    <a:pt x="18" y="21"/>
                  </a:cubicBezTo>
                  <a:cubicBezTo>
                    <a:pt x="18" y="20"/>
                    <a:pt x="18" y="20"/>
                    <a:pt x="18" y="20"/>
                  </a:cubicBezTo>
                  <a:cubicBezTo>
                    <a:pt x="18" y="20"/>
                    <a:pt x="19" y="20"/>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20" y="17"/>
                  </a:cubicBezTo>
                  <a:cubicBezTo>
                    <a:pt x="20" y="17"/>
                    <a:pt x="20" y="17"/>
                    <a:pt x="21" y="17"/>
                  </a:cubicBezTo>
                  <a:cubicBezTo>
                    <a:pt x="21" y="17"/>
                    <a:pt x="21" y="17"/>
                    <a:pt x="21" y="17"/>
                  </a:cubicBezTo>
                  <a:cubicBezTo>
                    <a:pt x="21" y="16"/>
                    <a:pt x="22" y="15"/>
                    <a:pt x="22" y="15"/>
                  </a:cubicBezTo>
                  <a:cubicBezTo>
                    <a:pt x="22" y="15"/>
                    <a:pt x="22" y="15"/>
                    <a:pt x="22" y="15"/>
                  </a:cubicBezTo>
                  <a:cubicBezTo>
                    <a:pt x="22" y="14"/>
                    <a:pt x="22" y="13"/>
                    <a:pt x="23" y="11"/>
                  </a:cubicBezTo>
                  <a:cubicBezTo>
                    <a:pt x="22" y="11"/>
                    <a:pt x="22" y="11"/>
                    <a:pt x="22" y="11"/>
                  </a:cubicBezTo>
                  <a:cubicBezTo>
                    <a:pt x="21" y="11"/>
                    <a:pt x="21" y="11"/>
                    <a:pt x="21" y="11"/>
                  </a:cubicBezTo>
                  <a:cubicBezTo>
                    <a:pt x="21" y="10"/>
                    <a:pt x="21" y="10"/>
                    <a:pt x="21" y="9"/>
                  </a:cubicBezTo>
                  <a:cubicBezTo>
                    <a:pt x="21" y="9"/>
                    <a:pt x="21" y="9"/>
                    <a:pt x="21" y="9"/>
                  </a:cubicBezTo>
                  <a:cubicBezTo>
                    <a:pt x="21" y="9"/>
                    <a:pt x="21" y="9"/>
                    <a:pt x="21" y="9"/>
                  </a:cubicBezTo>
                  <a:cubicBezTo>
                    <a:pt x="21" y="9"/>
                    <a:pt x="21" y="9"/>
                    <a:pt x="21" y="9"/>
                  </a:cubicBezTo>
                  <a:cubicBezTo>
                    <a:pt x="21" y="8"/>
                    <a:pt x="22" y="8"/>
                    <a:pt x="22" y="7"/>
                  </a:cubicBezTo>
                  <a:cubicBezTo>
                    <a:pt x="22" y="7"/>
                    <a:pt x="22" y="7"/>
                    <a:pt x="22" y="7"/>
                  </a:cubicBezTo>
                  <a:cubicBezTo>
                    <a:pt x="22" y="7"/>
                    <a:pt x="22" y="7"/>
                    <a:pt x="22" y="7"/>
                  </a:cubicBezTo>
                  <a:cubicBezTo>
                    <a:pt x="22" y="6"/>
                    <a:pt x="22" y="6"/>
                    <a:pt x="22" y="6"/>
                  </a:cubicBezTo>
                  <a:cubicBezTo>
                    <a:pt x="21" y="6"/>
                    <a:pt x="21" y="6"/>
                    <a:pt x="21" y="6"/>
                  </a:cubicBezTo>
                  <a:cubicBezTo>
                    <a:pt x="21" y="6"/>
                    <a:pt x="20" y="4"/>
                    <a:pt x="20" y="3"/>
                  </a:cubicBezTo>
                  <a:cubicBezTo>
                    <a:pt x="19" y="3"/>
                    <a:pt x="19" y="3"/>
                    <a:pt x="19" y="3"/>
                  </a:cubicBezTo>
                  <a:cubicBezTo>
                    <a:pt x="18" y="4"/>
                    <a:pt x="18" y="4"/>
                    <a:pt x="18" y="4"/>
                  </a:cubicBezTo>
                  <a:cubicBezTo>
                    <a:pt x="18" y="4"/>
                    <a:pt x="17" y="3"/>
                    <a:pt x="16" y="3"/>
                  </a:cubicBezTo>
                  <a:cubicBezTo>
                    <a:pt x="16" y="1"/>
                    <a:pt x="16" y="1"/>
                    <a:pt x="16" y="1"/>
                  </a:cubicBezTo>
                  <a:cubicBezTo>
                    <a:pt x="16" y="1"/>
                    <a:pt x="16" y="1"/>
                    <a:pt x="16" y="1"/>
                  </a:cubicBezTo>
                  <a:cubicBezTo>
                    <a:pt x="15" y="0"/>
                    <a:pt x="14"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1" name="Freeform 37"/>
            <p:cNvSpPr>
              <a:spLocks noEditPoints="1"/>
            </p:cNvSpPr>
            <p:nvPr/>
          </p:nvSpPr>
          <p:spPr bwMode="auto">
            <a:xfrm>
              <a:off x="3439" y="2008"/>
              <a:ext cx="38" cy="26"/>
            </a:xfrm>
            <a:custGeom>
              <a:gdLst>
                <a:gd fmla="*/ 7 w 16" name="T0"/>
                <a:gd fmla="*/ 10 h 11" name="T1"/>
                <a:gd fmla="*/ 6 w 16" name="T2"/>
                <a:gd fmla="*/ 9 h 11" name="T3"/>
                <a:gd fmla="*/ 7 w 16" name="T4"/>
                <a:gd fmla="*/ 8 h 11" name="T5"/>
                <a:gd fmla="*/ 8 w 16" name="T6"/>
                <a:gd fmla="*/ 9 h 11" name="T7"/>
                <a:gd fmla="*/ 8 w 16" name="T8"/>
                <a:gd fmla="*/ 10 h 11" name="T9"/>
                <a:gd fmla="*/ 7 w 16" name="T10"/>
                <a:gd fmla="*/ 10 h 11" name="T11"/>
                <a:gd fmla="*/ 1 w 16" name="T12"/>
                <a:gd fmla="*/ 0 h 11" name="T13"/>
                <a:gd fmla="*/ 1 w 16" name="T14"/>
                <a:gd fmla="*/ 0 h 11" name="T15"/>
                <a:gd fmla="*/ 1 w 16" name="T16"/>
                <a:gd fmla="*/ 3 h 11" name="T17"/>
                <a:gd fmla="*/ 7 w 16" name="T18"/>
                <a:gd fmla="*/ 11 h 11" name="T19"/>
                <a:gd fmla="*/ 7 w 16" name="T20"/>
                <a:gd fmla="*/ 11 h 11" name="T21"/>
                <a:gd fmla="*/ 15 w 16" name="T22"/>
                <a:gd fmla="*/ 6 h 11" name="T23"/>
                <a:gd fmla="*/ 14 w 16" name="T24"/>
                <a:gd fmla="*/ 4 h 11" name="T25"/>
                <a:gd fmla="*/ 7 w 16" name="T26"/>
                <a:gd fmla="*/ 8 h 11" name="T27"/>
                <a:gd fmla="*/ 3 w 16" name="T28"/>
                <a:gd fmla="*/ 1 h 11" name="T29"/>
                <a:gd fmla="*/ 1 w 16" name="T30"/>
                <a:gd fmla="*/ 0 h 1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 w="16">
                  <a:moveTo>
                    <a:pt x="7" y="10"/>
                  </a:moveTo>
                  <a:cubicBezTo>
                    <a:pt x="7" y="10"/>
                    <a:pt x="6" y="10"/>
                    <a:pt x="6" y="9"/>
                  </a:cubicBezTo>
                  <a:cubicBezTo>
                    <a:pt x="6" y="9"/>
                    <a:pt x="6" y="8"/>
                    <a:pt x="7" y="8"/>
                  </a:cubicBezTo>
                  <a:cubicBezTo>
                    <a:pt x="8" y="9"/>
                    <a:pt x="8" y="9"/>
                    <a:pt x="8" y="9"/>
                  </a:cubicBezTo>
                  <a:cubicBezTo>
                    <a:pt x="8" y="10"/>
                    <a:pt x="8" y="10"/>
                    <a:pt x="8" y="10"/>
                  </a:cubicBezTo>
                  <a:cubicBezTo>
                    <a:pt x="7" y="10"/>
                    <a:pt x="7" y="10"/>
                    <a:pt x="7" y="10"/>
                  </a:cubicBezTo>
                  <a:moveTo>
                    <a:pt x="1" y="0"/>
                  </a:moveTo>
                  <a:cubicBezTo>
                    <a:pt x="1" y="0"/>
                    <a:pt x="1" y="0"/>
                    <a:pt x="1" y="0"/>
                  </a:cubicBezTo>
                  <a:cubicBezTo>
                    <a:pt x="0" y="0"/>
                    <a:pt x="1" y="3"/>
                    <a:pt x="1" y="3"/>
                  </a:cubicBezTo>
                  <a:cubicBezTo>
                    <a:pt x="3" y="5"/>
                    <a:pt x="6" y="10"/>
                    <a:pt x="7" y="11"/>
                  </a:cubicBezTo>
                  <a:cubicBezTo>
                    <a:pt x="7" y="11"/>
                    <a:pt x="7" y="11"/>
                    <a:pt x="7" y="11"/>
                  </a:cubicBezTo>
                  <a:cubicBezTo>
                    <a:pt x="8" y="11"/>
                    <a:pt x="15" y="6"/>
                    <a:pt x="15" y="6"/>
                  </a:cubicBezTo>
                  <a:cubicBezTo>
                    <a:pt x="16" y="5"/>
                    <a:pt x="14" y="4"/>
                    <a:pt x="14" y="4"/>
                  </a:cubicBezTo>
                  <a:cubicBezTo>
                    <a:pt x="14" y="4"/>
                    <a:pt x="9" y="7"/>
                    <a:pt x="7" y="8"/>
                  </a:cubicBezTo>
                  <a:cubicBezTo>
                    <a:pt x="7" y="7"/>
                    <a:pt x="4" y="3"/>
                    <a:pt x="3" y="1"/>
                  </a:cubicBezTo>
                  <a:cubicBezTo>
                    <a:pt x="3" y="1"/>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2" name="Freeform 38"/>
            <p:cNvSpPr>
              <a:spLocks noEditPoints="1"/>
            </p:cNvSpPr>
            <p:nvPr/>
          </p:nvSpPr>
          <p:spPr bwMode="auto">
            <a:xfrm>
              <a:off x="3989" y="2270"/>
              <a:ext cx="133" cy="123"/>
            </a:xfrm>
            <a:custGeom>
              <a:gdLst>
                <a:gd fmla="*/ 24 w 56" name="T0"/>
                <a:gd fmla="*/ 40 h 52" name="T1"/>
                <a:gd fmla="*/ 32 w 56" name="T2"/>
                <a:gd fmla="*/ 42 h 52" name="T3"/>
                <a:gd fmla="*/ 23 w 56" name="T4"/>
                <a:gd fmla="*/ 39 h 52" name="T5"/>
                <a:gd fmla="*/ 40 w 56" name="T6"/>
                <a:gd fmla="*/ 50 h 52" name="T7"/>
                <a:gd fmla="*/ 23 w 56" name="T8"/>
                <a:gd fmla="*/ 39 h 52" name="T9"/>
                <a:gd fmla="*/ 43 w 56" name="T10"/>
                <a:gd fmla="*/ 44 h 52" name="T11"/>
                <a:gd fmla="*/ 42 w 56" name="T12"/>
                <a:gd fmla="*/ 49 h 52" name="T13"/>
                <a:gd fmla="*/ 43 w 56" name="T14"/>
                <a:gd fmla="*/ 44 h 52" name="T15"/>
                <a:gd fmla="*/ 45 w 56" name="T16"/>
                <a:gd fmla="*/ 39 h 52" name="T17"/>
                <a:gd fmla="*/ 53 w 56" name="T18"/>
                <a:gd fmla="*/ 27 h 52" name="T19"/>
                <a:gd fmla="*/ 26 w 56" name="T20"/>
                <a:gd fmla="*/ 35 h 52" name="T21"/>
                <a:gd fmla="*/ 44 w 56" name="T22"/>
                <a:gd fmla="*/ 39 h 52" name="T23"/>
                <a:gd fmla="*/ 44 w 56" name="T24"/>
                <a:gd fmla="*/ 39 h 52" name="T25"/>
                <a:gd fmla="*/ 2 w 56" name="T26"/>
                <a:gd fmla="*/ 26 h 52" name="T27"/>
                <a:gd fmla="*/ 17 w 56" name="T28"/>
                <a:gd fmla="*/ 36 h 52" name="T29"/>
                <a:gd fmla="*/ 9 w 56" name="T30"/>
                <a:gd fmla="*/ 27 h 52" name="T31"/>
                <a:gd fmla="*/ 20 w 56" name="T32"/>
                <a:gd fmla="*/ 36 h 52" name="T33"/>
                <a:gd fmla="*/ 23 w 56" name="T34"/>
                <a:gd fmla="*/ 35 h 52" name="T35"/>
                <a:gd fmla="*/ 55 w 56" name="T36"/>
                <a:gd fmla="*/ 21 h 52" name="T37"/>
                <a:gd fmla="*/ 52 w 56" name="T38"/>
                <a:gd fmla="*/ 26 h 52" name="T39"/>
                <a:gd fmla="*/ 23 w 56" name="T40"/>
                <a:gd fmla="*/ 35 h 52" name="T41"/>
                <a:gd fmla="*/ 2 w 56" name="T42"/>
                <a:gd fmla="*/ 23 h 52" name="T43"/>
                <a:gd fmla="*/ 10 w 56" name="T44"/>
                <a:gd fmla="*/ 11 h 52" name="T45"/>
                <a:gd fmla="*/ 5 w 56" name="T46"/>
                <a:gd fmla="*/ 21 h 52" name="T47"/>
                <a:gd fmla="*/ 6 w 56" name="T48"/>
                <a:gd fmla="*/ 20 h 52" name="T49"/>
                <a:gd fmla="*/ 15 w 56" name="T50"/>
                <a:gd fmla="*/ 5 h 52" name="T51"/>
                <a:gd fmla="*/ 9 w 56" name="T52"/>
                <a:gd fmla="*/ 17 h 52" name="T53"/>
                <a:gd fmla="*/ 10 w 56" name="T54"/>
                <a:gd fmla="*/ 18 h 52" name="T55"/>
                <a:gd fmla="*/ 10 w 56" name="T56"/>
                <a:gd fmla="*/ 17 h 52" name="T57"/>
                <a:gd fmla="*/ 33 w 56" name="T58"/>
                <a:gd fmla="*/ 16 h 52" name="T59"/>
                <a:gd fmla="*/ 20 w 56" name="T60"/>
                <a:gd fmla="*/ 0 h 52" name="T61"/>
                <a:gd fmla="*/ 15 w 56" name="T62"/>
                <a:gd fmla="*/ 4 h 52" name="T63"/>
                <a:gd fmla="*/ 11 w 56" name="T64"/>
                <a:gd fmla="*/ 7 h 52" name="T65"/>
                <a:gd fmla="*/ 1 w 56" name="T66"/>
                <a:gd fmla="*/ 24 h 52" name="T67"/>
                <a:gd fmla="*/ 0 w 56" name="T68"/>
                <a:gd fmla="*/ 28 h 52" name="T69"/>
                <a:gd fmla="*/ 17 w 56" name="T70"/>
                <a:gd fmla="*/ 37 h 52" name="T71"/>
                <a:gd fmla="*/ 17 w 56" name="T72"/>
                <a:gd fmla="*/ 37 h 52" name="T73"/>
                <a:gd fmla="*/ 23 w 56" name="T74"/>
                <a:gd fmla="*/ 41 h 52" name="T75"/>
                <a:gd fmla="*/ 23 w 56" name="T76"/>
                <a:gd fmla="*/ 41 h 52" name="T77"/>
                <a:gd fmla="*/ 38 w 56" name="T78"/>
                <a:gd fmla="*/ 52 h 52" name="T79"/>
                <a:gd fmla="*/ 42 w 56" name="T80"/>
                <a:gd fmla="*/ 50 h 52" name="T81"/>
                <a:gd fmla="*/ 55 w 56" name="T82"/>
                <a:gd fmla="*/ 31 h 52" name="T83"/>
                <a:gd fmla="*/ 54 w 56" name="T84"/>
                <a:gd fmla="*/ 29 h 52" name="T85"/>
                <a:gd fmla="*/ 53 w 56" name="T86"/>
                <a:gd fmla="*/ 26 h 52" name="T87"/>
                <a:gd fmla="*/ 56 w 56" name="T88"/>
                <a:gd fmla="*/ 20 h 52" name="T89"/>
                <a:gd fmla="*/ 21 w 56" name="T90"/>
                <a:gd fmla="*/ 0 h 5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2" w="56">
                  <a:moveTo>
                    <a:pt x="39" y="51"/>
                  </a:moveTo>
                  <a:cubicBezTo>
                    <a:pt x="34" y="43"/>
                    <a:pt x="26" y="41"/>
                    <a:pt x="24" y="41"/>
                  </a:cubicBezTo>
                  <a:cubicBezTo>
                    <a:pt x="24" y="40"/>
                    <a:pt x="24" y="40"/>
                    <a:pt x="24" y="40"/>
                  </a:cubicBezTo>
                  <a:cubicBezTo>
                    <a:pt x="24" y="39"/>
                    <a:pt x="24" y="39"/>
                    <a:pt x="24" y="39"/>
                  </a:cubicBezTo>
                  <a:cubicBezTo>
                    <a:pt x="24" y="39"/>
                    <a:pt x="24" y="39"/>
                    <a:pt x="24" y="39"/>
                  </a:cubicBezTo>
                  <a:cubicBezTo>
                    <a:pt x="27" y="40"/>
                    <a:pt x="29" y="41"/>
                    <a:pt x="32" y="42"/>
                  </a:cubicBezTo>
                  <a:cubicBezTo>
                    <a:pt x="35" y="44"/>
                    <a:pt x="38" y="47"/>
                    <a:pt x="39" y="50"/>
                  </a:cubicBezTo>
                  <a:cubicBezTo>
                    <a:pt x="39" y="51"/>
                    <a:pt x="39" y="51"/>
                    <a:pt x="39" y="51"/>
                  </a:cubicBezTo>
                  <a:moveTo>
                    <a:pt x="23" y="39"/>
                  </a:moveTo>
                  <a:cubicBezTo>
                    <a:pt x="23" y="38"/>
                    <a:pt x="23" y="38"/>
                    <a:pt x="23" y="37"/>
                  </a:cubicBezTo>
                  <a:cubicBezTo>
                    <a:pt x="35" y="40"/>
                    <a:pt x="40" y="48"/>
                    <a:pt x="41" y="49"/>
                  </a:cubicBezTo>
                  <a:cubicBezTo>
                    <a:pt x="40" y="50"/>
                    <a:pt x="40" y="50"/>
                    <a:pt x="40" y="50"/>
                  </a:cubicBezTo>
                  <a:cubicBezTo>
                    <a:pt x="38" y="46"/>
                    <a:pt x="36" y="43"/>
                    <a:pt x="32" y="42"/>
                  </a:cubicBezTo>
                  <a:cubicBezTo>
                    <a:pt x="30" y="40"/>
                    <a:pt x="27" y="39"/>
                    <a:pt x="24" y="39"/>
                  </a:cubicBezTo>
                  <a:cubicBezTo>
                    <a:pt x="23" y="39"/>
                    <a:pt x="23" y="39"/>
                    <a:pt x="23" y="39"/>
                  </a:cubicBezTo>
                  <a:cubicBezTo>
                    <a:pt x="23" y="39"/>
                    <a:pt x="23" y="39"/>
                    <a:pt x="23" y="39"/>
                  </a:cubicBezTo>
                  <a:moveTo>
                    <a:pt x="43" y="44"/>
                  </a:moveTo>
                  <a:cubicBezTo>
                    <a:pt x="43" y="44"/>
                    <a:pt x="43" y="44"/>
                    <a:pt x="43" y="44"/>
                  </a:cubicBezTo>
                  <a:cubicBezTo>
                    <a:pt x="48" y="39"/>
                    <a:pt x="51" y="34"/>
                    <a:pt x="54" y="30"/>
                  </a:cubicBezTo>
                  <a:cubicBezTo>
                    <a:pt x="54" y="31"/>
                    <a:pt x="54" y="31"/>
                    <a:pt x="54" y="31"/>
                  </a:cubicBezTo>
                  <a:cubicBezTo>
                    <a:pt x="42" y="49"/>
                    <a:pt x="42" y="49"/>
                    <a:pt x="42" y="49"/>
                  </a:cubicBezTo>
                  <a:cubicBezTo>
                    <a:pt x="41" y="46"/>
                    <a:pt x="36" y="39"/>
                    <a:pt x="24" y="37"/>
                  </a:cubicBezTo>
                  <a:cubicBezTo>
                    <a:pt x="25" y="37"/>
                    <a:pt x="25" y="37"/>
                    <a:pt x="26" y="37"/>
                  </a:cubicBezTo>
                  <a:cubicBezTo>
                    <a:pt x="30" y="37"/>
                    <a:pt x="38" y="38"/>
                    <a:pt x="43" y="44"/>
                  </a:cubicBezTo>
                  <a:cubicBezTo>
                    <a:pt x="43" y="44"/>
                    <a:pt x="43" y="44"/>
                    <a:pt x="43" y="44"/>
                  </a:cubicBezTo>
                  <a:moveTo>
                    <a:pt x="44" y="39"/>
                  </a:moveTo>
                  <a:cubicBezTo>
                    <a:pt x="45" y="39"/>
                    <a:pt x="45" y="39"/>
                    <a:pt x="45" y="39"/>
                  </a:cubicBezTo>
                  <a:cubicBezTo>
                    <a:pt x="45" y="39"/>
                    <a:pt x="45" y="39"/>
                    <a:pt x="45" y="39"/>
                  </a:cubicBezTo>
                  <a:cubicBezTo>
                    <a:pt x="45" y="39"/>
                    <a:pt x="45" y="39"/>
                    <a:pt x="45" y="39"/>
                  </a:cubicBezTo>
                  <a:cubicBezTo>
                    <a:pt x="48" y="34"/>
                    <a:pt x="50" y="31"/>
                    <a:pt x="53" y="27"/>
                  </a:cubicBezTo>
                  <a:cubicBezTo>
                    <a:pt x="54" y="28"/>
                    <a:pt x="54" y="28"/>
                    <a:pt x="54" y="28"/>
                  </a:cubicBezTo>
                  <a:cubicBezTo>
                    <a:pt x="51" y="33"/>
                    <a:pt x="48" y="37"/>
                    <a:pt x="43" y="43"/>
                  </a:cubicBezTo>
                  <a:cubicBezTo>
                    <a:pt x="38" y="37"/>
                    <a:pt x="30" y="35"/>
                    <a:pt x="26" y="35"/>
                  </a:cubicBezTo>
                  <a:cubicBezTo>
                    <a:pt x="25" y="35"/>
                    <a:pt x="25" y="35"/>
                    <a:pt x="25" y="35"/>
                  </a:cubicBezTo>
                  <a:cubicBezTo>
                    <a:pt x="27" y="35"/>
                    <a:pt x="30" y="34"/>
                    <a:pt x="33" y="34"/>
                  </a:cubicBezTo>
                  <a:cubicBezTo>
                    <a:pt x="36" y="34"/>
                    <a:pt x="40" y="35"/>
                    <a:pt x="44" y="39"/>
                  </a:cubicBezTo>
                  <a:cubicBezTo>
                    <a:pt x="44" y="39"/>
                    <a:pt x="44" y="39"/>
                    <a:pt x="44" y="39"/>
                  </a:cubicBezTo>
                  <a:cubicBezTo>
                    <a:pt x="44" y="39"/>
                    <a:pt x="44" y="39"/>
                    <a:pt x="44" y="39"/>
                  </a:cubicBezTo>
                  <a:cubicBezTo>
                    <a:pt x="44" y="39"/>
                    <a:pt x="44" y="39"/>
                    <a:pt x="44" y="39"/>
                  </a:cubicBezTo>
                  <a:moveTo>
                    <a:pt x="17" y="36"/>
                  </a:moveTo>
                  <a:cubicBezTo>
                    <a:pt x="14" y="31"/>
                    <a:pt x="10" y="28"/>
                    <a:pt x="1" y="27"/>
                  </a:cubicBezTo>
                  <a:cubicBezTo>
                    <a:pt x="1" y="27"/>
                    <a:pt x="2" y="27"/>
                    <a:pt x="2" y="26"/>
                  </a:cubicBezTo>
                  <a:cubicBezTo>
                    <a:pt x="3" y="26"/>
                    <a:pt x="6" y="27"/>
                    <a:pt x="9" y="28"/>
                  </a:cubicBezTo>
                  <a:cubicBezTo>
                    <a:pt x="13" y="30"/>
                    <a:pt x="16" y="33"/>
                    <a:pt x="18" y="36"/>
                  </a:cubicBezTo>
                  <a:cubicBezTo>
                    <a:pt x="17" y="36"/>
                    <a:pt x="17" y="36"/>
                    <a:pt x="17" y="36"/>
                  </a:cubicBezTo>
                  <a:moveTo>
                    <a:pt x="18" y="36"/>
                  </a:moveTo>
                  <a:cubicBezTo>
                    <a:pt x="18" y="36"/>
                    <a:pt x="18" y="36"/>
                    <a:pt x="18" y="36"/>
                  </a:cubicBezTo>
                  <a:cubicBezTo>
                    <a:pt x="16" y="32"/>
                    <a:pt x="13" y="30"/>
                    <a:pt x="9" y="27"/>
                  </a:cubicBezTo>
                  <a:cubicBezTo>
                    <a:pt x="7" y="26"/>
                    <a:pt x="3" y="26"/>
                    <a:pt x="2" y="25"/>
                  </a:cubicBezTo>
                  <a:cubicBezTo>
                    <a:pt x="2" y="25"/>
                    <a:pt x="2" y="25"/>
                    <a:pt x="2" y="25"/>
                  </a:cubicBezTo>
                  <a:cubicBezTo>
                    <a:pt x="4" y="25"/>
                    <a:pt x="15" y="26"/>
                    <a:pt x="20" y="36"/>
                  </a:cubicBezTo>
                  <a:cubicBezTo>
                    <a:pt x="20" y="36"/>
                    <a:pt x="19" y="36"/>
                    <a:pt x="19" y="36"/>
                  </a:cubicBezTo>
                  <a:cubicBezTo>
                    <a:pt x="19" y="36"/>
                    <a:pt x="19" y="36"/>
                    <a:pt x="18" y="36"/>
                  </a:cubicBezTo>
                  <a:moveTo>
                    <a:pt x="23" y="35"/>
                  </a:moveTo>
                  <a:cubicBezTo>
                    <a:pt x="34" y="17"/>
                    <a:pt x="34" y="17"/>
                    <a:pt x="34" y="17"/>
                  </a:cubicBezTo>
                  <a:cubicBezTo>
                    <a:pt x="36" y="16"/>
                    <a:pt x="39" y="16"/>
                    <a:pt x="42" y="16"/>
                  </a:cubicBezTo>
                  <a:cubicBezTo>
                    <a:pt x="47" y="16"/>
                    <a:pt x="51" y="17"/>
                    <a:pt x="55" y="21"/>
                  </a:cubicBezTo>
                  <a:cubicBezTo>
                    <a:pt x="54" y="23"/>
                    <a:pt x="53" y="24"/>
                    <a:pt x="52" y="26"/>
                  </a:cubicBezTo>
                  <a:cubicBezTo>
                    <a:pt x="52" y="26"/>
                    <a:pt x="52" y="26"/>
                    <a:pt x="52" y="26"/>
                  </a:cubicBezTo>
                  <a:cubicBezTo>
                    <a:pt x="52" y="26"/>
                    <a:pt x="52" y="26"/>
                    <a:pt x="52" y="26"/>
                  </a:cubicBezTo>
                  <a:cubicBezTo>
                    <a:pt x="50" y="30"/>
                    <a:pt x="47" y="33"/>
                    <a:pt x="44" y="38"/>
                  </a:cubicBezTo>
                  <a:cubicBezTo>
                    <a:pt x="41" y="34"/>
                    <a:pt x="36" y="33"/>
                    <a:pt x="33" y="33"/>
                  </a:cubicBezTo>
                  <a:cubicBezTo>
                    <a:pt x="29" y="33"/>
                    <a:pt x="25" y="34"/>
                    <a:pt x="23" y="35"/>
                  </a:cubicBezTo>
                  <a:cubicBezTo>
                    <a:pt x="23" y="35"/>
                    <a:pt x="23" y="35"/>
                    <a:pt x="23" y="35"/>
                  </a:cubicBezTo>
                  <a:moveTo>
                    <a:pt x="19" y="32"/>
                  </a:moveTo>
                  <a:cubicBezTo>
                    <a:pt x="13" y="25"/>
                    <a:pt x="5" y="24"/>
                    <a:pt x="2" y="23"/>
                  </a:cubicBezTo>
                  <a:cubicBezTo>
                    <a:pt x="11" y="8"/>
                    <a:pt x="11" y="8"/>
                    <a:pt x="11" y="8"/>
                  </a:cubicBezTo>
                  <a:cubicBezTo>
                    <a:pt x="12" y="8"/>
                    <a:pt x="12" y="8"/>
                    <a:pt x="12" y="8"/>
                  </a:cubicBezTo>
                  <a:cubicBezTo>
                    <a:pt x="11" y="9"/>
                    <a:pt x="11" y="10"/>
                    <a:pt x="10" y="11"/>
                  </a:cubicBezTo>
                  <a:cubicBezTo>
                    <a:pt x="9" y="14"/>
                    <a:pt x="7" y="16"/>
                    <a:pt x="5" y="20"/>
                  </a:cubicBezTo>
                  <a:cubicBezTo>
                    <a:pt x="4" y="21"/>
                    <a:pt x="4" y="21"/>
                    <a:pt x="4" y="21"/>
                  </a:cubicBezTo>
                  <a:cubicBezTo>
                    <a:pt x="5" y="21"/>
                    <a:pt x="5" y="21"/>
                    <a:pt x="5" y="21"/>
                  </a:cubicBezTo>
                  <a:cubicBezTo>
                    <a:pt x="13" y="24"/>
                    <a:pt x="16" y="28"/>
                    <a:pt x="19" y="32"/>
                  </a:cubicBezTo>
                  <a:moveTo>
                    <a:pt x="21" y="34"/>
                  </a:moveTo>
                  <a:cubicBezTo>
                    <a:pt x="19" y="29"/>
                    <a:pt x="16" y="24"/>
                    <a:pt x="6" y="20"/>
                  </a:cubicBezTo>
                  <a:cubicBezTo>
                    <a:pt x="8" y="17"/>
                    <a:pt x="10" y="14"/>
                    <a:pt x="11" y="12"/>
                  </a:cubicBezTo>
                  <a:cubicBezTo>
                    <a:pt x="12" y="9"/>
                    <a:pt x="13" y="8"/>
                    <a:pt x="15" y="5"/>
                  </a:cubicBezTo>
                  <a:cubicBezTo>
                    <a:pt x="15" y="5"/>
                    <a:pt x="15" y="5"/>
                    <a:pt x="15" y="5"/>
                  </a:cubicBezTo>
                  <a:cubicBezTo>
                    <a:pt x="16" y="6"/>
                    <a:pt x="16" y="6"/>
                    <a:pt x="16" y="6"/>
                  </a:cubicBezTo>
                  <a:cubicBezTo>
                    <a:pt x="15" y="7"/>
                    <a:pt x="14" y="9"/>
                    <a:pt x="14" y="10"/>
                  </a:cubicBezTo>
                  <a:cubicBezTo>
                    <a:pt x="12" y="12"/>
                    <a:pt x="11" y="14"/>
                    <a:pt x="9" y="17"/>
                  </a:cubicBezTo>
                  <a:cubicBezTo>
                    <a:pt x="9" y="18"/>
                    <a:pt x="9" y="18"/>
                    <a:pt x="9" y="18"/>
                  </a:cubicBezTo>
                  <a:cubicBezTo>
                    <a:pt x="10" y="18"/>
                    <a:pt x="10" y="18"/>
                    <a:pt x="10" y="18"/>
                  </a:cubicBezTo>
                  <a:cubicBezTo>
                    <a:pt x="10" y="18"/>
                    <a:pt x="10" y="18"/>
                    <a:pt x="10" y="18"/>
                  </a:cubicBezTo>
                  <a:cubicBezTo>
                    <a:pt x="20" y="24"/>
                    <a:pt x="21" y="31"/>
                    <a:pt x="21" y="34"/>
                  </a:cubicBezTo>
                  <a:moveTo>
                    <a:pt x="22" y="34"/>
                  </a:moveTo>
                  <a:cubicBezTo>
                    <a:pt x="22" y="31"/>
                    <a:pt x="21" y="24"/>
                    <a:pt x="10" y="17"/>
                  </a:cubicBezTo>
                  <a:cubicBezTo>
                    <a:pt x="12" y="15"/>
                    <a:pt x="13" y="13"/>
                    <a:pt x="14" y="11"/>
                  </a:cubicBezTo>
                  <a:cubicBezTo>
                    <a:pt x="17" y="7"/>
                    <a:pt x="18" y="4"/>
                    <a:pt x="21" y="1"/>
                  </a:cubicBezTo>
                  <a:cubicBezTo>
                    <a:pt x="30" y="3"/>
                    <a:pt x="33" y="12"/>
                    <a:pt x="33" y="16"/>
                  </a:cubicBezTo>
                  <a:cubicBezTo>
                    <a:pt x="22" y="34"/>
                    <a:pt x="22" y="34"/>
                    <a:pt x="22" y="34"/>
                  </a:cubicBezTo>
                  <a:moveTo>
                    <a:pt x="21" y="0"/>
                  </a:moveTo>
                  <a:cubicBezTo>
                    <a:pt x="20" y="0"/>
                    <a:pt x="20" y="0"/>
                    <a:pt x="20" y="0"/>
                  </a:cubicBezTo>
                  <a:cubicBezTo>
                    <a:pt x="19" y="2"/>
                    <a:pt x="18" y="3"/>
                    <a:pt x="17" y="5"/>
                  </a:cubicBezTo>
                  <a:cubicBezTo>
                    <a:pt x="16" y="4"/>
                    <a:pt x="16" y="4"/>
                    <a:pt x="16" y="4"/>
                  </a:cubicBezTo>
                  <a:cubicBezTo>
                    <a:pt x="16" y="4"/>
                    <a:pt x="15" y="4"/>
                    <a:pt x="15" y="4"/>
                  </a:cubicBezTo>
                  <a:cubicBezTo>
                    <a:pt x="14" y="4"/>
                    <a:pt x="14" y="4"/>
                    <a:pt x="14" y="4"/>
                  </a:cubicBezTo>
                  <a:cubicBezTo>
                    <a:pt x="14" y="5"/>
                    <a:pt x="13" y="6"/>
                    <a:pt x="12" y="7"/>
                  </a:cubicBezTo>
                  <a:cubicBezTo>
                    <a:pt x="11" y="7"/>
                    <a:pt x="11" y="7"/>
                    <a:pt x="11" y="7"/>
                  </a:cubicBezTo>
                  <a:cubicBezTo>
                    <a:pt x="10" y="7"/>
                    <a:pt x="10" y="7"/>
                    <a:pt x="10" y="7"/>
                  </a:cubicBezTo>
                  <a:cubicBezTo>
                    <a:pt x="1" y="24"/>
                    <a:pt x="1" y="24"/>
                    <a:pt x="1" y="24"/>
                  </a:cubicBezTo>
                  <a:cubicBezTo>
                    <a:pt x="1" y="24"/>
                    <a:pt x="1" y="24"/>
                    <a:pt x="1" y="24"/>
                  </a:cubicBezTo>
                  <a:cubicBezTo>
                    <a:pt x="1" y="24"/>
                    <a:pt x="1" y="24"/>
                    <a:pt x="1" y="24"/>
                  </a:cubicBezTo>
                  <a:cubicBezTo>
                    <a:pt x="1" y="24"/>
                    <a:pt x="1" y="24"/>
                    <a:pt x="1" y="24"/>
                  </a:cubicBezTo>
                  <a:cubicBezTo>
                    <a:pt x="1" y="24"/>
                    <a:pt x="0" y="27"/>
                    <a:pt x="0" y="28"/>
                  </a:cubicBezTo>
                  <a:cubicBezTo>
                    <a:pt x="0" y="28"/>
                    <a:pt x="0" y="28"/>
                    <a:pt x="0" y="28"/>
                  </a:cubicBezTo>
                  <a:cubicBezTo>
                    <a:pt x="1" y="28"/>
                    <a:pt x="1" y="28"/>
                    <a:pt x="1" y="28"/>
                  </a:cubicBezTo>
                  <a:cubicBezTo>
                    <a:pt x="9" y="29"/>
                    <a:pt x="13" y="32"/>
                    <a:pt x="17" y="37"/>
                  </a:cubicBezTo>
                  <a:cubicBezTo>
                    <a:pt x="17" y="37"/>
                    <a:pt x="17" y="37"/>
                    <a:pt x="17" y="37"/>
                  </a:cubicBezTo>
                  <a:cubicBezTo>
                    <a:pt x="17" y="37"/>
                    <a:pt x="17" y="37"/>
                    <a:pt x="17" y="37"/>
                  </a:cubicBezTo>
                  <a:cubicBezTo>
                    <a:pt x="17" y="37"/>
                    <a:pt x="17" y="37"/>
                    <a:pt x="17" y="37"/>
                  </a:cubicBezTo>
                  <a:cubicBezTo>
                    <a:pt x="18" y="37"/>
                    <a:pt x="19" y="37"/>
                    <a:pt x="19" y="37"/>
                  </a:cubicBezTo>
                  <a:cubicBezTo>
                    <a:pt x="20" y="37"/>
                    <a:pt x="20" y="37"/>
                    <a:pt x="21" y="37"/>
                  </a:cubicBezTo>
                  <a:cubicBezTo>
                    <a:pt x="22" y="38"/>
                    <a:pt x="23" y="39"/>
                    <a:pt x="23" y="41"/>
                  </a:cubicBezTo>
                  <a:cubicBezTo>
                    <a:pt x="23" y="41"/>
                    <a:pt x="23" y="41"/>
                    <a:pt x="23" y="41"/>
                  </a:cubicBezTo>
                  <a:cubicBezTo>
                    <a:pt x="22" y="41"/>
                    <a:pt x="22" y="41"/>
                    <a:pt x="22" y="41"/>
                  </a:cubicBezTo>
                  <a:cubicBezTo>
                    <a:pt x="23" y="41"/>
                    <a:pt x="23" y="41"/>
                    <a:pt x="23" y="41"/>
                  </a:cubicBezTo>
                  <a:cubicBezTo>
                    <a:pt x="23" y="42"/>
                    <a:pt x="32" y="43"/>
                    <a:pt x="38" y="51"/>
                  </a:cubicBezTo>
                  <a:cubicBezTo>
                    <a:pt x="38" y="51"/>
                    <a:pt x="38" y="51"/>
                    <a:pt x="38" y="51"/>
                  </a:cubicBezTo>
                  <a:cubicBezTo>
                    <a:pt x="38" y="52"/>
                    <a:pt x="38" y="52"/>
                    <a:pt x="38" y="52"/>
                  </a:cubicBezTo>
                  <a:cubicBezTo>
                    <a:pt x="39" y="52"/>
                    <a:pt x="39" y="52"/>
                    <a:pt x="39" y="52"/>
                  </a:cubicBezTo>
                  <a:cubicBezTo>
                    <a:pt x="39" y="52"/>
                    <a:pt x="39" y="52"/>
                    <a:pt x="39" y="52"/>
                  </a:cubicBezTo>
                  <a:cubicBezTo>
                    <a:pt x="42" y="50"/>
                    <a:pt x="42" y="50"/>
                    <a:pt x="42" y="50"/>
                  </a:cubicBezTo>
                  <a:cubicBezTo>
                    <a:pt x="42" y="50"/>
                    <a:pt x="42" y="50"/>
                    <a:pt x="42" y="50"/>
                  </a:cubicBezTo>
                  <a:cubicBezTo>
                    <a:pt x="42" y="50"/>
                    <a:pt x="42" y="50"/>
                    <a:pt x="42" y="50"/>
                  </a:cubicBezTo>
                  <a:cubicBezTo>
                    <a:pt x="55" y="31"/>
                    <a:pt x="55" y="31"/>
                    <a:pt x="55" y="31"/>
                  </a:cubicBezTo>
                  <a:cubicBezTo>
                    <a:pt x="55" y="31"/>
                    <a:pt x="55" y="31"/>
                    <a:pt x="55" y="31"/>
                  </a:cubicBezTo>
                  <a:cubicBezTo>
                    <a:pt x="54" y="29"/>
                    <a:pt x="54" y="29"/>
                    <a:pt x="54" y="29"/>
                  </a:cubicBezTo>
                  <a:cubicBezTo>
                    <a:pt x="54" y="29"/>
                    <a:pt x="54" y="29"/>
                    <a:pt x="54" y="29"/>
                  </a:cubicBezTo>
                  <a:cubicBezTo>
                    <a:pt x="54" y="29"/>
                    <a:pt x="55" y="28"/>
                    <a:pt x="55" y="28"/>
                  </a:cubicBezTo>
                  <a:cubicBezTo>
                    <a:pt x="55" y="27"/>
                    <a:pt x="55" y="27"/>
                    <a:pt x="55" y="27"/>
                  </a:cubicBezTo>
                  <a:cubicBezTo>
                    <a:pt x="53" y="26"/>
                    <a:pt x="53" y="26"/>
                    <a:pt x="53" y="26"/>
                  </a:cubicBezTo>
                  <a:cubicBezTo>
                    <a:pt x="54" y="24"/>
                    <a:pt x="55" y="23"/>
                    <a:pt x="56" y="21"/>
                  </a:cubicBezTo>
                  <a:cubicBezTo>
                    <a:pt x="56" y="20"/>
                    <a:pt x="56" y="20"/>
                    <a:pt x="56" y="20"/>
                  </a:cubicBezTo>
                  <a:cubicBezTo>
                    <a:pt x="56" y="20"/>
                    <a:pt x="56" y="20"/>
                    <a:pt x="56" y="20"/>
                  </a:cubicBezTo>
                  <a:cubicBezTo>
                    <a:pt x="52" y="16"/>
                    <a:pt x="47" y="15"/>
                    <a:pt x="42" y="15"/>
                  </a:cubicBezTo>
                  <a:cubicBezTo>
                    <a:pt x="39" y="15"/>
                    <a:pt x="37" y="15"/>
                    <a:pt x="35" y="16"/>
                  </a:cubicBezTo>
                  <a:cubicBezTo>
                    <a:pt x="34" y="11"/>
                    <a:pt x="31" y="2"/>
                    <a:pt x="21" y="0"/>
                  </a:cubicBezTo>
                  <a:cubicBezTo>
                    <a:pt x="21" y="0"/>
                    <a:pt x="21" y="0"/>
                    <a:pt x="2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3" name="Freeform 39"/>
            <p:cNvSpPr/>
            <p:nvPr/>
          </p:nvSpPr>
          <p:spPr bwMode="auto">
            <a:xfrm>
              <a:off x="4041" y="2284"/>
              <a:ext cx="21" cy="26"/>
            </a:xfrm>
            <a:custGeom>
              <a:gdLst>
                <a:gd fmla="*/ 1 w 9" name="T0"/>
                <a:gd fmla="*/ 0 h 11" name="T1"/>
                <a:gd fmla="*/ 0 w 9" name="T2"/>
                <a:gd fmla="*/ 0 h 11" name="T3"/>
                <a:gd fmla="*/ 0 w 9" name="T4"/>
                <a:gd fmla="*/ 1 h 11" name="T5"/>
                <a:gd fmla="*/ 8 w 9" name="T6"/>
                <a:gd fmla="*/ 11 h 11" name="T7"/>
                <a:gd fmla="*/ 8 w 9" name="T8"/>
                <a:gd fmla="*/ 11 h 11" name="T9"/>
                <a:gd fmla="*/ 8 w 9" name="T10"/>
                <a:gd fmla="*/ 11 h 11" name="T11"/>
                <a:gd fmla="*/ 9 w 9" name="T12"/>
                <a:gd fmla="*/ 11 h 11" name="T13"/>
                <a:gd fmla="*/ 1 w 9"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9">
                  <a:moveTo>
                    <a:pt x="1" y="0"/>
                  </a:moveTo>
                  <a:cubicBezTo>
                    <a:pt x="0" y="0"/>
                    <a:pt x="0" y="0"/>
                    <a:pt x="0" y="0"/>
                  </a:cubicBezTo>
                  <a:cubicBezTo>
                    <a:pt x="0" y="1"/>
                    <a:pt x="0" y="1"/>
                    <a:pt x="0" y="1"/>
                  </a:cubicBezTo>
                  <a:cubicBezTo>
                    <a:pt x="4" y="3"/>
                    <a:pt x="7" y="7"/>
                    <a:pt x="8" y="11"/>
                  </a:cubicBezTo>
                  <a:cubicBezTo>
                    <a:pt x="8" y="11"/>
                    <a:pt x="8" y="11"/>
                    <a:pt x="8" y="11"/>
                  </a:cubicBezTo>
                  <a:cubicBezTo>
                    <a:pt x="8" y="11"/>
                    <a:pt x="8" y="11"/>
                    <a:pt x="8" y="11"/>
                  </a:cubicBezTo>
                  <a:cubicBezTo>
                    <a:pt x="9" y="11"/>
                    <a:pt x="9" y="11"/>
                    <a:pt x="9" y="11"/>
                  </a:cubicBezTo>
                  <a:cubicBezTo>
                    <a:pt x="8" y="6"/>
                    <a:pt x="5" y="3"/>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4" name="Freeform 40"/>
            <p:cNvSpPr/>
            <p:nvPr/>
          </p:nvSpPr>
          <p:spPr bwMode="auto">
            <a:xfrm>
              <a:off x="4036" y="2293"/>
              <a:ext cx="19" cy="24"/>
            </a:xfrm>
            <a:custGeom>
              <a:gdLst>
                <a:gd fmla="*/ 1 w 8" name="T0"/>
                <a:gd fmla="*/ 0 h 10" name="T1"/>
                <a:gd fmla="*/ 0 w 8" name="T2"/>
                <a:gd fmla="*/ 0 h 10" name="T3"/>
                <a:gd fmla="*/ 0 w 8" name="T4"/>
                <a:gd fmla="*/ 1 h 10" name="T5"/>
                <a:gd fmla="*/ 7 w 8" name="T6"/>
                <a:gd fmla="*/ 10 h 10" name="T7"/>
                <a:gd fmla="*/ 8 w 8" name="T8"/>
                <a:gd fmla="*/ 10 h 10" name="T9"/>
                <a:gd fmla="*/ 8 w 8" name="T10"/>
                <a:gd fmla="*/ 10 h 10" name="T11"/>
                <a:gd fmla="*/ 8 w 8" name="T12"/>
                <a:gd fmla="*/ 10 h 10" name="T13"/>
                <a:gd fmla="*/ 1 w 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1" y="0"/>
                  </a:moveTo>
                  <a:cubicBezTo>
                    <a:pt x="0" y="0"/>
                    <a:pt x="0" y="0"/>
                    <a:pt x="0" y="0"/>
                  </a:cubicBezTo>
                  <a:cubicBezTo>
                    <a:pt x="0" y="1"/>
                    <a:pt x="0" y="1"/>
                    <a:pt x="0" y="1"/>
                  </a:cubicBezTo>
                  <a:cubicBezTo>
                    <a:pt x="4" y="3"/>
                    <a:pt x="6" y="6"/>
                    <a:pt x="7" y="10"/>
                  </a:cubicBezTo>
                  <a:cubicBezTo>
                    <a:pt x="8" y="10"/>
                    <a:pt x="8" y="10"/>
                    <a:pt x="8" y="10"/>
                  </a:cubicBezTo>
                  <a:cubicBezTo>
                    <a:pt x="8" y="10"/>
                    <a:pt x="8" y="10"/>
                    <a:pt x="8" y="10"/>
                  </a:cubicBezTo>
                  <a:cubicBezTo>
                    <a:pt x="8" y="10"/>
                    <a:pt x="8" y="10"/>
                    <a:pt x="8" y="10"/>
                  </a:cubicBezTo>
                  <a:cubicBezTo>
                    <a:pt x="7" y="6"/>
                    <a:pt x="5" y="2"/>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5" name="Freeform 41"/>
            <p:cNvSpPr/>
            <p:nvPr/>
          </p:nvSpPr>
          <p:spPr bwMode="auto">
            <a:xfrm>
              <a:off x="4032" y="2301"/>
              <a:ext cx="19" cy="26"/>
            </a:xfrm>
            <a:custGeom>
              <a:gdLst>
                <a:gd fmla="*/ 1 w 8" name="T0"/>
                <a:gd fmla="*/ 0 h 11" name="T1"/>
                <a:gd fmla="*/ 0 w 8" name="T2"/>
                <a:gd fmla="*/ 0 h 11" name="T3"/>
                <a:gd fmla="*/ 0 w 8" name="T4"/>
                <a:gd fmla="*/ 1 h 11" name="T5"/>
                <a:gd fmla="*/ 7 w 8" name="T6"/>
                <a:gd fmla="*/ 10 h 11" name="T7"/>
                <a:gd fmla="*/ 8 w 8" name="T8"/>
                <a:gd fmla="*/ 11 h 11" name="T9"/>
                <a:gd fmla="*/ 8 w 8" name="T10"/>
                <a:gd fmla="*/ 11 h 11" name="T11"/>
                <a:gd fmla="*/ 8 w 8" name="T12"/>
                <a:gd fmla="*/ 10 h 11" name="T13"/>
                <a:gd fmla="*/ 1 w 8"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8">
                  <a:moveTo>
                    <a:pt x="1" y="0"/>
                  </a:moveTo>
                  <a:cubicBezTo>
                    <a:pt x="0" y="0"/>
                    <a:pt x="0" y="0"/>
                    <a:pt x="0" y="0"/>
                  </a:cubicBezTo>
                  <a:cubicBezTo>
                    <a:pt x="0" y="1"/>
                    <a:pt x="0" y="1"/>
                    <a:pt x="0" y="1"/>
                  </a:cubicBezTo>
                  <a:cubicBezTo>
                    <a:pt x="4" y="3"/>
                    <a:pt x="6" y="6"/>
                    <a:pt x="7" y="10"/>
                  </a:cubicBezTo>
                  <a:cubicBezTo>
                    <a:pt x="8" y="11"/>
                    <a:pt x="8" y="11"/>
                    <a:pt x="8" y="11"/>
                  </a:cubicBezTo>
                  <a:cubicBezTo>
                    <a:pt x="8" y="11"/>
                    <a:pt x="8" y="11"/>
                    <a:pt x="8" y="11"/>
                  </a:cubicBezTo>
                  <a:cubicBezTo>
                    <a:pt x="8" y="10"/>
                    <a:pt x="8" y="10"/>
                    <a:pt x="8" y="10"/>
                  </a:cubicBezTo>
                  <a:cubicBezTo>
                    <a:pt x="7" y="6"/>
                    <a:pt x="5" y="3"/>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6" name="Freeform 42"/>
            <p:cNvSpPr/>
            <p:nvPr/>
          </p:nvSpPr>
          <p:spPr bwMode="auto">
            <a:xfrm>
              <a:off x="4034" y="2315"/>
              <a:ext cx="12" cy="19"/>
            </a:xfrm>
            <a:custGeom>
              <a:gdLst>
                <a:gd fmla="*/ 0 w 5" name="T0"/>
                <a:gd fmla="*/ 0 h 8" name="T1"/>
                <a:gd fmla="*/ 0 w 5" name="T2"/>
                <a:gd fmla="*/ 0 h 8" name="T3"/>
                <a:gd fmla="*/ 0 w 5" name="T4"/>
                <a:gd fmla="*/ 1 h 8" name="T5"/>
                <a:gd fmla="*/ 4 w 5" name="T6"/>
                <a:gd fmla="*/ 7 h 8" name="T7"/>
                <a:gd fmla="*/ 4 w 5" name="T8"/>
                <a:gd fmla="*/ 8 h 8" name="T9"/>
                <a:gd fmla="*/ 4 w 5" name="T10"/>
                <a:gd fmla="*/ 8 h 8" name="T11"/>
                <a:gd fmla="*/ 5 w 5" name="T12"/>
                <a:gd fmla="*/ 7 h 8" name="T13"/>
                <a:gd fmla="*/ 0 w 5" name="T14"/>
                <a:gd fmla="*/ 0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5">
                  <a:moveTo>
                    <a:pt x="0" y="0"/>
                  </a:moveTo>
                  <a:cubicBezTo>
                    <a:pt x="0" y="0"/>
                    <a:pt x="0" y="0"/>
                    <a:pt x="0" y="0"/>
                  </a:cubicBezTo>
                  <a:cubicBezTo>
                    <a:pt x="0" y="1"/>
                    <a:pt x="0" y="1"/>
                    <a:pt x="0" y="1"/>
                  </a:cubicBezTo>
                  <a:cubicBezTo>
                    <a:pt x="2" y="3"/>
                    <a:pt x="3" y="4"/>
                    <a:pt x="4" y="7"/>
                  </a:cubicBezTo>
                  <a:cubicBezTo>
                    <a:pt x="4" y="8"/>
                    <a:pt x="4" y="8"/>
                    <a:pt x="4" y="8"/>
                  </a:cubicBezTo>
                  <a:cubicBezTo>
                    <a:pt x="4" y="8"/>
                    <a:pt x="4" y="8"/>
                    <a:pt x="4" y="8"/>
                  </a:cubicBezTo>
                  <a:cubicBezTo>
                    <a:pt x="5" y="7"/>
                    <a:pt x="5" y="7"/>
                    <a:pt x="5" y="7"/>
                  </a:cubicBezTo>
                  <a:cubicBezTo>
                    <a:pt x="4" y="4"/>
                    <a:pt x="3" y="2"/>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7" name="Freeform 43"/>
            <p:cNvSpPr/>
            <p:nvPr/>
          </p:nvSpPr>
          <p:spPr bwMode="auto">
            <a:xfrm>
              <a:off x="4074" y="2312"/>
              <a:ext cx="31" cy="10"/>
            </a:xfrm>
            <a:custGeom>
              <a:gdLst>
                <a:gd fmla="*/ 4 w 13" name="T0"/>
                <a:gd fmla="*/ 0 h 4" name="T1"/>
                <a:gd fmla="*/ 0 w 13" name="T2"/>
                <a:gd fmla="*/ 1 h 4" name="T3"/>
                <a:gd fmla="*/ 0 w 13" name="T4"/>
                <a:gd fmla="*/ 1 h 4" name="T5"/>
                <a:gd fmla="*/ 0 w 13" name="T6"/>
                <a:gd fmla="*/ 2 h 4" name="T7"/>
                <a:gd fmla="*/ 4 w 13" name="T8"/>
                <a:gd fmla="*/ 1 h 4" name="T9"/>
                <a:gd fmla="*/ 12 w 13" name="T10"/>
                <a:gd fmla="*/ 4 h 4" name="T11"/>
                <a:gd fmla="*/ 13 w 13" name="T12"/>
                <a:gd fmla="*/ 4 h 4" name="T13"/>
                <a:gd fmla="*/ 13 w 13" name="T14"/>
                <a:gd fmla="*/ 4 h 4" name="T15"/>
                <a:gd fmla="*/ 13 w 13" name="T16"/>
                <a:gd fmla="*/ 3 h 4" name="T17"/>
                <a:gd fmla="*/ 4 w 13"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13">
                  <a:moveTo>
                    <a:pt x="4" y="0"/>
                  </a:moveTo>
                  <a:cubicBezTo>
                    <a:pt x="3" y="0"/>
                    <a:pt x="1" y="0"/>
                    <a:pt x="0" y="1"/>
                  </a:cubicBezTo>
                  <a:cubicBezTo>
                    <a:pt x="0" y="1"/>
                    <a:pt x="0" y="1"/>
                    <a:pt x="0" y="1"/>
                  </a:cubicBezTo>
                  <a:cubicBezTo>
                    <a:pt x="0" y="2"/>
                    <a:pt x="0" y="2"/>
                    <a:pt x="0" y="2"/>
                  </a:cubicBezTo>
                  <a:cubicBezTo>
                    <a:pt x="2" y="2"/>
                    <a:pt x="3" y="1"/>
                    <a:pt x="4" y="1"/>
                  </a:cubicBezTo>
                  <a:cubicBezTo>
                    <a:pt x="7" y="1"/>
                    <a:pt x="10" y="2"/>
                    <a:pt x="12" y="4"/>
                  </a:cubicBezTo>
                  <a:cubicBezTo>
                    <a:pt x="13" y="4"/>
                    <a:pt x="13" y="4"/>
                    <a:pt x="13"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8" name="Freeform 44"/>
            <p:cNvSpPr/>
            <p:nvPr/>
          </p:nvSpPr>
          <p:spPr bwMode="auto">
            <a:xfrm>
              <a:off x="4070" y="2322"/>
              <a:ext cx="31" cy="7"/>
            </a:xfrm>
            <a:custGeom>
              <a:gdLst>
                <a:gd fmla="*/ 4 w 13" name="T0"/>
                <a:gd fmla="*/ 0 h 3" name="T1"/>
                <a:gd fmla="*/ 1 w 13" name="T2"/>
                <a:gd fmla="*/ 0 h 3" name="T3"/>
                <a:gd fmla="*/ 0 w 13" name="T4"/>
                <a:gd fmla="*/ 1 h 3" name="T5"/>
                <a:gd fmla="*/ 1 w 13" name="T6"/>
                <a:gd fmla="*/ 1 h 3" name="T7"/>
                <a:gd fmla="*/ 4 w 13" name="T8"/>
                <a:gd fmla="*/ 1 h 3" name="T9"/>
                <a:gd fmla="*/ 12 w 13" name="T10"/>
                <a:gd fmla="*/ 3 h 3" name="T11"/>
                <a:gd fmla="*/ 13 w 13" name="T12"/>
                <a:gd fmla="*/ 3 h 3" name="T13"/>
                <a:gd fmla="*/ 13 w 13" name="T14"/>
                <a:gd fmla="*/ 3 h 3" name="T15"/>
                <a:gd fmla="*/ 13 w 13" name="T16"/>
                <a:gd fmla="*/ 2 h 3" name="T17"/>
                <a:gd fmla="*/ 4 w 13" name="T18"/>
                <a:gd fmla="*/ 0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13">
                  <a:moveTo>
                    <a:pt x="4" y="0"/>
                  </a:moveTo>
                  <a:cubicBezTo>
                    <a:pt x="3" y="0"/>
                    <a:pt x="2" y="0"/>
                    <a:pt x="1" y="0"/>
                  </a:cubicBezTo>
                  <a:cubicBezTo>
                    <a:pt x="0" y="1"/>
                    <a:pt x="0" y="1"/>
                    <a:pt x="0" y="1"/>
                  </a:cubicBezTo>
                  <a:cubicBezTo>
                    <a:pt x="1" y="1"/>
                    <a:pt x="1" y="1"/>
                    <a:pt x="1" y="1"/>
                  </a:cubicBezTo>
                  <a:cubicBezTo>
                    <a:pt x="2" y="1"/>
                    <a:pt x="3" y="1"/>
                    <a:pt x="4" y="1"/>
                  </a:cubicBezTo>
                  <a:cubicBezTo>
                    <a:pt x="7" y="1"/>
                    <a:pt x="10" y="2"/>
                    <a:pt x="12" y="3"/>
                  </a:cubicBezTo>
                  <a:cubicBezTo>
                    <a:pt x="13" y="3"/>
                    <a:pt x="13" y="3"/>
                    <a:pt x="13" y="3"/>
                  </a:cubicBezTo>
                  <a:cubicBezTo>
                    <a:pt x="13" y="3"/>
                    <a:pt x="13" y="3"/>
                    <a:pt x="13" y="3"/>
                  </a:cubicBezTo>
                  <a:cubicBezTo>
                    <a:pt x="13" y="2"/>
                    <a:pt x="13" y="2"/>
                    <a:pt x="13" y="2"/>
                  </a:cubicBezTo>
                  <a:cubicBezTo>
                    <a:pt x="10" y="1"/>
                    <a:pt x="7"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59" name="Freeform 45"/>
            <p:cNvSpPr/>
            <p:nvPr/>
          </p:nvSpPr>
          <p:spPr bwMode="auto">
            <a:xfrm>
              <a:off x="4065" y="2329"/>
              <a:ext cx="31" cy="10"/>
            </a:xfrm>
            <a:custGeom>
              <a:gdLst>
                <a:gd fmla="*/ 4 w 13" name="T0"/>
                <a:gd fmla="*/ 0 h 4" name="T1"/>
                <a:gd fmla="*/ 1 w 13" name="T2"/>
                <a:gd fmla="*/ 0 h 4" name="T3"/>
                <a:gd fmla="*/ 0 w 13" name="T4"/>
                <a:gd fmla="*/ 1 h 4" name="T5"/>
                <a:gd fmla="*/ 1 w 13" name="T6"/>
                <a:gd fmla="*/ 2 h 4" name="T7"/>
                <a:gd fmla="*/ 4 w 13" name="T8"/>
                <a:gd fmla="*/ 1 h 4" name="T9"/>
                <a:gd fmla="*/ 12 w 13" name="T10"/>
                <a:gd fmla="*/ 4 h 4" name="T11"/>
                <a:gd fmla="*/ 12 w 13" name="T12"/>
                <a:gd fmla="*/ 4 h 4" name="T13"/>
                <a:gd fmla="*/ 13 w 13" name="T14"/>
                <a:gd fmla="*/ 4 h 4" name="T15"/>
                <a:gd fmla="*/ 13 w 13" name="T16"/>
                <a:gd fmla="*/ 3 h 4" name="T17"/>
                <a:gd fmla="*/ 4 w 13"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13">
                  <a:moveTo>
                    <a:pt x="4" y="0"/>
                  </a:moveTo>
                  <a:cubicBezTo>
                    <a:pt x="3" y="0"/>
                    <a:pt x="2" y="0"/>
                    <a:pt x="1" y="0"/>
                  </a:cubicBezTo>
                  <a:cubicBezTo>
                    <a:pt x="0" y="1"/>
                    <a:pt x="0" y="1"/>
                    <a:pt x="0" y="1"/>
                  </a:cubicBezTo>
                  <a:cubicBezTo>
                    <a:pt x="1" y="2"/>
                    <a:pt x="1" y="2"/>
                    <a:pt x="1" y="2"/>
                  </a:cubicBezTo>
                  <a:cubicBezTo>
                    <a:pt x="2" y="1"/>
                    <a:pt x="3" y="1"/>
                    <a:pt x="4" y="1"/>
                  </a:cubicBezTo>
                  <a:cubicBezTo>
                    <a:pt x="7" y="1"/>
                    <a:pt x="9" y="2"/>
                    <a:pt x="12" y="4"/>
                  </a:cubicBezTo>
                  <a:cubicBezTo>
                    <a:pt x="12" y="4"/>
                    <a:pt x="12" y="4"/>
                    <a:pt x="12"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60" name="Freeform 46"/>
            <p:cNvSpPr/>
            <p:nvPr/>
          </p:nvSpPr>
          <p:spPr bwMode="auto">
            <a:xfrm>
              <a:off x="4060" y="2336"/>
              <a:ext cx="21" cy="5"/>
            </a:xfrm>
            <a:custGeom>
              <a:gdLst>
                <a:gd fmla="*/ 4 w 9" name="T0"/>
                <a:gd fmla="*/ 0 h 2" name="T1"/>
                <a:gd fmla="*/ 1 w 9" name="T2"/>
                <a:gd fmla="*/ 1 h 2" name="T3"/>
                <a:gd fmla="*/ 0 w 9" name="T4"/>
                <a:gd fmla="*/ 1 h 2" name="T5"/>
                <a:gd fmla="*/ 1 w 9" name="T6"/>
                <a:gd fmla="*/ 2 h 2" name="T7"/>
                <a:gd fmla="*/ 4 w 9" name="T8"/>
                <a:gd fmla="*/ 1 h 2" name="T9"/>
                <a:gd fmla="*/ 8 w 9" name="T10"/>
                <a:gd fmla="*/ 2 h 2" name="T11"/>
                <a:gd fmla="*/ 8 w 9" name="T12"/>
                <a:gd fmla="*/ 2 h 2" name="T13"/>
                <a:gd fmla="*/ 9 w 9" name="T14"/>
                <a:gd fmla="*/ 2 h 2" name="T15"/>
                <a:gd fmla="*/ 8 w 9" name="T16"/>
                <a:gd fmla="*/ 1 h 2" name="T17"/>
                <a:gd fmla="*/ 4 w 9"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9">
                  <a:moveTo>
                    <a:pt x="4" y="0"/>
                  </a:moveTo>
                  <a:cubicBezTo>
                    <a:pt x="3" y="0"/>
                    <a:pt x="2" y="0"/>
                    <a:pt x="1" y="1"/>
                  </a:cubicBezTo>
                  <a:cubicBezTo>
                    <a:pt x="0" y="1"/>
                    <a:pt x="0" y="1"/>
                    <a:pt x="0" y="1"/>
                  </a:cubicBezTo>
                  <a:cubicBezTo>
                    <a:pt x="1" y="2"/>
                    <a:pt x="1" y="2"/>
                    <a:pt x="1" y="2"/>
                  </a:cubicBezTo>
                  <a:cubicBezTo>
                    <a:pt x="2" y="1"/>
                    <a:pt x="3" y="1"/>
                    <a:pt x="4" y="1"/>
                  </a:cubicBezTo>
                  <a:cubicBezTo>
                    <a:pt x="5" y="1"/>
                    <a:pt x="7" y="2"/>
                    <a:pt x="8" y="2"/>
                  </a:cubicBezTo>
                  <a:cubicBezTo>
                    <a:pt x="8" y="2"/>
                    <a:pt x="8" y="2"/>
                    <a:pt x="8" y="2"/>
                  </a:cubicBezTo>
                  <a:cubicBezTo>
                    <a:pt x="9" y="2"/>
                    <a:pt x="9" y="2"/>
                    <a:pt x="9" y="2"/>
                  </a:cubicBezTo>
                  <a:cubicBezTo>
                    <a:pt x="8" y="1"/>
                    <a:pt x="8" y="1"/>
                    <a:pt x="8" y="1"/>
                  </a:cubicBezTo>
                  <a:cubicBezTo>
                    <a:pt x="7" y="0"/>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61" name="Freeform 47"/>
            <p:cNvSpPr>
              <a:spLocks noEditPoints="1"/>
            </p:cNvSpPr>
            <p:nvPr/>
          </p:nvSpPr>
          <p:spPr bwMode="auto">
            <a:xfrm>
              <a:off x="4067" y="1946"/>
              <a:ext cx="124" cy="126"/>
            </a:xfrm>
            <a:custGeom>
              <a:gdLst>
                <a:gd fmla="*/ 34 w 52" name="T0"/>
                <a:gd fmla="*/ 48 h 53" name="T1"/>
                <a:gd fmla="*/ 22 w 52" name="T2"/>
                <a:gd fmla="*/ 51 h 53" name="T3"/>
                <a:gd fmla="*/ 28 w 52" name="T4"/>
                <a:gd fmla="*/ 51 h 53" name="T5"/>
                <a:gd fmla="*/ 31 w 52" name="T6"/>
                <a:gd fmla="*/ 46 h 53" name="T7"/>
                <a:gd fmla="*/ 14 w 52" name="T8"/>
                <a:gd fmla="*/ 49 h 53" name="T9"/>
                <a:gd fmla="*/ 34 w 52" name="T10"/>
                <a:gd fmla="*/ 45 h 53" name="T11"/>
                <a:gd fmla="*/ 38 w 52" name="T12"/>
                <a:gd fmla="*/ 44 h 53" name="T13"/>
                <a:gd fmla="*/ 13 w 52" name="T14"/>
                <a:gd fmla="*/ 48 h 53" name="T15"/>
                <a:gd fmla="*/ 10 w 52" name="T16"/>
                <a:gd fmla="*/ 47 h 53" name="T17"/>
                <a:gd fmla="*/ 42 w 52" name="T18"/>
                <a:gd fmla="*/ 41 h 53" name="T19"/>
                <a:gd fmla="*/ 34 w 52" name="T20"/>
                <a:gd fmla="*/ 41 h 53" name="T21"/>
                <a:gd fmla="*/ 7 w 52" name="T22"/>
                <a:gd fmla="*/ 44 h 53" name="T23"/>
                <a:gd fmla="*/ 43 w 52" name="T24"/>
                <a:gd fmla="*/ 45 h 53" name="T25"/>
                <a:gd fmla="*/ 32 w 52" name="T26"/>
                <a:gd fmla="*/ 43 h 53" name="T27"/>
                <a:gd fmla="*/ 5 w 52" name="T28"/>
                <a:gd fmla="*/ 37 h 53" name="T29"/>
                <a:gd fmla="*/ 44 w 52" name="T30"/>
                <a:gd fmla="*/ 43 h 53" name="T31"/>
                <a:gd fmla="*/ 3 w 52" name="T32"/>
                <a:gd fmla="*/ 35 h 53" name="T33"/>
                <a:gd fmla="*/ 30 w 52" name="T34"/>
                <a:gd fmla="*/ 35 h 53" name="T35"/>
                <a:gd fmla="*/ 47 w 52" name="T36"/>
                <a:gd fmla="*/ 34 h 53" name="T37"/>
                <a:gd fmla="*/ 28 w 52" name="T38"/>
                <a:gd fmla="*/ 33 h 53" name="T39"/>
                <a:gd fmla="*/ 45 w 52" name="T40"/>
                <a:gd fmla="*/ 32 h 53" name="T41"/>
                <a:gd fmla="*/ 43 w 52" name="T42"/>
                <a:gd fmla="*/ 33 h 53" name="T43"/>
                <a:gd fmla="*/ 40 w 52" name="T44"/>
                <a:gd fmla="*/ 30 h 53" name="T45"/>
                <a:gd fmla="*/ 37 w 52" name="T46"/>
                <a:gd fmla="*/ 30 h 53" name="T47"/>
                <a:gd fmla="*/ 49 w 52" name="T48"/>
                <a:gd fmla="*/ 37 h 53" name="T49"/>
                <a:gd fmla="*/ 27 w 52" name="T50"/>
                <a:gd fmla="*/ 30 h 53" name="T51"/>
                <a:gd fmla="*/ 36 w 52" name="T52"/>
                <a:gd fmla="*/ 43 h 53" name="T53"/>
                <a:gd fmla="*/ 38 w 52" name="T54"/>
                <a:gd fmla="*/ 32 h 53" name="T55"/>
                <a:gd fmla="*/ 47 w 52" name="T56"/>
                <a:gd fmla="*/ 35 h 53" name="T57"/>
                <a:gd fmla="*/ 30 w 52" name="T58"/>
                <a:gd fmla="*/ 27 h 53" name="T59"/>
                <a:gd fmla="*/ 29 w 52" name="T60"/>
                <a:gd fmla="*/ 26 h 53" name="T61"/>
                <a:gd fmla="*/ 27 w 52" name="T62"/>
                <a:gd fmla="*/ 24 h 53" name="T63"/>
                <a:gd fmla="*/ 31 w 52" name="T64"/>
                <a:gd fmla="*/ 23 h 53" name="T65"/>
                <a:gd fmla="*/ 48 w 52" name="T66"/>
                <a:gd fmla="*/ 32 h 53" name="T67"/>
                <a:gd fmla="*/ 31 w 52" name="T68"/>
                <a:gd fmla="*/ 26 h 53" name="T69"/>
                <a:gd fmla="*/ 34 w 52" name="T70"/>
                <a:gd fmla="*/ 19 h 53" name="T71"/>
                <a:gd fmla="*/ 36 w 52" name="T72"/>
                <a:gd fmla="*/ 21 h 53" name="T73"/>
                <a:gd fmla="*/ 42 w 52" name="T74"/>
                <a:gd fmla="*/ 18 h 53" name="T75"/>
                <a:gd fmla="*/ 47 w 52" name="T76"/>
                <a:gd fmla="*/ 12 h 53" name="T77"/>
                <a:gd fmla="*/ 47 w 52" name="T78"/>
                <a:gd fmla="*/ 16 h 53" name="T79"/>
                <a:gd fmla="*/ 1 w 52" name="T80"/>
                <a:gd fmla="*/ 25 h 53" name="T81"/>
                <a:gd fmla="*/ 26 w 52" name="T82"/>
                <a:gd fmla="*/ 31 h 53" name="T83"/>
                <a:gd fmla="*/ 31 w 52" name="T84"/>
                <a:gd fmla="*/ 45 h 53" name="T85"/>
                <a:gd fmla="*/ 27 w 52" name="T86"/>
                <a:gd fmla="*/ 21 h 53" name="T87"/>
                <a:gd fmla="*/ 29 w 52" name="T88"/>
                <a:gd fmla="*/ 20 h 53" name="T89"/>
                <a:gd fmla="*/ 26 w 52" name="T90"/>
                <a:gd fmla="*/ 24 h 53" name="T91"/>
                <a:gd fmla="*/ 26 w 52" name="T92"/>
                <a:gd fmla="*/ 2 h 53" name="T93"/>
                <a:gd fmla="*/ 1 w 52" name="T94"/>
                <a:gd fmla="*/ 34 h 53" name="T95"/>
                <a:gd fmla="*/ 3 w 52" name="T96"/>
                <a:gd fmla="*/ 40 h 53" name="T97"/>
                <a:gd fmla="*/ 6 w 52" name="T98"/>
                <a:gd fmla="*/ 44 h 53" name="T99"/>
                <a:gd fmla="*/ 16 w 52" name="T100"/>
                <a:gd fmla="*/ 52 h 53" name="T101"/>
                <a:gd fmla="*/ 22 w 52" name="T102"/>
                <a:gd fmla="*/ 52 h 53" name="T103"/>
                <a:gd fmla="*/ 29 w 52" name="T104"/>
                <a:gd fmla="*/ 52 h 53" name="T105"/>
                <a:gd fmla="*/ 35 w 52" name="T106"/>
                <a:gd fmla="*/ 51 h 53" name="T107"/>
                <a:gd fmla="*/ 41 w 52" name="T108"/>
                <a:gd fmla="*/ 48 h 53" name="T109"/>
                <a:gd fmla="*/ 52 w 52" name="T110"/>
                <a:gd fmla="*/ 28 h 53" name="T111"/>
                <a:gd fmla="*/ 48 w 52" name="T112"/>
                <a:gd fmla="*/ 16 h 5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2" w="52">
                  <a:moveTo>
                    <a:pt x="31" y="51"/>
                  </a:moveTo>
                  <a:cubicBezTo>
                    <a:pt x="31" y="50"/>
                    <a:pt x="31" y="50"/>
                    <a:pt x="31" y="50"/>
                  </a:cubicBezTo>
                  <a:cubicBezTo>
                    <a:pt x="31" y="51"/>
                    <a:pt x="31" y="51"/>
                    <a:pt x="31" y="51"/>
                  </a:cubicBezTo>
                  <a:cubicBezTo>
                    <a:pt x="31" y="51"/>
                    <a:pt x="31" y="51"/>
                    <a:pt x="31" y="51"/>
                  </a:cubicBezTo>
                  <a:cubicBezTo>
                    <a:pt x="31" y="51"/>
                    <a:pt x="31" y="51"/>
                    <a:pt x="31" y="51"/>
                  </a:cubicBezTo>
                  <a:moveTo>
                    <a:pt x="34" y="49"/>
                  </a:moveTo>
                  <a:cubicBezTo>
                    <a:pt x="34" y="49"/>
                    <a:pt x="34" y="49"/>
                    <a:pt x="34" y="49"/>
                  </a:cubicBezTo>
                  <a:cubicBezTo>
                    <a:pt x="34" y="48"/>
                    <a:pt x="34" y="48"/>
                    <a:pt x="34" y="48"/>
                  </a:cubicBezTo>
                  <a:cubicBezTo>
                    <a:pt x="34" y="48"/>
                    <a:pt x="34" y="49"/>
                    <a:pt x="34" y="49"/>
                  </a:cubicBezTo>
                  <a:moveTo>
                    <a:pt x="25" y="46"/>
                  </a:moveTo>
                  <a:cubicBezTo>
                    <a:pt x="26" y="46"/>
                    <a:pt x="26" y="46"/>
                    <a:pt x="27" y="46"/>
                  </a:cubicBezTo>
                  <a:cubicBezTo>
                    <a:pt x="25" y="51"/>
                    <a:pt x="25" y="51"/>
                    <a:pt x="25" y="51"/>
                  </a:cubicBezTo>
                  <a:cubicBezTo>
                    <a:pt x="24" y="51"/>
                    <a:pt x="24" y="51"/>
                    <a:pt x="23" y="51"/>
                  </a:cubicBezTo>
                  <a:cubicBezTo>
                    <a:pt x="25" y="46"/>
                    <a:pt x="25" y="46"/>
                    <a:pt x="25" y="46"/>
                  </a:cubicBezTo>
                  <a:cubicBezTo>
                    <a:pt x="25" y="46"/>
                    <a:pt x="25" y="46"/>
                    <a:pt x="25" y="46"/>
                  </a:cubicBezTo>
                  <a:moveTo>
                    <a:pt x="22" y="51"/>
                  </a:moveTo>
                  <a:cubicBezTo>
                    <a:pt x="21" y="51"/>
                    <a:pt x="21" y="51"/>
                    <a:pt x="20" y="51"/>
                  </a:cubicBezTo>
                  <a:cubicBezTo>
                    <a:pt x="21" y="49"/>
                    <a:pt x="21" y="48"/>
                    <a:pt x="22" y="46"/>
                  </a:cubicBezTo>
                  <a:cubicBezTo>
                    <a:pt x="23" y="46"/>
                    <a:pt x="23" y="46"/>
                    <a:pt x="24" y="46"/>
                  </a:cubicBezTo>
                  <a:cubicBezTo>
                    <a:pt x="22" y="51"/>
                    <a:pt x="22" y="51"/>
                    <a:pt x="22" y="51"/>
                  </a:cubicBezTo>
                  <a:moveTo>
                    <a:pt x="26" y="51"/>
                  </a:moveTo>
                  <a:cubicBezTo>
                    <a:pt x="28" y="46"/>
                    <a:pt x="28" y="46"/>
                    <a:pt x="28" y="46"/>
                  </a:cubicBezTo>
                  <a:cubicBezTo>
                    <a:pt x="29" y="46"/>
                    <a:pt x="29" y="46"/>
                    <a:pt x="30" y="46"/>
                  </a:cubicBezTo>
                  <a:cubicBezTo>
                    <a:pt x="29" y="48"/>
                    <a:pt x="28" y="49"/>
                    <a:pt x="28" y="51"/>
                  </a:cubicBezTo>
                  <a:cubicBezTo>
                    <a:pt x="27" y="51"/>
                    <a:pt x="27" y="51"/>
                    <a:pt x="26" y="51"/>
                  </a:cubicBezTo>
                  <a:moveTo>
                    <a:pt x="19" y="51"/>
                  </a:moveTo>
                  <a:cubicBezTo>
                    <a:pt x="18" y="51"/>
                    <a:pt x="18" y="50"/>
                    <a:pt x="17" y="50"/>
                  </a:cubicBezTo>
                  <a:cubicBezTo>
                    <a:pt x="18" y="49"/>
                    <a:pt x="19" y="47"/>
                    <a:pt x="19" y="46"/>
                  </a:cubicBezTo>
                  <a:cubicBezTo>
                    <a:pt x="20" y="46"/>
                    <a:pt x="20" y="46"/>
                    <a:pt x="21" y="46"/>
                  </a:cubicBezTo>
                  <a:cubicBezTo>
                    <a:pt x="20" y="47"/>
                    <a:pt x="20" y="49"/>
                    <a:pt x="19" y="51"/>
                  </a:cubicBezTo>
                  <a:moveTo>
                    <a:pt x="29" y="51"/>
                  </a:moveTo>
                  <a:cubicBezTo>
                    <a:pt x="30" y="49"/>
                    <a:pt x="30" y="47"/>
                    <a:pt x="31" y="46"/>
                  </a:cubicBezTo>
                  <a:cubicBezTo>
                    <a:pt x="31" y="46"/>
                    <a:pt x="31" y="46"/>
                    <a:pt x="31" y="46"/>
                  </a:cubicBezTo>
                  <a:cubicBezTo>
                    <a:pt x="31" y="46"/>
                    <a:pt x="31" y="47"/>
                    <a:pt x="31" y="47"/>
                  </a:cubicBezTo>
                  <a:cubicBezTo>
                    <a:pt x="31" y="47"/>
                    <a:pt x="31" y="47"/>
                    <a:pt x="31" y="47"/>
                  </a:cubicBezTo>
                  <a:cubicBezTo>
                    <a:pt x="30" y="51"/>
                    <a:pt x="30" y="51"/>
                    <a:pt x="30" y="51"/>
                  </a:cubicBezTo>
                  <a:cubicBezTo>
                    <a:pt x="29" y="51"/>
                    <a:pt x="29" y="51"/>
                    <a:pt x="29" y="51"/>
                  </a:cubicBezTo>
                  <a:moveTo>
                    <a:pt x="16" y="50"/>
                  </a:moveTo>
                  <a:cubicBezTo>
                    <a:pt x="15" y="50"/>
                    <a:pt x="14" y="49"/>
                    <a:pt x="14" y="49"/>
                  </a:cubicBezTo>
                  <a:cubicBezTo>
                    <a:pt x="14" y="49"/>
                    <a:pt x="14" y="49"/>
                    <a:pt x="14" y="49"/>
                  </a:cubicBezTo>
                  <a:cubicBezTo>
                    <a:pt x="16" y="45"/>
                    <a:pt x="16" y="45"/>
                    <a:pt x="16" y="45"/>
                  </a:cubicBezTo>
                  <a:cubicBezTo>
                    <a:pt x="17" y="45"/>
                    <a:pt x="18" y="45"/>
                    <a:pt x="18" y="45"/>
                  </a:cubicBezTo>
                  <a:cubicBezTo>
                    <a:pt x="17" y="47"/>
                    <a:pt x="17" y="48"/>
                    <a:pt x="16" y="50"/>
                  </a:cubicBezTo>
                  <a:moveTo>
                    <a:pt x="33" y="48"/>
                  </a:moveTo>
                  <a:cubicBezTo>
                    <a:pt x="33" y="47"/>
                    <a:pt x="33" y="47"/>
                    <a:pt x="33" y="47"/>
                  </a:cubicBezTo>
                  <a:cubicBezTo>
                    <a:pt x="33" y="47"/>
                    <a:pt x="33" y="47"/>
                    <a:pt x="33" y="47"/>
                  </a:cubicBezTo>
                  <a:cubicBezTo>
                    <a:pt x="33" y="46"/>
                    <a:pt x="34" y="46"/>
                    <a:pt x="34" y="45"/>
                  </a:cubicBezTo>
                  <a:cubicBezTo>
                    <a:pt x="34" y="45"/>
                    <a:pt x="34" y="45"/>
                    <a:pt x="34" y="45"/>
                  </a:cubicBezTo>
                  <a:cubicBezTo>
                    <a:pt x="35" y="44"/>
                    <a:pt x="35" y="44"/>
                    <a:pt x="35" y="44"/>
                  </a:cubicBezTo>
                  <a:cubicBezTo>
                    <a:pt x="35" y="44"/>
                    <a:pt x="35" y="45"/>
                    <a:pt x="35" y="46"/>
                  </a:cubicBezTo>
                  <a:cubicBezTo>
                    <a:pt x="34" y="46"/>
                    <a:pt x="34" y="46"/>
                    <a:pt x="34" y="46"/>
                  </a:cubicBezTo>
                  <a:cubicBezTo>
                    <a:pt x="33" y="48"/>
                    <a:pt x="33" y="48"/>
                    <a:pt x="33" y="48"/>
                  </a:cubicBezTo>
                  <a:moveTo>
                    <a:pt x="35" y="50"/>
                  </a:moveTo>
                  <a:cubicBezTo>
                    <a:pt x="35" y="49"/>
                    <a:pt x="35" y="48"/>
                    <a:pt x="35" y="48"/>
                  </a:cubicBezTo>
                  <a:cubicBezTo>
                    <a:pt x="36" y="46"/>
                    <a:pt x="36" y="45"/>
                    <a:pt x="36" y="45"/>
                  </a:cubicBezTo>
                  <a:cubicBezTo>
                    <a:pt x="36" y="44"/>
                    <a:pt x="37" y="44"/>
                    <a:pt x="38" y="44"/>
                  </a:cubicBezTo>
                  <a:cubicBezTo>
                    <a:pt x="36" y="49"/>
                    <a:pt x="36" y="49"/>
                    <a:pt x="36" y="49"/>
                  </a:cubicBezTo>
                  <a:cubicBezTo>
                    <a:pt x="36" y="49"/>
                    <a:pt x="36" y="49"/>
                    <a:pt x="36" y="49"/>
                  </a:cubicBezTo>
                  <a:cubicBezTo>
                    <a:pt x="35" y="50"/>
                    <a:pt x="35" y="50"/>
                    <a:pt x="35" y="50"/>
                  </a:cubicBezTo>
                  <a:moveTo>
                    <a:pt x="13" y="48"/>
                  </a:moveTo>
                  <a:cubicBezTo>
                    <a:pt x="12" y="48"/>
                    <a:pt x="11" y="48"/>
                    <a:pt x="11" y="47"/>
                  </a:cubicBezTo>
                  <a:cubicBezTo>
                    <a:pt x="11" y="46"/>
                    <a:pt x="12" y="45"/>
                    <a:pt x="13" y="43"/>
                  </a:cubicBezTo>
                  <a:cubicBezTo>
                    <a:pt x="14" y="44"/>
                    <a:pt x="14" y="44"/>
                    <a:pt x="15" y="44"/>
                  </a:cubicBezTo>
                  <a:cubicBezTo>
                    <a:pt x="13" y="48"/>
                    <a:pt x="13" y="48"/>
                    <a:pt x="13" y="48"/>
                  </a:cubicBezTo>
                  <a:cubicBezTo>
                    <a:pt x="13" y="48"/>
                    <a:pt x="13" y="48"/>
                    <a:pt x="13" y="48"/>
                  </a:cubicBezTo>
                  <a:moveTo>
                    <a:pt x="37" y="49"/>
                  </a:moveTo>
                  <a:cubicBezTo>
                    <a:pt x="39" y="43"/>
                    <a:pt x="39" y="43"/>
                    <a:pt x="39" y="43"/>
                  </a:cubicBezTo>
                  <a:cubicBezTo>
                    <a:pt x="39" y="43"/>
                    <a:pt x="39" y="43"/>
                    <a:pt x="39" y="43"/>
                  </a:cubicBezTo>
                  <a:cubicBezTo>
                    <a:pt x="40" y="43"/>
                    <a:pt x="40" y="43"/>
                    <a:pt x="40" y="43"/>
                  </a:cubicBezTo>
                  <a:cubicBezTo>
                    <a:pt x="39" y="45"/>
                    <a:pt x="38" y="47"/>
                    <a:pt x="38" y="48"/>
                  </a:cubicBezTo>
                  <a:cubicBezTo>
                    <a:pt x="37" y="49"/>
                    <a:pt x="37" y="49"/>
                    <a:pt x="37" y="49"/>
                  </a:cubicBezTo>
                  <a:moveTo>
                    <a:pt x="10" y="47"/>
                  </a:moveTo>
                  <a:cubicBezTo>
                    <a:pt x="9" y="46"/>
                    <a:pt x="9" y="46"/>
                    <a:pt x="9" y="45"/>
                  </a:cubicBezTo>
                  <a:cubicBezTo>
                    <a:pt x="9" y="44"/>
                    <a:pt x="10" y="43"/>
                    <a:pt x="10" y="42"/>
                  </a:cubicBezTo>
                  <a:cubicBezTo>
                    <a:pt x="11" y="42"/>
                    <a:pt x="11" y="43"/>
                    <a:pt x="12" y="43"/>
                  </a:cubicBezTo>
                  <a:cubicBezTo>
                    <a:pt x="11" y="44"/>
                    <a:pt x="11" y="45"/>
                    <a:pt x="10" y="47"/>
                  </a:cubicBezTo>
                  <a:moveTo>
                    <a:pt x="39" y="48"/>
                  </a:moveTo>
                  <a:cubicBezTo>
                    <a:pt x="40" y="46"/>
                    <a:pt x="40" y="44"/>
                    <a:pt x="41" y="42"/>
                  </a:cubicBezTo>
                  <a:cubicBezTo>
                    <a:pt x="41" y="42"/>
                    <a:pt x="41" y="42"/>
                    <a:pt x="41" y="42"/>
                  </a:cubicBezTo>
                  <a:cubicBezTo>
                    <a:pt x="42" y="41"/>
                    <a:pt x="42" y="41"/>
                    <a:pt x="42" y="41"/>
                  </a:cubicBezTo>
                  <a:cubicBezTo>
                    <a:pt x="41" y="43"/>
                    <a:pt x="41" y="45"/>
                    <a:pt x="40" y="47"/>
                  </a:cubicBezTo>
                  <a:cubicBezTo>
                    <a:pt x="39" y="48"/>
                    <a:pt x="39" y="48"/>
                    <a:pt x="39" y="48"/>
                  </a:cubicBezTo>
                  <a:moveTo>
                    <a:pt x="33" y="46"/>
                  </a:moveTo>
                  <a:cubicBezTo>
                    <a:pt x="33" y="45"/>
                    <a:pt x="33" y="45"/>
                    <a:pt x="33" y="45"/>
                  </a:cubicBezTo>
                  <a:cubicBezTo>
                    <a:pt x="32" y="44"/>
                    <a:pt x="32" y="44"/>
                    <a:pt x="32" y="44"/>
                  </a:cubicBezTo>
                  <a:cubicBezTo>
                    <a:pt x="32" y="44"/>
                    <a:pt x="32" y="44"/>
                    <a:pt x="32" y="44"/>
                  </a:cubicBezTo>
                  <a:cubicBezTo>
                    <a:pt x="32" y="44"/>
                    <a:pt x="32" y="44"/>
                    <a:pt x="32" y="44"/>
                  </a:cubicBezTo>
                  <a:cubicBezTo>
                    <a:pt x="33" y="43"/>
                    <a:pt x="33" y="42"/>
                    <a:pt x="34" y="41"/>
                  </a:cubicBezTo>
                  <a:cubicBezTo>
                    <a:pt x="34" y="42"/>
                    <a:pt x="34" y="42"/>
                    <a:pt x="34" y="42"/>
                  </a:cubicBezTo>
                  <a:cubicBezTo>
                    <a:pt x="34" y="43"/>
                    <a:pt x="34" y="43"/>
                    <a:pt x="34" y="43"/>
                  </a:cubicBezTo>
                  <a:cubicBezTo>
                    <a:pt x="34" y="43"/>
                    <a:pt x="34" y="43"/>
                    <a:pt x="33" y="44"/>
                  </a:cubicBezTo>
                  <a:cubicBezTo>
                    <a:pt x="33" y="44"/>
                    <a:pt x="33" y="44"/>
                    <a:pt x="33" y="44"/>
                  </a:cubicBezTo>
                  <a:cubicBezTo>
                    <a:pt x="33" y="45"/>
                    <a:pt x="33" y="45"/>
                    <a:pt x="33" y="46"/>
                  </a:cubicBezTo>
                  <a:moveTo>
                    <a:pt x="8" y="45"/>
                  </a:moveTo>
                  <a:cubicBezTo>
                    <a:pt x="7" y="44"/>
                    <a:pt x="7" y="44"/>
                    <a:pt x="7" y="44"/>
                  </a:cubicBezTo>
                  <a:cubicBezTo>
                    <a:pt x="7" y="44"/>
                    <a:pt x="7" y="44"/>
                    <a:pt x="7" y="44"/>
                  </a:cubicBezTo>
                  <a:cubicBezTo>
                    <a:pt x="8" y="40"/>
                    <a:pt x="8" y="40"/>
                    <a:pt x="8" y="40"/>
                  </a:cubicBezTo>
                  <a:cubicBezTo>
                    <a:pt x="9" y="41"/>
                    <a:pt x="9" y="41"/>
                    <a:pt x="9" y="41"/>
                  </a:cubicBezTo>
                  <a:cubicBezTo>
                    <a:pt x="9" y="42"/>
                    <a:pt x="8" y="43"/>
                    <a:pt x="8" y="45"/>
                  </a:cubicBezTo>
                  <a:moveTo>
                    <a:pt x="42" y="46"/>
                  </a:moveTo>
                  <a:cubicBezTo>
                    <a:pt x="42" y="44"/>
                    <a:pt x="43" y="42"/>
                    <a:pt x="43" y="41"/>
                  </a:cubicBezTo>
                  <a:cubicBezTo>
                    <a:pt x="43" y="41"/>
                    <a:pt x="43" y="41"/>
                    <a:pt x="43" y="41"/>
                  </a:cubicBezTo>
                  <a:cubicBezTo>
                    <a:pt x="44" y="40"/>
                    <a:pt x="44" y="40"/>
                    <a:pt x="44" y="40"/>
                  </a:cubicBezTo>
                  <a:cubicBezTo>
                    <a:pt x="44" y="42"/>
                    <a:pt x="43" y="43"/>
                    <a:pt x="43" y="45"/>
                  </a:cubicBezTo>
                  <a:cubicBezTo>
                    <a:pt x="43" y="45"/>
                    <a:pt x="43" y="45"/>
                    <a:pt x="43" y="45"/>
                  </a:cubicBezTo>
                  <a:cubicBezTo>
                    <a:pt x="42" y="45"/>
                    <a:pt x="42" y="46"/>
                    <a:pt x="42" y="46"/>
                  </a:cubicBezTo>
                  <a:moveTo>
                    <a:pt x="32" y="43"/>
                  </a:moveTo>
                  <a:cubicBezTo>
                    <a:pt x="31" y="42"/>
                    <a:pt x="31" y="42"/>
                    <a:pt x="31" y="41"/>
                  </a:cubicBezTo>
                  <a:cubicBezTo>
                    <a:pt x="31" y="41"/>
                    <a:pt x="31" y="41"/>
                    <a:pt x="31" y="41"/>
                  </a:cubicBezTo>
                  <a:cubicBezTo>
                    <a:pt x="31" y="41"/>
                    <a:pt x="32" y="40"/>
                    <a:pt x="32" y="39"/>
                  </a:cubicBezTo>
                  <a:cubicBezTo>
                    <a:pt x="33" y="39"/>
                    <a:pt x="33" y="40"/>
                    <a:pt x="33" y="40"/>
                  </a:cubicBezTo>
                  <a:cubicBezTo>
                    <a:pt x="32" y="41"/>
                    <a:pt x="32" y="42"/>
                    <a:pt x="32" y="43"/>
                  </a:cubicBezTo>
                  <a:moveTo>
                    <a:pt x="6" y="43"/>
                  </a:moveTo>
                  <a:cubicBezTo>
                    <a:pt x="6" y="42"/>
                    <a:pt x="5" y="42"/>
                    <a:pt x="5" y="41"/>
                  </a:cubicBezTo>
                  <a:cubicBezTo>
                    <a:pt x="5" y="40"/>
                    <a:pt x="6" y="40"/>
                    <a:pt x="6" y="39"/>
                  </a:cubicBezTo>
                  <a:cubicBezTo>
                    <a:pt x="7" y="40"/>
                    <a:pt x="7" y="40"/>
                    <a:pt x="7" y="40"/>
                  </a:cubicBezTo>
                  <a:cubicBezTo>
                    <a:pt x="6" y="43"/>
                    <a:pt x="6" y="43"/>
                    <a:pt x="6" y="43"/>
                  </a:cubicBezTo>
                  <a:moveTo>
                    <a:pt x="4" y="40"/>
                  </a:moveTo>
                  <a:cubicBezTo>
                    <a:pt x="4" y="39"/>
                    <a:pt x="4" y="39"/>
                    <a:pt x="4" y="39"/>
                  </a:cubicBezTo>
                  <a:cubicBezTo>
                    <a:pt x="5" y="37"/>
                    <a:pt x="5" y="37"/>
                    <a:pt x="5" y="37"/>
                  </a:cubicBezTo>
                  <a:cubicBezTo>
                    <a:pt x="5" y="38"/>
                    <a:pt x="5" y="38"/>
                    <a:pt x="5" y="38"/>
                  </a:cubicBezTo>
                  <a:cubicBezTo>
                    <a:pt x="5" y="39"/>
                    <a:pt x="5" y="39"/>
                    <a:pt x="4" y="40"/>
                  </a:cubicBezTo>
                  <a:moveTo>
                    <a:pt x="44" y="43"/>
                  </a:moveTo>
                  <a:cubicBezTo>
                    <a:pt x="45" y="42"/>
                    <a:pt x="45" y="40"/>
                    <a:pt x="46" y="38"/>
                  </a:cubicBezTo>
                  <a:cubicBezTo>
                    <a:pt x="47" y="37"/>
                    <a:pt x="47" y="37"/>
                    <a:pt x="47" y="37"/>
                  </a:cubicBezTo>
                  <a:cubicBezTo>
                    <a:pt x="47" y="38"/>
                    <a:pt x="46" y="40"/>
                    <a:pt x="46" y="40"/>
                  </a:cubicBezTo>
                  <a:cubicBezTo>
                    <a:pt x="46" y="40"/>
                    <a:pt x="46" y="40"/>
                    <a:pt x="46" y="40"/>
                  </a:cubicBezTo>
                  <a:cubicBezTo>
                    <a:pt x="46" y="41"/>
                    <a:pt x="45" y="42"/>
                    <a:pt x="44" y="43"/>
                  </a:cubicBezTo>
                  <a:moveTo>
                    <a:pt x="31" y="40"/>
                  </a:moveTo>
                  <a:cubicBezTo>
                    <a:pt x="30" y="40"/>
                    <a:pt x="30" y="39"/>
                    <a:pt x="30" y="39"/>
                  </a:cubicBezTo>
                  <a:cubicBezTo>
                    <a:pt x="31" y="37"/>
                    <a:pt x="31" y="37"/>
                    <a:pt x="31" y="37"/>
                  </a:cubicBezTo>
                  <a:cubicBezTo>
                    <a:pt x="31" y="37"/>
                    <a:pt x="31" y="37"/>
                    <a:pt x="32" y="38"/>
                  </a:cubicBezTo>
                  <a:cubicBezTo>
                    <a:pt x="31" y="39"/>
                    <a:pt x="31" y="39"/>
                    <a:pt x="31" y="40"/>
                  </a:cubicBezTo>
                  <a:moveTo>
                    <a:pt x="3" y="38"/>
                  </a:moveTo>
                  <a:cubicBezTo>
                    <a:pt x="3" y="38"/>
                    <a:pt x="3" y="37"/>
                    <a:pt x="3" y="37"/>
                  </a:cubicBezTo>
                  <a:cubicBezTo>
                    <a:pt x="3" y="36"/>
                    <a:pt x="3" y="36"/>
                    <a:pt x="3" y="35"/>
                  </a:cubicBezTo>
                  <a:cubicBezTo>
                    <a:pt x="4" y="36"/>
                    <a:pt x="4" y="36"/>
                    <a:pt x="4" y="36"/>
                  </a:cubicBezTo>
                  <a:cubicBezTo>
                    <a:pt x="4" y="37"/>
                    <a:pt x="4" y="37"/>
                    <a:pt x="4" y="37"/>
                  </a:cubicBezTo>
                  <a:cubicBezTo>
                    <a:pt x="3" y="38"/>
                    <a:pt x="3" y="38"/>
                    <a:pt x="3" y="38"/>
                  </a:cubicBezTo>
                  <a:moveTo>
                    <a:pt x="29" y="37"/>
                  </a:moveTo>
                  <a:cubicBezTo>
                    <a:pt x="29" y="37"/>
                    <a:pt x="29" y="36"/>
                    <a:pt x="29" y="36"/>
                  </a:cubicBezTo>
                  <a:cubicBezTo>
                    <a:pt x="29" y="36"/>
                    <a:pt x="29" y="36"/>
                    <a:pt x="29" y="36"/>
                  </a:cubicBezTo>
                  <a:cubicBezTo>
                    <a:pt x="30" y="34"/>
                    <a:pt x="30" y="34"/>
                    <a:pt x="30" y="34"/>
                  </a:cubicBezTo>
                  <a:cubicBezTo>
                    <a:pt x="30" y="35"/>
                    <a:pt x="30" y="35"/>
                    <a:pt x="30" y="35"/>
                  </a:cubicBezTo>
                  <a:cubicBezTo>
                    <a:pt x="29" y="37"/>
                    <a:pt x="29" y="37"/>
                    <a:pt x="29" y="37"/>
                  </a:cubicBezTo>
                  <a:moveTo>
                    <a:pt x="2" y="36"/>
                  </a:moveTo>
                  <a:cubicBezTo>
                    <a:pt x="2" y="35"/>
                    <a:pt x="2" y="35"/>
                    <a:pt x="2" y="34"/>
                  </a:cubicBezTo>
                  <a:cubicBezTo>
                    <a:pt x="2" y="33"/>
                    <a:pt x="2" y="33"/>
                    <a:pt x="2" y="33"/>
                  </a:cubicBezTo>
                  <a:cubicBezTo>
                    <a:pt x="2" y="34"/>
                    <a:pt x="3" y="34"/>
                    <a:pt x="3" y="34"/>
                  </a:cubicBezTo>
                  <a:cubicBezTo>
                    <a:pt x="3" y="34"/>
                    <a:pt x="3" y="34"/>
                    <a:pt x="3" y="34"/>
                  </a:cubicBezTo>
                  <a:cubicBezTo>
                    <a:pt x="3" y="35"/>
                    <a:pt x="2" y="35"/>
                    <a:pt x="2" y="36"/>
                  </a:cubicBezTo>
                  <a:moveTo>
                    <a:pt x="47" y="34"/>
                  </a:moveTo>
                  <a:cubicBezTo>
                    <a:pt x="46" y="34"/>
                    <a:pt x="46" y="34"/>
                    <a:pt x="46" y="34"/>
                  </a:cubicBezTo>
                  <a:cubicBezTo>
                    <a:pt x="47" y="34"/>
                    <a:pt x="47" y="33"/>
                    <a:pt x="47" y="33"/>
                  </a:cubicBezTo>
                  <a:cubicBezTo>
                    <a:pt x="48" y="33"/>
                    <a:pt x="48" y="33"/>
                    <a:pt x="48" y="33"/>
                  </a:cubicBezTo>
                  <a:cubicBezTo>
                    <a:pt x="48" y="33"/>
                    <a:pt x="48" y="33"/>
                    <a:pt x="48" y="33"/>
                  </a:cubicBezTo>
                  <a:cubicBezTo>
                    <a:pt x="48" y="33"/>
                    <a:pt x="48" y="33"/>
                    <a:pt x="48" y="33"/>
                  </a:cubicBezTo>
                  <a:cubicBezTo>
                    <a:pt x="48" y="34"/>
                    <a:pt x="47" y="34"/>
                    <a:pt x="47" y="34"/>
                  </a:cubicBezTo>
                  <a:moveTo>
                    <a:pt x="29" y="34"/>
                  </a:moveTo>
                  <a:cubicBezTo>
                    <a:pt x="28" y="33"/>
                    <a:pt x="28" y="33"/>
                    <a:pt x="28" y="33"/>
                  </a:cubicBezTo>
                  <a:cubicBezTo>
                    <a:pt x="28" y="33"/>
                    <a:pt x="28" y="33"/>
                    <a:pt x="28" y="33"/>
                  </a:cubicBezTo>
                  <a:cubicBezTo>
                    <a:pt x="29" y="32"/>
                    <a:pt x="29" y="32"/>
                    <a:pt x="29" y="32"/>
                  </a:cubicBezTo>
                  <a:cubicBezTo>
                    <a:pt x="29" y="33"/>
                    <a:pt x="29" y="33"/>
                    <a:pt x="29" y="33"/>
                  </a:cubicBezTo>
                  <a:cubicBezTo>
                    <a:pt x="29" y="34"/>
                    <a:pt x="29" y="34"/>
                    <a:pt x="29" y="34"/>
                  </a:cubicBezTo>
                  <a:moveTo>
                    <a:pt x="45" y="34"/>
                  </a:moveTo>
                  <a:cubicBezTo>
                    <a:pt x="45" y="33"/>
                    <a:pt x="45" y="33"/>
                    <a:pt x="44" y="33"/>
                  </a:cubicBezTo>
                  <a:cubicBezTo>
                    <a:pt x="44" y="33"/>
                    <a:pt x="45" y="32"/>
                    <a:pt x="45" y="32"/>
                  </a:cubicBezTo>
                  <a:cubicBezTo>
                    <a:pt x="45" y="32"/>
                    <a:pt x="45" y="32"/>
                    <a:pt x="45" y="32"/>
                  </a:cubicBezTo>
                  <a:cubicBezTo>
                    <a:pt x="45" y="32"/>
                    <a:pt x="46" y="32"/>
                    <a:pt x="46" y="32"/>
                  </a:cubicBezTo>
                  <a:cubicBezTo>
                    <a:pt x="46" y="33"/>
                    <a:pt x="46" y="33"/>
                    <a:pt x="45" y="34"/>
                  </a:cubicBezTo>
                  <a:moveTo>
                    <a:pt x="28" y="32"/>
                  </a:moveTo>
                  <a:cubicBezTo>
                    <a:pt x="28" y="31"/>
                    <a:pt x="28" y="31"/>
                    <a:pt x="28" y="31"/>
                  </a:cubicBezTo>
                  <a:cubicBezTo>
                    <a:pt x="28" y="31"/>
                    <a:pt x="28" y="31"/>
                    <a:pt x="28" y="31"/>
                  </a:cubicBezTo>
                  <a:cubicBezTo>
                    <a:pt x="28" y="31"/>
                    <a:pt x="28" y="31"/>
                    <a:pt x="28" y="31"/>
                  </a:cubicBezTo>
                  <a:cubicBezTo>
                    <a:pt x="28" y="32"/>
                    <a:pt x="28" y="32"/>
                    <a:pt x="28" y="32"/>
                  </a:cubicBezTo>
                  <a:moveTo>
                    <a:pt x="43" y="33"/>
                  </a:moveTo>
                  <a:cubicBezTo>
                    <a:pt x="42" y="32"/>
                    <a:pt x="42" y="32"/>
                    <a:pt x="41" y="32"/>
                  </a:cubicBezTo>
                  <a:cubicBezTo>
                    <a:pt x="41" y="31"/>
                    <a:pt x="42" y="31"/>
                    <a:pt x="42" y="31"/>
                  </a:cubicBezTo>
                  <a:cubicBezTo>
                    <a:pt x="42" y="31"/>
                    <a:pt x="43" y="31"/>
                    <a:pt x="43" y="31"/>
                  </a:cubicBezTo>
                  <a:cubicBezTo>
                    <a:pt x="44" y="31"/>
                    <a:pt x="44" y="31"/>
                    <a:pt x="44" y="31"/>
                  </a:cubicBezTo>
                  <a:cubicBezTo>
                    <a:pt x="44" y="32"/>
                    <a:pt x="43" y="32"/>
                    <a:pt x="43" y="33"/>
                  </a:cubicBezTo>
                  <a:moveTo>
                    <a:pt x="40" y="31"/>
                  </a:moveTo>
                  <a:cubicBezTo>
                    <a:pt x="39" y="31"/>
                    <a:pt x="39" y="31"/>
                    <a:pt x="39" y="31"/>
                  </a:cubicBezTo>
                  <a:cubicBezTo>
                    <a:pt x="40" y="30"/>
                    <a:pt x="40" y="30"/>
                    <a:pt x="40" y="30"/>
                  </a:cubicBezTo>
                  <a:cubicBezTo>
                    <a:pt x="41" y="30"/>
                    <a:pt x="41" y="30"/>
                    <a:pt x="41" y="30"/>
                  </a:cubicBezTo>
                  <a:cubicBezTo>
                    <a:pt x="40" y="31"/>
                    <a:pt x="40" y="31"/>
                    <a:pt x="40" y="31"/>
                  </a:cubicBezTo>
                  <a:moveTo>
                    <a:pt x="1" y="32"/>
                  </a:moveTo>
                  <a:cubicBezTo>
                    <a:pt x="1" y="32"/>
                    <a:pt x="1" y="31"/>
                    <a:pt x="1" y="30"/>
                  </a:cubicBezTo>
                  <a:cubicBezTo>
                    <a:pt x="1" y="31"/>
                    <a:pt x="1" y="31"/>
                    <a:pt x="2" y="32"/>
                  </a:cubicBezTo>
                  <a:cubicBezTo>
                    <a:pt x="1" y="32"/>
                    <a:pt x="1" y="32"/>
                    <a:pt x="1" y="32"/>
                  </a:cubicBezTo>
                  <a:moveTo>
                    <a:pt x="38" y="31"/>
                  </a:moveTo>
                  <a:cubicBezTo>
                    <a:pt x="38" y="30"/>
                    <a:pt x="37" y="30"/>
                    <a:pt x="37" y="30"/>
                  </a:cubicBezTo>
                  <a:cubicBezTo>
                    <a:pt x="37" y="29"/>
                    <a:pt x="37" y="29"/>
                    <a:pt x="37" y="29"/>
                  </a:cubicBezTo>
                  <a:cubicBezTo>
                    <a:pt x="38" y="29"/>
                    <a:pt x="38" y="29"/>
                    <a:pt x="39" y="30"/>
                  </a:cubicBezTo>
                  <a:cubicBezTo>
                    <a:pt x="38" y="31"/>
                    <a:pt x="38" y="31"/>
                    <a:pt x="38" y="31"/>
                  </a:cubicBezTo>
                  <a:moveTo>
                    <a:pt x="49" y="37"/>
                  </a:moveTo>
                  <a:cubicBezTo>
                    <a:pt x="49" y="33"/>
                    <a:pt x="49" y="33"/>
                    <a:pt x="49" y="33"/>
                  </a:cubicBezTo>
                  <a:cubicBezTo>
                    <a:pt x="49" y="33"/>
                    <a:pt x="49" y="33"/>
                    <a:pt x="49" y="33"/>
                  </a:cubicBezTo>
                  <a:cubicBezTo>
                    <a:pt x="50" y="31"/>
                    <a:pt x="50" y="30"/>
                    <a:pt x="50" y="29"/>
                  </a:cubicBezTo>
                  <a:cubicBezTo>
                    <a:pt x="50" y="32"/>
                    <a:pt x="50" y="35"/>
                    <a:pt x="49" y="37"/>
                  </a:cubicBezTo>
                  <a:moveTo>
                    <a:pt x="36" y="29"/>
                  </a:moveTo>
                  <a:cubicBezTo>
                    <a:pt x="35" y="29"/>
                    <a:pt x="35" y="29"/>
                    <a:pt x="35" y="29"/>
                  </a:cubicBezTo>
                  <a:cubicBezTo>
                    <a:pt x="35" y="28"/>
                    <a:pt x="35" y="28"/>
                    <a:pt x="35" y="28"/>
                  </a:cubicBezTo>
                  <a:cubicBezTo>
                    <a:pt x="35" y="28"/>
                    <a:pt x="36" y="29"/>
                    <a:pt x="36" y="29"/>
                  </a:cubicBezTo>
                  <a:cubicBezTo>
                    <a:pt x="36" y="29"/>
                    <a:pt x="36" y="29"/>
                    <a:pt x="36" y="29"/>
                  </a:cubicBezTo>
                  <a:moveTo>
                    <a:pt x="27" y="30"/>
                  </a:moveTo>
                  <a:cubicBezTo>
                    <a:pt x="27" y="29"/>
                    <a:pt x="27" y="29"/>
                    <a:pt x="26" y="28"/>
                  </a:cubicBezTo>
                  <a:cubicBezTo>
                    <a:pt x="27" y="29"/>
                    <a:pt x="27" y="29"/>
                    <a:pt x="27" y="30"/>
                  </a:cubicBezTo>
                  <a:cubicBezTo>
                    <a:pt x="27" y="30"/>
                    <a:pt x="27" y="30"/>
                    <a:pt x="27" y="30"/>
                  </a:cubicBezTo>
                  <a:cubicBezTo>
                    <a:pt x="27" y="30"/>
                    <a:pt x="27" y="30"/>
                    <a:pt x="27" y="30"/>
                  </a:cubicBezTo>
                  <a:moveTo>
                    <a:pt x="34" y="29"/>
                  </a:moveTo>
                  <a:cubicBezTo>
                    <a:pt x="33" y="28"/>
                    <a:pt x="33" y="28"/>
                    <a:pt x="32" y="28"/>
                  </a:cubicBezTo>
                  <a:cubicBezTo>
                    <a:pt x="32" y="27"/>
                    <a:pt x="32" y="27"/>
                    <a:pt x="32" y="27"/>
                  </a:cubicBezTo>
                  <a:cubicBezTo>
                    <a:pt x="33" y="28"/>
                    <a:pt x="33" y="28"/>
                    <a:pt x="34" y="28"/>
                  </a:cubicBezTo>
                  <a:cubicBezTo>
                    <a:pt x="34" y="29"/>
                    <a:pt x="34" y="29"/>
                    <a:pt x="34" y="29"/>
                  </a:cubicBezTo>
                  <a:moveTo>
                    <a:pt x="36" y="43"/>
                  </a:moveTo>
                  <a:cubicBezTo>
                    <a:pt x="36" y="43"/>
                    <a:pt x="35" y="42"/>
                    <a:pt x="34" y="40"/>
                  </a:cubicBezTo>
                  <a:cubicBezTo>
                    <a:pt x="34" y="40"/>
                    <a:pt x="34" y="40"/>
                    <a:pt x="34" y="40"/>
                  </a:cubicBezTo>
                  <a:cubicBezTo>
                    <a:pt x="33" y="39"/>
                    <a:pt x="33" y="37"/>
                    <a:pt x="32" y="36"/>
                  </a:cubicBezTo>
                  <a:cubicBezTo>
                    <a:pt x="31" y="34"/>
                    <a:pt x="30" y="32"/>
                    <a:pt x="29" y="31"/>
                  </a:cubicBezTo>
                  <a:cubicBezTo>
                    <a:pt x="29" y="31"/>
                    <a:pt x="29" y="31"/>
                    <a:pt x="29" y="31"/>
                  </a:cubicBezTo>
                  <a:cubicBezTo>
                    <a:pt x="28" y="29"/>
                    <a:pt x="28" y="28"/>
                    <a:pt x="27" y="27"/>
                  </a:cubicBezTo>
                  <a:cubicBezTo>
                    <a:pt x="30" y="28"/>
                    <a:pt x="34" y="30"/>
                    <a:pt x="38" y="32"/>
                  </a:cubicBezTo>
                  <a:cubicBezTo>
                    <a:pt x="38" y="32"/>
                    <a:pt x="38" y="32"/>
                    <a:pt x="38" y="32"/>
                  </a:cubicBezTo>
                  <a:cubicBezTo>
                    <a:pt x="39" y="32"/>
                    <a:pt x="39" y="32"/>
                    <a:pt x="39" y="32"/>
                  </a:cubicBezTo>
                  <a:cubicBezTo>
                    <a:pt x="39" y="32"/>
                    <a:pt x="39" y="32"/>
                    <a:pt x="39" y="32"/>
                  </a:cubicBezTo>
                  <a:cubicBezTo>
                    <a:pt x="40" y="33"/>
                    <a:pt x="42" y="33"/>
                    <a:pt x="44" y="34"/>
                  </a:cubicBezTo>
                  <a:cubicBezTo>
                    <a:pt x="44" y="34"/>
                    <a:pt x="45" y="35"/>
                    <a:pt x="45" y="35"/>
                  </a:cubicBezTo>
                  <a:cubicBezTo>
                    <a:pt x="46" y="35"/>
                    <a:pt x="46" y="35"/>
                    <a:pt x="46" y="35"/>
                  </a:cubicBezTo>
                  <a:cubicBezTo>
                    <a:pt x="46" y="35"/>
                    <a:pt x="46" y="35"/>
                    <a:pt x="46" y="35"/>
                  </a:cubicBezTo>
                  <a:cubicBezTo>
                    <a:pt x="46" y="35"/>
                    <a:pt x="46" y="35"/>
                    <a:pt x="46" y="35"/>
                  </a:cubicBezTo>
                  <a:cubicBezTo>
                    <a:pt x="47" y="35"/>
                    <a:pt x="47" y="35"/>
                    <a:pt x="47" y="35"/>
                  </a:cubicBezTo>
                  <a:cubicBezTo>
                    <a:pt x="46" y="35"/>
                    <a:pt x="46" y="35"/>
                    <a:pt x="46" y="35"/>
                  </a:cubicBezTo>
                  <a:cubicBezTo>
                    <a:pt x="47" y="36"/>
                    <a:pt x="47" y="36"/>
                    <a:pt x="47" y="36"/>
                  </a:cubicBezTo>
                  <a:cubicBezTo>
                    <a:pt x="46" y="36"/>
                    <a:pt x="46" y="37"/>
                    <a:pt x="45" y="38"/>
                  </a:cubicBezTo>
                  <a:cubicBezTo>
                    <a:pt x="45" y="38"/>
                    <a:pt x="45" y="38"/>
                    <a:pt x="45" y="38"/>
                  </a:cubicBezTo>
                  <a:cubicBezTo>
                    <a:pt x="43" y="40"/>
                    <a:pt x="40" y="42"/>
                    <a:pt x="36" y="43"/>
                  </a:cubicBezTo>
                  <a:moveTo>
                    <a:pt x="31" y="28"/>
                  </a:moveTo>
                  <a:cubicBezTo>
                    <a:pt x="30" y="27"/>
                    <a:pt x="30" y="27"/>
                    <a:pt x="30" y="27"/>
                  </a:cubicBezTo>
                  <a:cubicBezTo>
                    <a:pt x="30" y="27"/>
                    <a:pt x="30" y="27"/>
                    <a:pt x="30" y="27"/>
                  </a:cubicBezTo>
                  <a:cubicBezTo>
                    <a:pt x="30" y="27"/>
                    <a:pt x="30" y="27"/>
                    <a:pt x="30" y="27"/>
                  </a:cubicBezTo>
                  <a:cubicBezTo>
                    <a:pt x="31" y="27"/>
                    <a:pt x="31" y="27"/>
                    <a:pt x="31" y="27"/>
                  </a:cubicBezTo>
                  <a:cubicBezTo>
                    <a:pt x="31" y="28"/>
                    <a:pt x="31" y="28"/>
                    <a:pt x="31" y="28"/>
                  </a:cubicBezTo>
                  <a:moveTo>
                    <a:pt x="29" y="27"/>
                  </a:moveTo>
                  <a:cubicBezTo>
                    <a:pt x="28" y="26"/>
                    <a:pt x="27" y="26"/>
                    <a:pt x="27" y="26"/>
                  </a:cubicBezTo>
                  <a:cubicBezTo>
                    <a:pt x="27" y="25"/>
                    <a:pt x="27" y="25"/>
                    <a:pt x="27" y="25"/>
                  </a:cubicBezTo>
                  <a:cubicBezTo>
                    <a:pt x="27" y="25"/>
                    <a:pt x="27" y="25"/>
                    <a:pt x="27" y="25"/>
                  </a:cubicBezTo>
                  <a:cubicBezTo>
                    <a:pt x="27" y="26"/>
                    <a:pt x="28" y="26"/>
                    <a:pt x="29" y="26"/>
                  </a:cubicBezTo>
                  <a:cubicBezTo>
                    <a:pt x="29" y="27"/>
                    <a:pt x="29" y="27"/>
                    <a:pt x="29" y="27"/>
                  </a:cubicBezTo>
                  <a:moveTo>
                    <a:pt x="27" y="24"/>
                  </a:moveTo>
                  <a:cubicBezTo>
                    <a:pt x="27" y="24"/>
                    <a:pt x="27" y="24"/>
                    <a:pt x="27" y="24"/>
                  </a:cubicBezTo>
                  <a:cubicBezTo>
                    <a:pt x="27" y="23"/>
                    <a:pt x="27" y="23"/>
                    <a:pt x="27" y="23"/>
                  </a:cubicBezTo>
                  <a:cubicBezTo>
                    <a:pt x="27" y="23"/>
                    <a:pt x="28" y="22"/>
                    <a:pt x="29" y="22"/>
                  </a:cubicBezTo>
                  <a:cubicBezTo>
                    <a:pt x="29" y="22"/>
                    <a:pt x="29" y="23"/>
                    <a:pt x="28" y="24"/>
                  </a:cubicBezTo>
                  <a:cubicBezTo>
                    <a:pt x="28" y="24"/>
                    <a:pt x="27" y="24"/>
                    <a:pt x="27" y="24"/>
                  </a:cubicBezTo>
                  <a:cubicBezTo>
                    <a:pt x="27" y="24"/>
                    <a:pt x="27" y="24"/>
                    <a:pt x="27" y="24"/>
                  </a:cubicBezTo>
                  <a:cubicBezTo>
                    <a:pt x="27" y="24"/>
                    <a:pt x="27" y="24"/>
                    <a:pt x="27" y="24"/>
                  </a:cubicBezTo>
                  <a:cubicBezTo>
                    <a:pt x="27" y="24"/>
                    <a:pt x="27" y="24"/>
                    <a:pt x="27" y="24"/>
                  </a:cubicBezTo>
                  <a:moveTo>
                    <a:pt x="30" y="24"/>
                  </a:moveTo>
                  <a:cubicBezTo>
                    <a:pt x="30" y="23"/>
                    <a:pt x="30" y="22"/>
                    <a:pt x="31" y="21"/>
                  </a:cubicBezTo>
                  <a:cubicBezTo>
                    <a:pt x="31" y="21"/>
                    <a:pt x="31" y="21"/>
                    <a:pt x="31" y="21"/>
                  </a:cubicBezTo>
                  <a:cubicBezTo>
                    <a:pt x="31" y="20"/>
                    <a:pt x="32" y="20"/>
                    <a:pt x="33" y="20"/>
                  </a:cubicBezTo>
                  <a:cubicBezTo>
                    <a:pt x="32" y="21"/>
                    <a:pt x="32" y="22"/>
                    <a:pt x="31" y="23"/>
                  </a:cubicBezTo>
                  <a:cubicBezTo>
                    <a:pt x="31" y="23"/>
                    <a:pt x="31" y="23"/>
                    <a:pt x="31" y="23"/>
                  </a:cubicBezTo>
                  <a:cubicBezTo>
                    <a:pt x="30" y="23"/>
                    <a:pt x="30" y="23"/>
                    <a:pt x="30" y="23"/>
                  </a:cubicBezTo>
                  <a:cubicBezTo>
                    <a:pt x="30" y="24"/>
                    <a:pt x="30" y="24"/>
                    <a:pt x="30" y="24"/>
                  </a:cubicBezTo>
                  <a:moveTo>
                    <a:pt x="34" y="23"/>
                  </a:moveTo>
                  <a:cubicBezTo>
                    <a:pt x="34" y="23"/>
                    <a:pt x="34" y="23"/>
                    <a:pt x="34" y="23"/>
                  </a:cubicBezTo>
                  <a:cubicBezTo>
                    <a:pt x="35" y="23"/>
                    <a:pt x="36" y="23"/>
                    <a:pt x="37" y="22"/>
                  </a:cubicBezTo>
                  <a:cubicBezTo>
                    <a:pt x="41" y="21"/>
                    <a:pt x="46" y="19"/>
                    <a:pt x="49" y="18"/>
                  </a:cubicBezTo>
                  <a:cubicBezTo>
                    <a:pt x="50" y="23"/>
                    <a:pt x="50" y="28"/>
                    <a:pt x="49" y="32"/>
                  </a:cubicBezTo>
                  <a:cubicBezTo>
                    <a:pt x="48" y="32"/>
                    <a:pt x="48" y="32"/>
                    <a:pt x="48" y="32"/>
                  </a:cubicBezTo>
                  <a:cubicBezTo>
                    <a:pt x="47" y="31"/>
                    <a:pt x="45" y="31"/>
                    <a:pt x="43" y="30"/>
                  </a:cubicBezTo>
                  <a:cubicBezTo>
                    <a:pt x="43" y="30"/>
                    <a:pt x="42" y="30"/>
                    <a:pt x="42" y="30"/>
                  </a:cubicBezTo>
                  <a:cubicBezTo>
                    <a:pt x="42" y="29"/>
                    <a:pt x="42" y="29"/>
                    <a:pt x="42" y="29"/>
                  </a:cubicBezTo>
                  <a:cubicBezTo>
                    <a:pt x="41" y="29"/>
                    <a:pt x="41" y="29"/>
                    <a:pt x="41" y="29"/>
                  </a:cubicBezTo>
                  <a:cubicBezTo>
                    <a:pt x="38" y="28"/>
                    <a:pt x="35" y="27"/>
                    <a:pt x="33" y="26"/>
                  </a:cubicBezTo>
                  <a:cubicBezTo>
                    <a:pt x="32" y="26"/>
                    <a:pt x="32" y="26"/>
                    <a:pt x="32" y="26"/>
                  </a:cubicBezTo>
                  <a:cubicBezTo>
                    <a:pt x="32" y="26"/>
                    <a:pt x="32" y="26"/>
                    <a:pt x="32" y="26"/>
                  </a:cubicBezTo>
                  <a:cubicBezTo>
                    <a:pt x="31" y="26"/>
                    <a:pt x="31" y="26"/>
                    <a:pt x="31" y="26"/>
                  </a:cubicBezTo>
                  <a:cubicBezTo>
                    <a:pt x="31" y="26"/>
                    <a:pt x="31" y="26"/>
                    <a:pt x="31" y="26"/>
                  </a:cubicBezTo>
                  <a:cubicBezTo>
                    <a:pt x="30" y="25"/>
                    <a:pt x="30" y="25"/>
                    <a:pt x="30" y="25"/>
                  </a:cubicBezTo>
                  <a:cubicBezTo>
                    <a:pt x="30" y="25"/>
                    <a:pt x="29" y="25"/>
                    <a:pt x="29" y="25"/>
                  </a:cubicBezTo>
                  <a:cubicBezTo>
                    <a:pt x="30" y="25"/>
                    <a:pt x="32" y="24"/>
                    <a:pt x="34" y="23"/>
                  </a:cubicBezTo>
                  <a:cubicBezTo>
                    <a:pt x="34" y="23"/>
                    <a:pt x="34" y="23"/>
                    <a:pt x="34" y="23"/>
                  </a:cubicBezTo>
                  <a:moveTo>
                    <a:pt x="33" y="22"/>
                  </a:moveTo>
                  <a:cubicBezTo>
                    <a:pt x="33" y="21"/>
                    <a:pt x="34" y="20"/>
                    <a:pt x="34" y="19"/>
                  </a:cubicBezTo>
                  <a:cubicBezTo>
                    <a:pt x="34" y="19"/>
                    <a:pt x="34" y="19"/>
                    <a:pt x="34" y="19"/>
                  </a:cubicBezTo>
                  <a:cubicBezTo>
                    <a:pt x="34" y="18"/>
                    <a:pt x="35" y="18"/>
                    <a:pt x="35" y="18"/>
                  </a:cubicBezTo>
                  <a:cubicBezTo>
                    <a:pt x="35" y="19"/>
                    <a:pt x="34" y="20"/>
                    <a:pt x="34" y="22"/>
                  </a:cubicBezTo>
                  <a:cubicBezTo>
                    <a:pt x="33" y="22"/>
                    <a:pt x="33" y="22"/>
                    <a:pt x="33" y="22"/>
                  </a:cubicBezTo>
                  <a:moveTo>
                    <a:pt x="35" y="21"/>
                  </a:moveTo>
                  <a:cubicBezTo>
                    <a:pt x="36" y="20"/>
                    <a:pt x="36" y="19"/>
                    <a:pt x="37" y="18"/>
                  </a:cubicBezTo>
                  <a:cubicBezTo>
                    <a:pt x="37" y="17"/>
                    <a:pt x="37" y="17"/>
                    <a:pt x="37" y="17"/>
                  </a:cubicBezTo>
                  <a:cubicBezTo>
                    <a:pt x="37" y="17"/>
                    <a:pt x="38" y="17"/>
                    <a:pt x="38" y="16"/>
                  </a:cubicBezTo>
                  <a:cubicBezTo>
                    <a:pt x="36" y="21"/>
                    <a:pt x="36" y="21"/>
                    <a:pt x="36" y="21"/>
                  </a:cubicBezTo>
                  <a:cubicBezTo>
                    <a:pt x="36" y="21"/>
                    <a:pt x="36" y="21"/>
                    <a:pt x="35" y="21"/>
                  </a:cubicBezTo>
                  <a:moveTo>
                    <a:pt x="38" y="20"/>
                  </a:moveTo>
                  <a:cubicBezTo>
                    <a:pt x="40" y="16"/>
                    <a:pt x="40" y="16"/>
                    <a:pt x="40" y="16"/>
                  </a:cubicBezTo>
                  <a:cubicBezTo>
                    <a:pt x="40" y="15"/>
                    <a:pt x="40" y="15"/>
                    <a:pt x="40" y="15"/>
                  </a:cubicBezTo>
                  <a:cubicBezTo>
                    <a:pt x="40" y="15"/>
                    <a:pt x="41" y="15"/>
                    <a:pt x="42" y="14"/>
                  </a:cubicBezTo>
                  <a:cubicBezTo>
                    <a:pt x="41" y="16"/>
                    <a:pt x="41" y="17"/>
                    <a:pt x="40" y="19"/>
                  </a:cubicBezTo>
                  <a:cubicBezTo>
                    <a:pt x="39" y="19"/>
                    <a:pt x="39" y="20"/>
                    <a:pt x="38" y="20"/>
                  </a:cubicBezTo>
                  <a:moveTo>
                    <a:pt x="42" y="18"/>
                  </a:moveTo>
                  <a:cubicBezTo>
                    <a:pt x="42" y="17"/>
                    <a:pt x="43" y="15"/>
                    <a:pt x="43" y="14"/>
                  </a:cubicBezTo>
                  <a:cubicBezTo>
                    <a:pt x="44" y="13"/>
                    <a:pt x="44" y="13"/>
                    <a:pt x="45" y="13"/>
                  </a:cubicBezTo>
                  <a:cubicBezTo>
                    <a:pt x="44" y="14"/>
                    <a:pt x="43" y="16"/>
                    <a:pt x="43" y="17"/>
                  </a:cubicBezTo>
                  <a:cubicBezTo>
                    <a:pt x="43" y="18"/>
                    <a:pt x="43" y="18"/>
                    <a:pt x="43" y="18"/>
                  </a:cubicBezTo>
                  <a:cubicBezTo>
                    <a:pt x="42" y="18"/>
                    <a:pt x="42" y="18"/>
                    <a:pt x="42" y="18"/>
                  </a:cubicBezTo>
                  <a:moveTo>
                    <a:pt x="44" y="17"/>
                  </a:moveTo>
                  <a:cubicBezTo>
                    <a:pt x="45" y="15"/>
                    <a:pt x="45" y="14"/>
                    <a:pt x="46" y="12"/>
                  </a:cubicBezTo>
                  <a:cubicBezTo>
                    <a:pt x="47" y="12"/>
                    <a:pt x="47" y="12"/>
                    <a:pt x="47" y="12"/>
                  </a:cubicBezTo>
                  <a:cubicBezTo>
                    <a:pt x="46" y="13"/>
                    <a:pt x="46" y="15"/>
                    <a:pt x="45" y="16"/>
                  </a:cubicBezTo>
                  <a:cubicBezTo>
                    <a:pt x="44" y="17"/>
                    <a:pt x="44" y="17"/>
                    <a:pt x="44" y="17"/>
                  </a:cubicBezTo>
                  <a:cubicBezTo>
                    <a:pt x="44" y="17"/>
                    <a:pt x="44" y="17"/>
                    <a:pt x="44" y="17"/>
                  </a:cubicBezTo>
                  <a:moveTo>
                    <a:pt x="47" y="16"/>
                  </a:moveTo>
                  <a:cubicBezTo>
                    <a:pt x="47" y="14"/>
                    <a:pt x="48" y="13"/>
                    <a:pt x="48" y="12"/>
                  </a:cubicBezTo>
                  <a:cubicBezTo>
                    <a:pt x="48" y="12"/>
                    <a:pt x="48" y="12"/>
                    <a:pt x="48" y="12"/>
                  </a:cubicBezTo>
                  <a:cubicBezTo>
                    <a:pt x="48" y="13"/>
                    <a:pt x="47" y="14"/>
                    <a:pt x="47" y="16"/>
                  </a:cubicBezTo>
                  <a:cubicBezTo>
                    <a:pt x="47" y="16"/>
                    <a:pt x="47" y="16"/>
                    <a:pt x="47" y="16"/>
                  </a:cubicBezTo>
                  <a:moveTo>
                    <a:pt x="19" y="44"/>
                  </a:moveTo>
                  <a:cubicBezTo>
                    <a:pt x="17" y="44"/>
                    <a:pt x="15" y="43"/>
                    <a:pt x="13" y="42"/>
                  </a:cubicBezTo>
                  <a:cubicBezTo>
                    <a:pt x="13" y="42"/>
                    <a:pt x="13" y="42"/>
                    <a:pt x="13" y="42"/>
                  </a:cubicBezTo>
                  <a:cubicBezTo>
                    <a:pt x="13" y="42"/>
                    <a:pt x="13" y="42"/>
                    <a:pt x="13" y="42"/>
                  </a:cubicBezTo>
                  <a:cubicBezTo>
                    <a:pt x="11" y="41"/>
                    <a:pt x="10" y="40"/>
                    <a:pt x="8" y="39"/>
                  </a:cubicBezTo>
                  <a:cubicBezTo>
                    <a:pt x="6" y="37"/>
                    <a:pt x="4" y="35"/>
                    <a:pt x="3" y="32"/>
                  </a:cubicBezTo>
                  <a:cubicBezTo>
                    <a:pt x="3" y="31"/>
                    <a:pt x="3" y="31"/>
                    <a:pt x="3" y="31"/>
                  </a:cubicBezTo>
                  <a:cubicBezTo>
                    <a:pt x="2" y="29"/>
                    <a:pt x="1" y="27"/>
                    <a:pt x="1" y="25"/>
                  </a:cubicBezTo>
                  <a:cubicBezTo>
                    <a:pt x="2" y="24"/>
                    <a:pt x="2" y="24"/>
                    <a:pt x="2" y="24"/>
                  </a:cubicBezTo>
                  <a:cubicBezTo>
                    <a:pt x="1" y="24"/>
                    <a:pt x="1" y="24"/>
                    <a:pt x="1" y="24"/>
                  </a:cubicBezTo>
                  <a:cubicBezTo>
                    <a:pt x="1" y="20"/>
                    <a:pt x="2" y="17"/>
                    <a:pt x="5" y="13"/>
                  </a:cubicBezTo>
                  <a:cubicBezTo>
                    <a:pt x="9" y="7"/>
                    <a:pt x="16" y="3"/>
                    <a:pt x="25" y="3"/>
                  </a:cubicBezTo>
                  <a:cubicBezTo>
                    <a:pt x="24" y="7"/>
                    <a:pt x="24" y="22"/>
                    <a:pt x="24" y="25"/>
                  </a:cubicBezTo>
                  <a:cubicBezTo>
                    <a:pt x="25" y="25"/>
                    <a:pt x="25" y="25"/>
                    <a:pt x="25" y="25"/>
                  </a:cubicBezTo>
                  <a:cubicBezTo>
                    <a:pt x="25" y="26"/>
                    <a:pt x="25" y="26"/>
                    <a:pt x="25" y="26"/>
                  </a:cubicBezTo>
                  <a:cubicBezTo>
                    <a:pt x="25" y="26"/>
                    <a:pt x="25" y="29"/>
                    <a:pt x="26" y="31"/>
                  </a:cubicBezTo>
                  <a:cubicBezTo>
                    <a:pt x="26" y="32"/>
                    <a:pt x="26" y="32"/>
                    <a:pt x="26" y="32"/>
                  </a:cubicBezTo>
                  <a:cubicBezTo>
                    <a:pt x="27" y="32"/>
                    <a:pt x="27" y="32"/>
                    <a:pt x="27" y="32"/>
                  </a:cubicBezTo>
                  <a:cubicBezTo>
                    <a:pt x="27" y="32"/>
                    <a:pt x="27" y="32"/>
                    <a:pt x="27" y="32"/>
                  </a:cubicBezTo>
                  <a:cubicBezTo>
                    <a:pt x="27" y="34"/>
                    <a:pt x="28" y="37"/>
                    <a:pt x="29" y="39"/>
                  </a:cubicBezTo>
                  <a:cubicBezTo>
                    <a:pt x="29" y="39"/>
                    <a:pt x="29" y="39"/>
                    <a:pt x="29" y="39"/>
                  </a:cubicBezTo>
                  <a:cubicBezTo>
                    <a:pt x="30" y="41"/>
                    <a:pt x="30" y="43"/>
                    <a:pt x="31" y="44"/>
                  </a:cubicBezTo>
                  <a:cubicBezTo>
                    <a:pt x="31" y="45"/>
                    <a:pt x="31" y="45"/>
                    <a:pt x="31" y="45"/>
                  </a:cubicBezTo>
                  <a:cubicBezTo>
                    <a:pt x="31" y="45"/>
                    <a:pt x="31" y="45"/>
                    <a:pt x="31" y="45"/>
                  </a:cubicBezTo>
                  <a:cubicBezTo>
                    <a:pt x="29" y="45"/>
                    <a:pt x="27" y="45"/>
                    <a:pt x="25" y="45"/>
                  </a:cubicBezTo>
                  <a:cubicBezTo>
                    <a:pt x="25" y="45"/>
                    <a:pt x="25" y="45"/>
                    <a:pt x="25" y="45"/>
                  </a:cubicBezTo>
                  <a:cubicBezTo>
                    <a:pt x="25" y="45"/>
                    <a:pt x="25" y="45"/>
                    <a:pt x="25" y="45"/>
                  </a:cubicBezTo>
                  <a:cubicBezTo>
                    <a:pt x="24" y="45"/>
                    <a:pt x="24" y="45"/>
                    <a:pt x="24" y="45"/>
                  </a:cubicBezTo>
                  <a:cubicBezTo>
                    <a:pt x="23" y="45"/>
                    <a:pt x="21" y="45"/>
                    <a:pt x="20" y="44"/>
                  </a:cubicBezTo>
                  <a:cubicBezTo>
                    <a:pt x="19" y="44"/>
                    <a:pt x="19" y="44"/>
                    <a:pt x="19" y="44"/>
                  </a:cubicBezTo>
                  <a:cubicBezTo>
                    <a:pt x="19" y="44"/>
                    <a:pt x="19" y="44"/>
                    <a:pt x="19" y="44"/>
                  </a:cubicBezTo>
                  <a:moveTo>
                    <a:pt x="27" y="21"/>
                  </a:moveTo>
                  <a:cubicBezTo>
                    <a:pt x="28" y="16"/>
                    <a:pt x="28" y="13"/>
                    <a:pt x="29" y="8"/>
                  </a:cubicBezTo>
                  <a:cubicBezTo>
                    <a:pt x="29" y="6"/>
                    <a:pt x="29" y="4"/>
                    <a:pt x="30" y="1"/>
                  </a:cubicBezTo>
                  <a:cubicBezTo>
                    <a:pt x="31" y="1"/>
                    <a:pt x="31" y="1"/>
                    <a:pt x="32" y="1"/>
                  </a:cubicBezTo>
                  <a:cubicBezTo>
                    <a:pt x="39" y="2"/>
                    <a:pt x="44" y="4"/>
                    <a:pt x="47" y="8"/>
                  </a:cubicBezTo>
                  <a:cubicBezTo>
                    <a:pt x="47" y="8"/>
                    <a:pt x="48" y="9"/>
                    <a:pt x="48" y="10"/>
                  </a:cubicBezTo>
                  <a:cubicBezTo>
                    <a:pt x="47" y="10"/>
                    <a:pt x="47" y="11"/>
                    <a:pt x="46" y="11"/>
                  </a:cubicBezTo>
                  <a:cubicBezTo>
                    <a:pt x="45" y="11"/>
                    <a:pt x="45" y="11"/>
                    <a:pt x="45" y="11"/>
                  </a:cubicBezTo>
                  <a:cubicBezTo>
                    <a:pt x="40" y="14"/>
                    <a:pt x="33" y="18"/>
                    <a:pt x="29" y="20"/>
                  </a:cubicBezTo>
                  <a:cubicBezTo>
                    <a:pt x="28" y="21"/>
                    <a:pt x="28" y="21"/>
                    <a:pt x="27" y="21"/>
                  </a:cubicBezTo>
                  <a:moveTo>
                    <a:pt x="30" y="0"/>
                  </a:moveTo>
                  <a:cubicBezTo>
                    <a:pt x="29" y="0"/>
                    <a:pt x="29" y="0"/>
                    <a:pt x="29" y="0"/>
                  </a:cubicBezTo>
                  <a:cubicBezTo>
                    <a:pt x="29" y="0"/>
                    <a:pt x="29" y="0"/>
                    <a:pt x="29" y="0"/>
                  </a:cubicBezTo>
                  <a:cubicBezTo>
                    <a:pt x="28" y="3"/>
                    <a:pt x="28" y="6"/>
                    <a:pt x="28" y="8"/>
                  </a:cubicBezTo>
                  <a:cubicBezTo>
                    <a:pt x="27" y="12"/>
                    <a:pt x="27" y="16"/>
                    <a:pt x="26" y="22"/>
                  </a:cubicBezTo>
                  <a:cubicBezTo>
                    <a:pt x="26" y="22"/>
                    <a:pt x="26" y="22"/>
                    <a:pt x="26" y="22"/>
                  </a:cubicBezTo>
                  <a:cubicBezTo>
                    <a:pt x="26" y="22"/>
                    <a:pt x="26" y="23"/>
                    <a:pt x="26" y="24"/>
                  </a:cubicBezTo>
                  <a:cubicBezTo>
                    <a:pt x="26" y="24"/>
                    <a:pt x="26" y="25"/>
                    <a:pt x="26" y="25"/>
                  </a:cubicBezTo>
                  <a:cubicBezTo>
                    <a:pt x="26" y="25"/>
                    <a:pt x="26" y="25"/>
                    <a:pt x="26" y="25"/>
                  </a:cubicBezTo>
                  <a:cubicBezTo>
                    <a:pt x="26" y="25"/>
                    <a:pt x="26" y="25"/>
                    <a:pt x="26" y="25"/>
                  </a:cubicBezTo>
                  <a:cubicBezTo>
                    <a:pt x="25" y="22"/>
                    <a:pt x="25" y="4"/>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5" y="2"/>
                    <a:pt x="25" y="2"/>
                    <a:pt x="25" y="2"/>
                  </a:cubicBezTo>
                  <a:cubicBezTo>
                    <a:pt x="25" y="2"/>
                    <a:pt x="25" y="2"/>
                    <a:pt x="25" y="2"/>
                  </a:cubicBezTo>
                  <a:cubicBezTo>
                    <a:pt x="25" y="2"/>
                    <a:pt x="25" y="2"/>
                    <a:pt x="25" y="2"/>
                  </a:cubicBezTo>
                  <a:cubicBezTo>
                    <a:pt x="16" y="2"/>
                    <a:pt x="8" y="6"/>
                    <a:pt x="4" y="13"/>
                  </a:cubicBezTo>
                  <a:cubicBezTo>
                    <a:pt x="1" y="16"/>
                    <a:pt x="0" y="21"/>
                    <a:pt x="0" y="25"/>
                  </a:cubicBezTo>
                  <a:cubicBezTo>
                    <a:pt x="0" y="28"/>
                    <a:pt x="0" y="31"/>
                    <a:pt x="1" y="34"/>
                  </a:cubicBezTo>
                  <a:cubicBezTo>
                    <a:pt x="1" y="34"/>
                    <a:pt x="1" y="34"/>
                    <a:pt x="1" y="34"/>
                  </a:cubicBezTo>
                  <a:cubicBezTo>
                    <a:pt x="1" y="35"/>
                    <a:pt x="1" y="35"/>
                    <a:pt x="1" y="35"/>
                  </a:cubicBezTo>
                  <a:cubicBezTo>
                    <a:pt x="1" y="35"/>
                    <a:pt x="1" y="35"/>
                    <a:pt x="1" y="35"/>
                  </a:cubicBezTo>
                  <a:cubicBezTo>
                    <a:pt x="1" y="35"/>
                    <a:pt x="1" y="36"/>
                    <a:pt x="1" y="37"/>
                  </a:cubicBezTo>
                  <a:cubicBezTo>
                    <a:pt x="2" y="37"/>
                    <a:pt x="2" y="37"/>
                    <a:pt x="2" y="37"/>
                  </a:cubicBezTo>
                  <a:cubicBezTo>
                    <a:pt x="2" y="37"/>
                    <a:pt x="2" y="37"/>
                    <a:pt x="2" y="37"/>
                  </a:cubicBezTo>
                  <a:cubicBezTo>
                    <a:pt x="2" y="38"/>
                    <a:pt x="2" y="39"/>
                    <a:pt x="3" y="39"/>
                  </a:cubicBezTo>
                  <a:cubicBezTo>
                    <a:pt x="3" y="39"/>
                    <a:pt x="3" y="39"/>
                    <a:pt x="3" y="39"/>
                  </a:cubicBezTo>
                  <a:cubicBezTo>
                    <a:pt x="3" y="40"/>
                    <a:pt x="3" y="40"/>
                    <a:pt x="3" y="40"/>
                  </a:cubicBezTo>
                  <a:cubicBezTo>
                    <a:pt x="3" y="40"/>
                    <a:pt x="3" y="40"/>
                    <a:pt x="3" y="40"/>
                  </a:cubicBezTo>
                  <a:cubicBezTo>
                    <a:pt x="3" y="41"/>
                    <a:pt x="3" y="41"/>
                    <a:pt x="4" y="41"/>
                  </a:cubicBezTo>
                  <a:cubicBezTo>
                    <a:pt x="4" y="42"/>
                    <a:pt x="4" y="42"/>
                    <a:pt x="4" y="42"/>
                  </a:cubicBezTo>
                  <a:cubicBezTo>
                    <a:pt x="4" y="42"/>
                    <a:pt x="4" y="42"/>
                    <a:pt x="4" y="42"/>
                  </a:cubicBezTo>
                  <a:cubicBezTo>
                    <a:pt x="5" y="43"/>
                    <a:pt x="5" y="43"/>
                    <a:pt x="5" y="44"/>
                  </a:cubicBezTo>
                  <a:cubicBezTo>
                    <a:pt x="6" y="44"/>
                    <a:pt x="6" y="44"/>
                    <a:pt x="6" y="44"/>
                  </a:cubicBezTo>
                  <a:cubicBezTo>
                    <a:pt x="6" y="44"/>
                    <a:pt x="6" y="44"/>
                    <a:pt x="6" y="44"/>
                  </a:cubicBezTo>
                  <a:cubicBezTo>
                    <a:pt x="6" y="44"/>
                    <a:pt x="6" y="44"/>
                    <a:pt x="6" y="44"/>
                  </a:cubicBezTo>
                  <a:cubicBezTo>
                    <a:pt x="7" y="45"/>
                    <a:pt x="7" y="45"/>
                    <a:pt x="7" y="45"/>
                  </a:cubicBezTo>
                  <a:cubicBezTo>
                    <a:pt x="8" y="47"/>
                    <a:pt x="10" y="48"/>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4" y="50"/>
                    <a:pt x="15" y="51"/>
                    <a:pt x="16" y="51"/>
                  </a:cubicBezTo>
                  <a:cubicBezTo>
                    <a:pt x="16" y="52"/>
                    <a:pt x="16" y="52"/>
                    <a:pt x="16" y="52"/>
                  </a:cubicBezTo>
                  <a:cubicBezTo>
                    <a:pt x="16" y="52"/>
                    <a:pt x="16" y="52"/>
                    <a:pt x="16" y="52"/>
                  </a:cubicBezTo>
                  <a:cubicBezTo>
                    <a:pt x="17" y="51"/>
                    <a:pt x="17" y="51"/>
                    <a:pt x="17" y="51"/>
                  </a:cubicBezTo>
                  <a:cubicBezTo>
                    <a:pt x="17" y="51"/>
                    <a:pt x="18" y="52"/>
                    <a:pt x="19"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1" y="52"/>
                    <a:pt x="22" y="52"/>
                  </a:cubicBezTo>
                  <a:cubicBezTo>
                    <a:pt x="22" y="53"/>
                    <a:pt x="22" y="53"/>
                    <a:pt x="22" y="53"/>
                  </a:cubicBezTo>
                  <a:cubicBezTo>
                    <a:pt x="22" y="53"/>
                    <a:pt x="22" y="53"/>
                    <a:pt x="22" y="53"/>
                  </a:cubicBezTo>
                  <a:cubicBezTo>
                    <a:pt x="22" y="52"/>
                    <a:pt x="22" y="52"/>
                    <a:pt x="22" y="52"/>
                  </a:cubicBezTo>
                  <a:cubicBezTo>
                    <a:pt x="23" y="52"/>
                    <a:pt x="24" y="52"/>
                    <a:pt x="25" y="52"/>
                  </a:cubicBezTo>
                  <a:cubicBezTo>
                    <a:pt x="26" y="52"/>
                    <a:pt x="27" y="52"/>
                    <a:pt x="28" y="52"/>
                  </a:cubicBezTo>
                  <a:cubicBezTo>
                    <a:pt x="28" y="53"/>
                    <a:pt x="28" y="53"/>
                    <a:pt x="28" y="53"/>
                  </a:cubicBezTo>
                  <a:cubicBezTo>
                    <a:pt x="28" y="53"/>
                    <a:pt x="28" y="53"/>
                    <a:pt x="28" y="53"/>
                  </a:cubicBezTo>
                  <a:cubicBezTo>
                    <a:pt x="29" y="52"/>
                    <a:pt x="29" y="52"/>
                    <a:pt x="29" y="52"/>
                  </a:cubicBezTo>
                  <a:cubicBezTo>
                    <a:pt x="29" y="52"/>
                    <a:pt x="29" y="52"/>
                    <a:pt x="29" y="52"/>
                  </a:cubicBezTo>
                  <a:cubicBezTo>
                    <a:pt x="30" y="52"/>
                    <a:pt x="31" y="52"/>
                    <a:pt x="32" y="52"/>
                  </a:cubicBezTo>
                  <a:cubicBezTo>
                    <a:pt x="32" y="51"/>
                    <a:pt x="32" y="51"/>
                    <a:pt x="32" y="51"/>
                  </a:cubicBezTo>
                  <a:cubicBezTo>
                    <a:pt x="32" y="51"/>
                    <a:pt x="32" y="51"/>
                    <a:pt x="32" y="51"/>
                  </a:cubicBezTo>
                  <a:cubicBezTo>
                    <a:pt x="32" y="50"/>
                    <a:pt x="32" y="49"/>
                    <a:pt x="32" y="48"/>
                  </a:cubicBezTo>
                  <a:cubicBezTo>
                    <a:pt x="33" y="49"/>
                    <a:pt x="33" y="49"/>
                    <a:pt x="33" y="49"/>
                  </a:cubicBezTo>
                  <a:cubicBezTo>
                    <a:pt x="33" y="50"/>
                    <a:pt x="34" y="50"/>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7" y="50"/>
                    <a:pt x="39" y="49"/>
                    <a:pt x="41" y="48"/>
                  </a:cubicBezTo>
                  <a:cubicBezTo>
                    <a:pt x="41" y="48"/>
                    <a:pt x="41" y="48"/>
                    <a:pt x="41" y="48"/>
                  </a:cubicBezTo>
                  <a:cubicBezTo>
                    <a:pt x="41" y="48"/>
                    <a:pt x="41" y="48"/>
                    <a:pt x="41" y="48"/>
                  </a:cubicBezTo>
                  <a:cubicBezTo>
                    <a:pt x="41" y="48"/>
                    <a:pt x="41" y="48"/>
                    <a:pt x="41" y="48"/>
                  </a:cubicBezTo>
                  <a:cubicBezTo>
                    <a:pt x="44" y="46"/>
                    <a:pt x="46" y="44"/>
                    <a:pt x="47" y="41"/>
                  </a:cubicBezTo>
                  <a:cubicBezTo>
                    <a:pt x="47" y="41"/>
                    <a:pt x="47" y="41"/>
                    <a:pt x="48" y="38"/>
                  </a:cubicBezTo>
                  <a:cubicBezTo>
                    <a:pt x="48" y="38"/>
                    <a:pt x="48" y="38"/>
                    <a:pt x="48" y="38"/>
                  </a:cubicBezTo>
                  <a:cubicBezTo>
                    <a:pt x="48" y="39"/>
                    <a:pt x="48" y="39"/>
                    <a:pt x="48" y="39"/>
                  </a:cubicBezTo>
                  <a:cubicBezTo>
                    <a:pt x="49" y="39"/>
                    <a:pt x="49" y="39"/>
                    <a:pt x="49" y="39"/>
                  </a:cubicBezTo>
                  <a:cubicBezTo>
                    <a:pt x="49" y="39"/>
                    <a:pt x="49" y="39"/>
                    <a:pt x="49" y="39"/>
                  </a:cubicBezTo>
                  <a:cubicBezTo>
                    <a:pt x="51" y="36"/>
                    <a:pt x="52" y="32"/>
                    <a:pt x="52" y="28"/>
                  </a:cubicBezTo>
                  <a:cubicBezTo>
                    <a:pt x="52" y="24"/>
                    <a:pt x="51" y="21"/>
                    <a:pt x="50" y="17"/>
                  </a:cubicBezTo>
                  <a:cubicBezTo>
                    <a:pt x="50" y="17"/>
                    <a:pt x="50" y="17"/>
                    <a:pt x="50" y="17"/>
                  </a:cubicBezTo>
                  <a:cubicBezTo>
                    <a:pt x="49" y="17"/>
                    <a:pt x="49" y="17"/>
                    <a:pt x="49" y="17"/>
                  </a:cubicBezTo>
                  <a:cubicBezTo>
                    <a:pt x="49" y="17"/>
                    <a:pt x="49" y="17"/>
                    <a:pt x="49" y="17"/>
                  </a:cubicBezTo>
                  <a:cubicBezTo>
                    <a:pt x="47" y="17"/>
                    <a:pt x="45" y="18"/>
                    <a:pt x="42" y="19"/>
                  </a:cubicBezTo>
                  <a:cubicBezTo>
                    <a:pt x="43" y="19"/>
                    <a:pt x="44" y="18"/>
                    <a:pt x="45" y="18"/>
                  </a:cubicBezTo>
                  <a:cubicBezTo>
                    <a:pt x="48" y="16"/>
                    <a:pt x="48" y="16"/>
                    <a:pt x="48" y="16"/>
                  </a:cubicBezTo>
                  <a:cubicBezTo>
                    <a:pt x="48" y="16"/>
                    <a:pt x="48" y="16"/>
                    <a:pt x="48" y="16"/>
                  </a:cubicBezTo>
                  <a:cubicBezTo>
                    <a:pt x="48" y="15"/>
                    <a:pt x="49" y="13"/>
                    <a:pt x="49" y="12"/>
                  </a:cubicBezTo>
                  <a:cubicBezTo>
                    <a:pt x="49" y="11"/>
                    <a:pt x="49" y="11"/>
                    <a:pt x="49" y="11"/>
                  </a:cubicBezTo>
                  <a:cubicBezTo>
                    <a:pt x="50" y="10"/>
                    <a:pt x="50" y="10"/>
                    <a:pt x="50" y="10"/>
                  </a:cubicBezTo>
                  <a:cubicBezTo>
                    <a:pt x="49" y="9"/>
                    <a:pt x="49" y="8"/>
                    <a:pt x="48" y="7"/>
                  </a:cubicBezTo>
                  <a:cubicBezTo>
                    <a:pt x="45" y="3"/>
                    <a:pt x="39" y="1"/>
                    <a:pt x="32" y="0"/>
                  </a:cubicBezTo>
                  <a:cubicBezTo>
                    <a:pt x="31" y="0"/>
                    <a:pt x="31" y="0"/>
                    <a:pt x="3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62" name="Freeform 48"/>
            <p:cNvSpPr>
              <a:spLocks noEditPoints="1"/>
            </p:cNvSpPr>
            <p:nvPr/>
          </p:nvSpPr>
          <p:spPr bwMode="auto">
            <a:xfrm>
              <a:off x="4117" y="1856"/>
              <a:ext cx="50" cy="78"/>
            </a:xfrm>
            <a:custGeom>
              <a:gdLst>
                <a:gd fmla="*/ 3 w 21" name="T0"/>
                <a:gd fmla="*/ 31 h 33" name="T1"/>
                <a:gd fmla="*/ 3 w 21" name="T2"/>
                <a:gd fmla="*/ 30 h 33" name="T3"/>
                <a:gd fmla="*/ 4 w 21" name="T4"/>
                <a:gd fmla="*/ 31 h 33" name="T5"/>
                <a:gd fmla="*/ 2 w 21" name="T6"/>
                <a:gd fmla="*/ 30 h 33" name="T7"/>
                <a:gd fmla="*/ 3 w 21" name="T8"/>
                <a:gd fmla="*/ 28 h 33" name="T9"/>
                <a:gd fmla="*/ 1 w 21" name="T10"/>
                <a:gd fmla="*/ 29 h 33" name="T11"/>
                <a:gd fmla="*/ 1 w 21" name="T12"/>
                <a:gd fmla="*/ 29 h 33" name="T13"/>
                <a:gd fmla="*/ 2 w 21" name="T14"/>
                <a:gd fmla="*/ 27 h 33" name="T15"/>
                <a:gd fmla="*/ 1 w 21" name="T16"/>
                <a:gd fmla="*/ 27 h 33" name="T17"/>
                <a:gd fmla="*/ 1 w 21" name="T18"/>
                <a:gd fmla="*/ 27 h 33" name="T19"/>
                <a:gd fmla="*/ 5 w 21" name="T20"/>
                <a:gd fmla="*/ 31 h 33" name="T21"/>
                <a:gd fmla="*/ 20 w 21" name="T22"/>
                <a:gd fmla="*/ 5 h 33" name="T23"/>
                <a:gd fmla="*/ 20 w 21" name="T24"/>
                <a:gd fmla="*/ 7 h 33" name="T25"/>
                <a:gd fmla="*/ 4 w 21" name="T26"/>
                <a:gd fmla="*/ 28 h 33" name="T27"/>
                <a:gd fmla="*/ 9 w 21" name="T28"/>
                <a:gd fmla="*/ 14 h 33" name="T29"/>
                <a:gd fmla="*/ 19 w 21" name="T30"/>
                <a:gd fmla="*/ 3 h 33" name="T31"/>
                <a:gd fmla="*/ 4 w 21" name="T32"/>
                <a:gd fmla="*/ 28 h 33" name="T33"/>
                <a:gd fmla="*/ 16 w 21" name="T34"/>
                <a:gd fmla="*/ 1 h 33" name="T35"/>
                <a:gd fmla="*/ 0 w 21" name="T36"/>
                <a:gd fmla="*/ 25 h 33" name="T37"/>
                <a:gd fmla="*/ 0 w 21" name="T38"/>
                <a:gd fmla="*/ 25 h 33" name="T39"/>
                <a:gd fmla="*/ 0 w 21" name="T40"/>
                <a:gd fmla="*/ 25 h 33" name="T41"/>
                <a:gd fmla="*/ 0 w 21" name="T42"/>
                <a:gd fmla="*/ 29 h 33" name="T43"/>
                <a:gd fmla="*/ 0 w 21" name="T44"/>
                <a:gd fmla="*/ 29 h 33" name="T45"/>
                <a:gd fmla="*/ 1 w 21" name="T46"/>
                <a:gd fmla="*/ 30 h 33" name="T47"/>
                <a:gd fmla="*/ 4 w 21" name="T48"/>
                <a:gd fmla="*/ 33 h 33" name="T49"/>
                <a:gd fmla="*/ 4 w 21" name="T50"/>
                <a:gd fmla="*/ 33 h 33" name="T51"/>
                <a:gd fmla="*/ 5 w 21" name="T52"/>
                <a:gd fmla="*/ 33 h 33" name="T53"/>
                <a:gd fmla="*/ 5 w 21" name="T54"/>
                <a:gd fmla="*/ 33 h 33" name="T55"/>
                <a:gd fmla="*/ 21 w 21" name="T56"/>
                <a:gd fmla="*/ 7 h 33" name="T57"/>
                <a:gd fmla="*/ 21 w 21" name="T58"/>
                <a:gd fmla="*/ 3 h 33" name="T59"/>
                <a:gd fmla="*/ 21 w 21" name="T60"/>
                <a:gd fmla="*/ 3 h 33" name="T61"/>
                <a:gd fmla="*/ 20 w 21" name="T62"/>
                <a:gd fmla="*/ 3 h 33" name="T63"/>
                <a:gd fmla="*/ 17 w 21" name="T64"/>
                <a:gd fmla="*/ 0 h 3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3" w="21">
                  <a:moveTo>
                    <a:pt x="4" y="31"/>
                  </a:moveTo>
                  <a:cubicBezTo>
                    <a:pt x="3" y="31"/>
                    <a:pt x="3" y="31"/>
                    <a:pt x="3" y="31"/>
                  </a:cubicBezTo>
                  <a:cubicBezTo>
                    <a:pt x="3" y="31"/>
                    <a:pt x="3" y="31"/>
                    <a:pt x="3" y="31"/>
                  </a:cubicBezTo>
                  <a:cubicBezTo>
                    <a:pt x="3" y="30"/>
                    <a:pt x="3" y="30"/>
                    <a:pt x="3" y="30"/>
                  </a:cubicBezTo>
                  <a:cubicBezTo>
                    <a:pt x="4" y="29"/>
                    <a:pt x="4" y="29"/>
                    <a:pt x="4" y="29"/>
                  </a:cubicBezTo>
                  <a:cubicBezTo>
                    <a:pt x="4" y="31"/>
                    <a:pt x="4" y="31"/>
                    <a:pt x="4" y="31"/>
                  </a:cubicBezTo>
                  <a:moveTo>
                    <a:pt x="3" y="30"/>
                  </a:moveTo>
                  <a:cubicBezTo>
                    <a:pt x="2" y="30"/>
                    <a:pt x="2" y="30"/>
                    <a:pt x="2" y="30"/>
                  </a:cubicBezTo>
                  <a:cubicBezTo>
                    <a:pt x="3" y="28"/>
                    <a:pt x="3" y="28"/>
                    <a:pt x="3" y="28"/>
                  </a:cubicBezTo>
                  <a:cubicBezTo>
                    <a:pt x="3" y="28"/>
                    <a:pt x="3" y="28"/>
                    <a:pt x="3" y="28"/>
                  </a:cubicBezTo>
                  <a:cubicBezTo>
                    <a:pt x="3" y="30"/>
                    <a:pt x="3" y="30"/>
                    <a:pt x="3" y="30"/>
                  </a:cubicBezTo>
                  <a:moveTo>
                    <a:pt x="1" y="29"/>
                  </a:moveTo>
                  <a:cubicBezTo>
                    <a:pt x="1" y="29"/>
                    <a:pt x="1" y="29"/>
                    <a:pt x="1" y="29"/>
                  </a:cubicBezTo>
                  <a:cubicBezTo>
                    <a:pt x="1" y="29"/>
                    <a:pt x="1" y="29"/>
                    <a:pt x="1" y="29"/>
                  </a:cubicBezTo>
                  <a:cubicBezTo>
                    <a:pt x="2" y="27"/>
                    <a:pt x="2" y="27"/>
                    <a:pt x="2" y="27"/>
                  </a:cubicBezTo>
                  <a:cubicBezTo>
                    <a:pt x="2" y="27"/>
                    <a:pt x="2" y="27"/>
                    <a:pt x="2" y="27"/>
                  </a:cubicBezTo>
                  <a:cubicBezTo>
                    <a:pt x="1" y="29"/>
                    <a:pt x="1" y="29"/>
                    <a:pt x="1" y="29"/>
                  </a:cubicBezTo>
                  <a:moveTo>
                    <a:pt x="1" y="27"/>
                  </a:moveTo>
                  <a:cubicBezTo>
                    <a:pt x="1" y="27"/>
                    <a:pt x="1" y="27"/>
                    <a:pt x="1" y="26"/>
                  </a:cubicBezTo>
                  <a:cubicBezTo>
                    <a:pt x="1" y="27"/>
                    <a:pt x="1" y="27"/>
                    <a:pt x="1" y="27"/>
                  </a:cubicBezTo>
                  <a:cubicBezTo>
                    <a:pt x="1" y="27"/>
                    <a:pt x="1" y="27"/>
                    <a:pt x="1" y="27"/>
                  </a:cubicBezTo>
                  <a:moveTo>
                    <a:pt x="5" y="31"/>
                  </a:moveTo>
                  <a:cubicBezTo>
                    <a:pt x="5" y="29"/>
                    <a:pt x="5" y="29"/>
                    <a:pt x="5" y="29"/>
                  </a:cubicBezTo>
                  <a:cubicBezTo>
                    <a:pt x="9" y="22"/>
                    <a:pt x="15" y="13"/>
                    <a:pt x="20" y="5"/>
                  </a:cubicBezTo>
                  <a:cubicBezTo>
                    <a:pt x="20" y="5"/>
                    <a:pt x="20" y="5"/>
                    <a:pt x="20" y="5"/>
                  </a:cubicBezTo>
                  <a:cubicBezTo>
                    <a:pt x="20" y="6"/>
                    <a:pt x="20" y="6"/>
                    <a:pt x="20" y="7"/>
                  </a:cubicBezTo>
                  <a:cubicBezTo>
                    <a:pt x="15" y="15"/>
                    <a:pt x="9" y="24"/>
                    <a:pt x="5" y="31"/>
                  </a:cubicBezTo>
                  <a:moveTo>
                    <a:pt x="4" y="28"/>
                  </a:moveTo>
                  <a:cubicBezTo>
                    <a:pt x="3" y="27"/>
                    <a:pt x="2" y="26"/>
                    <a:pt x="1" y="25"/>
                  </a:cubicBezTo>
                  <a:cubicBezTo>
                    <a:pt x="4" y="22"/>
                    <a:pt x="7" y="18"/>
                    <a:pt x="9" y="14"/>
                  </a:cubicBezTo>
                  <a:cubicBezTo>
                    <a:pt x="17" y="2"/>
                    <a:pt x="17" y="2"/>
                    <a:pt x="17" y="2"/>
                  </a:cubicBezTo>
                  <a:cubicBezTo>
                    <a:pt x="17" y="2"/>
                    <a:pt x="18" y="2"/>
                    <a:pt x="19" y="3"/>
                  </a:cubicBezTo>
                  <a:cubicBezTo>
                    <a:pt x="19" y="3"/>
                    <a:pt x="19" y="3"/>
                    <a:pt x="19" y="3"/>
                  </a:cubicBezTo>
                  <a:cubicBezTo>
                    <a:pt x="15" y="12"/>
                    <a:pt x="9" y="21"/>
                    <a:pt x="4" y="28"/>
                  </a:cubicBezTo>
                  <a:moveTo>
                    <a:pt x="17" y="0"/>
                  </a:moveTo>
                  <a:cubicBezTo>
                    <a:pt x="16" y="1"/>
                    <a:pt x="16" y="1"/>
                    <a:pt x="16" y="1"/>
                  </a:cubicBezTo>
                  <a:cubicBezTo>
                    <a:pt x="8" y="13"/>
                    <a:pt x="8" y="13"/>
                    <a:pt x="8" y="13"/>
                  </a:cubicBezTo>
                  <a:cubicBezTo>
                    <a:pt x="6" y="17"/>
                    <a:pt x="3" y="21"/>
                    <a:pt x="0" y="25"/>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cubicBezTo>
                    <a:pt x="0" y="26"/>
                    <a:pt x="0" y="27"/>
                    <a:pt x="0" y="29"/>
                  </a:cubicBezTo>
                  <a:cubicBezTo>
                    <a:pt x="0" y="29"/>
                    <a:pt x="0" y="29"/>
                    <a:pt x="0" y="29"/>
                  </a:cubicBezTo>
                  <a:cubicBezTo>
                    <a:pt x="0" y="29"/>
                    <a:pt x="0" y="29"/>
                    <a:pt x="0" y="29"/>
                  </a:cubicBezTo>
                  <a:cubicBezTo>
                    <a:pt x="0" y="30"/>
                    <a:pt x="0" y="30"/>
                    <a:pt x="0" y="30"/>
                  </a:cubicBezTo>
                  <a:cubicBezTo>
                    <a:pt x="1" y="30"/>
                    <a:pt x="1" y="30"/>
                    <a:pt x="1" y="30"/>
                  </a:cubicBezTo>
                  <a:cubicBezTo>
                    <a:pt x="1" y="30"/>
                    <a:pt x="1" y="30"/>
                    <a:pt x="1" y="30"/>
                  </a:cubicBezTo>
                  <a:cubicBezTo>
                    <a:pt x="2" y="31"/>
                    <a:pt x="3" y="32"/>
                    <a:pt x="4" y="33"/>
                  </a:cubicBezTo>
                  <a:cubicBezTo>
                    <a:pt x="4" y="33"/>
                    <a:pt x="4" y="33"/>
                    <a:pt x="4" y="33"/>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10" y="25"/>
                    <a:pt x="16" y="16"/>
                    <a:pt x="21" y="7"/>
                  </a:cubicBezTo>
                  <a:cubicBezTo>
                    <a:pt x="21" y="7"/>
                    <a:pt x="21" y="7"/>
                    <a:pt x="21" y="7"/>
                  </a:cubicBezTo>
                  <a:cubicBezTo>
                    <a:pt x="21" y="6"/>
                    <a:pt x="21" y="6"/>
                    <a:pt x="21" y="5"/>
                  </a:cubicBezTo>
                  <a:cubicBezTo>
                    <a:pt x="21" y="5"/>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20" y="2"/>
                    <a:pt x="19" y="2"/>
                    <a:pt x="19" y="2"/>
                  </a:cubicBezTo>
                  <a:cubicBezTo>
                    <a:pt x="18" y="1"/>
                    <a:pt x="18" y="1"/>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63" name="Freeform 49"/>
            <p:cNvSpPr>
              <a:spLocks noEditPoints="1"/>
            </p:cNvSpPr>
            <p:nvPr/>
          </p:nvSpPr>
          <p:spPr bwMode="auto">
            <a:xfrm>
              <a:off x="4115" y="1865"/>
              <a:ext cx="14" cy="17"/>
            </a:xfrm>
            <a:custGeom>
              <a:gdLst>
                <a:gd fmla="*/ 2 w 6" name="T0"/>
                <a:gd fmla="*/ 6 h 7" name="T1"/>
                <a:gd fmla="*/ 2 w 6" name="T2"/>
                <a:gd fmla="*/ 6 h 7" name="T3"/>
                <a:gd fmla="*/ 1 w 6" name="T4"/>
                <a:gd fmla="*/ 5 h 7" name="T5"/>
                <a:gd fmla="*/ 1 w 6" name="T6"/>
                <a:gd fmla="*/ 5 h 7" name="T7"/>
                <a:gd fmla="*/ 2 w 6" name="T8"/>
                <a:gd fmla="*/ 3 h 7" name="T9"/>
                <a:gd fmla="*/ 3 w 6" name="T10"/>
                <a:gd fmla="*/ 3 h 7" name="T11"/>
                <a:gd fmla="*/ 4 w 6" name="T12"/>
                <a:gd fmla="*/ 3 h 7" name="T13"/>
                <a:gd fmla="*/ 4 w 6" name="T14"/>
                <a:gd fmla="*/ 3 h 7" name="T15"/>
                <a:gd fmla="*/ 4 w 6" name="T16"/>
                <a:gd fmla="*/ 4 h 7" name="T17"/>
                <a:gd fmla="*/ 4 w 6" name="T18"/>
                <a:gd fmla="*/ 5 h 7" name="T19"/>
                <a:gd fmla="*/ 2 w 6" name="T20"/>
                <a:gd fmla="*/ 6 h 7" name="T21"/>
                <a:gd fmla="*/ 5 w 6" name="T22"/>
                <a:gd fmla="*/ 2 h 7" name="T23"/>
                <a:gd fmla="*/ 4 w 6" name="T24"/>
                <a:gd fmla="*/ 2 h 7" name="T25"/>
                <a:gd fmla="*/ 5 w 6" name="T26"/>
                <a:gd fmla="*/ 2 h 7" name="T27"/>
                <a:gd fmla="*/ 5 w 6" name="T28"/>
                <a:gd fmla="*/ 2 h 7" name="T29"/>
                <a:gd fmla="*/ 5 w 6" name="T30"/>
                <a:gd fmla="*/ 2 h 7" name="T31"/>
                <a:gd fmla="*/ 1 w 6" name="T32"/>
                <a:gd fmla="*/ 3 h 7" name="T33"/>
                <a:gd fmla="*/ 1 w 6" name="T34"/>
                <a:gd fmla="*/ 3 h 7" name="T35"/>
                <a:gd fmla="*/ 2 w 6" name="T36"/>
                <a:gd fmla="*/ 2 h 7" name="T37"/>
                <a:gd fmla="*/ 1 w 6" name="T38"/>
                <a:gd fmla="*/ 3 h 7" name="T39"/>
                <a:gd fmla="*/ 1 w 6" name="T40"/>
                <a:gd fmla="*/ 3 h 7" name="T41"/>
                <a:gd fmla="*/ 2 w 6" name="T42"/>
                <a:gd fmla="*/ 2 h 7" name="T43"/>
                <a:gd fmla="*/ 3 w 6" name="T44"/>
                <a:gd fmla="*/ 1 h 7" name="T45"/>
                <a:gd fmla="*/ 3 w 6" name="T46"/>
                <a:gd fmla="*/ 1 h 7" name="T47"/>
                <a:gd fmla="*/ 2 w 6" name="T48"/>
                <a:gd fmla="*/ 2 h 7" name="T49"/>
                <a:gd fmla="*/ 2 w 6" name="T50"/>
                <a:gd fmla="*/ 2 h 7" name="T51"/>
                <a:gd fmla="*/ 4 w 6" name="T52"/>
                <a:gd fmla="*/ 2 h 7" name="T53"/>
                <a:gd fmla="*/ 3 w 6" name="T54"/>
                <a:gd fmla="*/ 2 h 7" name="T55"/>
                <a:gd fmla="*/ 4 w 6" name="T56"/>
                <a:gd fmla="*/ 1 h 7" name="T57"/>
                <a:gd fmla="*/ 4 w 6" name="T58"/>
                <a:gd fmla="*/ 1 h 7" name="T59"/>
                <a:gd fmla="*/ 4 w 6" name="T60"/>
                <a:gd fmla="*/ 2 h 7" name="T61"/>
                <a:gd fmla="*/ 3 w 6" name="T62"/>
                <a:gd fmla="*/ 0 h 7" name="T63"/>
                <a:gd fmla="*/ 2 w 6" name="T64"/>
                <a:gd fmla="*/ 0 h 7" name="T65"/>
                <a:gd fmla="*/ 0 w 6" name="T66"/>
                <a:gd fmla="*/ 3 h 7" name="T67"/>
                <a:gd fmla="*/ 1 w 6" name="T68"/>
                <a:gd fmla="*/ 7 h 7" name="T69"/>
                <a:gd fmla="*/ 2 w 6" name="T70"/>
                <a:gd fmla="*/ 7 h 7" name="T71"/>
                <a:gd fmla="*/ 5 w 6" name="T72"/>
                <a:gd fmla="*/ 6 h 7" name="T73"/>
                <a:gd fmla="*/ 6 w 6" name="T74"/>
                <a:gd fmla="*/ 2 h 7" name="T75"/>
                <a:gd fmla="*/ 5 w 6" name="T76"/>
                <a:gd fmla="*/ 1 h 7" name="T77"/>
                <a:gd fmla="*/ 3 w 6" name="T78"/>
                <a:gd fmla="*/ 0 h 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 w="6">
                  <a:moveTo>
                    <a:pt x="2" y="6"/>
                  </a:moveTo>
                  <a:cubicBezTo>
                    <a:pt x="2" y="6"/>
                    <a:pt x="2" y="6"/>
                    <a:pt x="2" y="6"/>
                  </a:cubicBezTo>
                  <a:cubicBezTo>
                    <a:pt x="1" y="5"/>
                    <a:pt x="1" y="5"/>
                    <a:pt x="1" y="5"/>
                  </a:cubicBezTo>
                  <a:cubicBezTo>
                    <a:pt x="1" y="5"/>
                    <a:pt x="1" y="5"/>
                    <a:pt x="1" y="5"/>
                  </a:cubicBezTo>
                  <a:cubicBezTo>
                    <a:pt x="1" y="4"/>
                    <a:pt x="2" y="4"/>
                    <a:pt x="2" y="3"/>
                  </a:cubicBezTo>
                  <a:cubicBezTo>
                    <a:pt x="3" y="3"/>
                    <a:pt x="3" y="3"/>
                    <a:pt x="3" y="3"/>
                  </a:cubicBezTo>
                  <a:cubicBezTo>
                    <a:pt x="3" y="3"/>
                    <a:pt x="4" y="3"/>
                    <a:pt x="4" y="3"/>
                  </a:cubicBezTo>
                  <a:cubicBezTo>
                    <a:pt x="4" y="3"/>
                    <a:pt x="4" y="3"/>
                    <a:pt x="4" y="3"/>
                  </a:cubicBezTo>
                  <a:cubicBezTo>
                    <a:pt x="4" y="4"/>
                    <a:pt x="4" y="4"/>
                    <a:pt x="4" y="4"/>
                  </a:cubicBezTo>
                  <a:cubicBezTo>
                    <a:pt x="4" y="4"/>
                    <a:pt x="4" y="5"/>
                    <a:pt x="4" y="5"/>
                  </a:cubicBezTo>
                  <a:cubicBezTo>
                    <a:pt x="4" y="6"/>
                    <a:pt x="3" y="6"/>
                    <a:pt x="2" y="6"/>
                  </a:cubicBezTo>
                  <a:moveTo>
                    <a:pt x="5" y="2"/>
                  </a:moveTo>
                  <a:cubicBezTo>
                    <a:pt x="4" y="2"/>
                    <a:pt x="4" y="2"/>
                    <a:pt x="4" y="2"/>
                  </a:cubicBezTo>
                  <a:cubicBezTo>
                    <a:pt x="5" y="2"/>
                    <a:pt x="5" y="2"/>
                    <a:pt x="5" y="2"/>
                  </a:cubicBezTo>
                  <a:cubicBezTo>
                    <a:pt x="5" y="2"/>
                    <a:pt x="5" y="2"/>
                    <a:pt x="5" y="2"/>
                  </a:cubicBezTo>
                  <a:cubicBezTo>
                    <a:pt x="5" y="2"/>
                    <a:pt x="5" y="2"/>
                    <a:pt x="5"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3"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1" y="2"/>
                    <a:pt x="0" y="3"/>
                  </a:cubicBezTo>
                  <a:cubicBezTo>
                    <a:pt x="0" y="4"/>
                    <a:pt x="0" y="6"/>
                    <a:pt x="1" y="7"/>
                  </a:cubicBezTo>
                  <a:cubicBezTo>
                    <a:pt x="1" y="7"/>
                    <a:pt x="2" y="7"/>
                    <a:pt x="2" y="7"/>
                  </a:cubicBezTo>
                  <a:cubicBezTo>
                    <a:pt x="3" y="7"/>
                    <a:pt x="4" y="7"/>
                    <a:pt x="5" y="6"/>
                  </a:cubicBezTo>
                  <a:cubicBezTo>
                    <a:pt x="5" y="5"/>
                    <a:pt x="6" y="4"/>
                    <a:pt x="6" y="2"/>
                  </a:cubicBezTo>
                  <a:cubicBezTo>
                    <a:pt x="6" y="2"/>
                    <a:pt x="6" y="1"/>
                    <a:pt x="5"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64" name="Freeform 50"/>
            <p:cNvSpPr>
              <a:spLocks noEditPoints="1"/>
            </p:cNvSpPr>
            <p:nvPr/>
          </p:nvSpPr>
          <p:spPr bwMode="auto">
            <a:xfrm>
              <a:off x="4158" y="1903"/>
              <a:ext cx="12" cy="17"/>
            </a:xfrm>
            <a:custGeom>
              <a:gdLst>
                <a:gd fmla="*/ 2 w 5" name="T0"/>
                <a:gd fmla="*/ 6 h 7" name="T1"/>
                <a:gd fmla="*/ 1 w 5" name="T2"/>
                <a:gd fmla="*/ 6 h 7" name="T3"/>
                <a:gd fmla="*/ 1 w 5" name="T4"/>
                <a:gd fmla="*/ 5 h 7" name="T5"/>
                <a:gd fmla="*/ 1 w 5" name="T6"/>
                <a:gd fmla="*/ 5 h 7" name="T7"/>
                <a:gd fmla="*/ 2 w 5" name="T8"/>
                <a:gd fmla="*/ 3 h 7" name="T9"/>
                <a:gd fmla="*/ 3 w 5" name="T10"/>
                <a:gd fmla="*/ 3 h 7" name="T11"/>
                <a:gd fmla="*/ 4 w 5" name="T12"/>
                <a:gd fmla="*/ 3 h 7" name="T13"/>
                <a:gd fmla="*/ 4 w 5" name="T14"/>
                <a:gd fmla="*/ 4 h 7" name="T15"/>
                <a:gd fmla="*/ 4 w 5" name="T16"/>
                <a:gd fmla="*/ 4 h 7" name="T17"/>
                <a:gd fmla="*/ 4 w 5" name="T18"/>
                <a:gd fmla="*/ 5 h 7" name="T19"/>
                <a:gd fmla="*/ 2 w 5" name="T20"/>
                <a:gd fmla="*/ 6 h 7" name="T21"/>
                <a:gd fmla="*/ 4 w 5" name="T22"/>
                <a:gd fmla="*/ 2 h 7" name="T23"/>
                <a:gd fmla="*/ 4 w 5" name="T24"/>
                <a:gd fmla="*/ 2 h 7" name="T25"/>
                <a:gd fmla="*/ 4 w 5" name="T26"/>
                <a:gd fmla="*/ 2 h 7" name="T27"/>
                <a:gd fmla="*/ 4 w 5" name="T28"/>
                <a:gd fmla="*/ 2 h 7" name="T29"/>
                <a:gd fmla="*/ 4 w 5" name="T30"/>
                <a:gd fmla="*/ 2 h 7" name="T31"/>
                <a:gd fmla="*/ 1 w 5" name="T32"/>
                <a:gd fmla="*/ 3 h 7" name="T33"/>
                <a:gd fmla="*/ 1 w 5" name="T34"/>
                <a:gd fmla="*/ 3 h 7" name="T35"/>
                <a:gd fmla="*/ 2 w 5" name="T36"/>
                <a:gd fmla="*/ 2 h 7" name="T37"/>
                <a:gd fmla="*/ 1 w 5" name="T38"/>
                <a:gd fmla="*/ 3 h 7" name="T39"/>
                <a:gd fmla="*/ 1 w 5" name="T40"/>
                <a:gd fmla="*/ 3 h 7" name="T41"/>
                <a:gd fmla="*/ 2 w 5" name="T42"/>
                <a:gd fmla="*/ 2 h 7" name="T43"/>
                <a:gd fmla="*/ 3 w 5" name="T44"/>
                <a:gd fmla="*/ 1 h 7" name="T45"/>
                <a:gd fmla="*/ 3 w 5" name="T46"/>
                <a:gd fmla="*/ 1 h 7" name="T47"/>
                <a:gd fmla="*/ 2 w 5" name="T48"/>
                <a:gd fmla="*/ 2 h 7" name="T49"/>
                <a:gd fmla="*/ 2 w 5" name="T50"/>
                <a:gd fmla="*/ 2 h 7" name="T51"/>
                <a:gd fmla="*/ 4 w 5" name="T52"/>
                <a:gd fmla="*/ 2 h 7" name="T53"/>
                <a:gd fmla="*/ 3 w 5" name="T54"/>
                <a:gd fmla="*/ 2 h 7" name="T55"/>
                <a:gd fmla="*/ 4 w 5" name="T56"/>
                <a:gd fmla="*/ 1 h 7" name="T57"/>
                <a:gd fmla="*/ 4 w 5" name="T58"/>
                <a:gd fmla="*/ 1 h 7" name="T59"/>
                <a:gd fmla="*/ 4 w 5" name="T60"/>
                <a:gd fmla="*/ 2 h 7" name="T61"/>
                <a:gd fmla="*/ 3 w 5" name="T62"/>
                <a:gd fmla="*/ 0 h 7" name="T63"/>
                <a:gd fmla="*/ 2 w 5" name="T64"/>
                <a:gd fmla="*/ 0 h 7" name="T65"/>
                <a:gd fmla="*/ 0 w 5" name="T66"/>
                <a:gd fmla="*/ 3 h 7" name="T67"/>
                <a:gd fmla="*/ 1 w 5" name="T68"/>
                <a:gd fmla="*/ 7 h 7" name="T69"/>
                <a:gd fmla="*/ 2 w 5" name="T70"/>
                <a:gd fmla="*/ 7 h 7" name="T71"/>
                <a:gd fmla="*/ 5 w 5" name="T72"/>
                <a:gd fmla="*/ 6 h 7" name="T73"/>
                <a:gd fmla="*/ 5 w 5" name="T74"/>
                <a:gd fmla="*/ 2 h 7" name="T75"/>
                <a:gd fmla="*/ 5 w 5" name="T76"/>
                <a:gd fmla="*/ 1 h 7" name="T77"/>
                <a:gd fmla="*/ 3 w 5" name="T78"/>
                <a:gd fmla="*/ 0 h 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 w="5">
                  <a:moveTo>
                    <a:pt x="2" y="6"/>
                  </a:moveTo>
                  <a:cubicBezTo>
                    <a:pt x="2" y="6"/>
                    <a:pt x="2" y="6"/>
                    <a:pt x="1" y="6"/>
                  </a:cubicBezTo>
                  <a:cubicBezTo>
                    <a:pt x="1" y="5"/>
                    <a:pt x="1" y="5"/>
                    <a:pt x="1" y="5"/>
                  </a:cubicBezTo>
                  <a:cubicBezTo>
                    <a:pt x="1" y="5"/>
                    <a:pt x="1" y="5"/>
                    <a:pt x="1" y="5"/>
                  </a:cubicBezTo>
                  <a:cubicBezTo>
                    <a:pt x="1" y="5"/>
                    <a:pt x="2" y="4"/>
                    <a:pt x="2" y="3"/>
                  </a:cubicBezTo>
                  <a:cubicBezTo>
                    <a:pt x="3" y="3"/>
                    <a:pt x="3" y="3"/>
                    <a:pt x="3" y="3"/>
                  </a:cubicBezTo>
                  <a:cubicBezTo>
                    <a:pt x="3" y="3"/>
                    <a:pt x="3" y="3"/>
                    <a:pt x="4" y="3"/>
                  </a:cubicBezTo>
                  <a:cubicBezTo>
                    <a:pt x="4" y="4"/>
                    <a:pt x="4" y="4"/>
                    <a:pt x="4" y="4"/>
                  </a:cubicBezTo>
                  <a:cubicBezTo>
                    <a:pt x="4" y="4"/>
                    <a:pt x="4" y="4"/>
                    <a:pt x="4" y="4"/>
                  </a:cubicBezTo>
                  <a:cubicBezTo>
                    <a:pt x="4" y="5"/>
                    <a:pt x="4" y="5"/>
                    <a:pt x="4" y="5"/>
                  </a:cubicBezTo>
                  <a:cubicBezTo>
                    <a:pt x="3" y="6"/>
                    <a:pt x="3" y="6"/>
                    <a:pt x="2" y="6"/>
                  </a:cubicBezTo>
                  <a:moveTo>
                    <a:pt x="4" y="2"/>
                  </a:moveTo>
                  <a:cubicBezTo>
                    <a:pt x="4" y="2"/>
                    <a:pt x="4" y="2"/>
                    <a:pt x="4" y="2"/>
                  </a:cubicBezTo>
                  <a:cubicBezTo>
                    <a:pt x="4" y="2"/>
                    <a:pt x="4" y="2"/>
                    <a:pt x="4" y="2"/>
                  </a:cubicBezTo>
                  <a:cubicBezTo>
                    <a:pt x="4" y="2"/>
                    <a:pt x="4" y="2"/>
                    <a:pt x="4" y="2"/>
                  </a:cubicBezTo>
                  <a:cubicBezTo>
                    <a:pt x="4" y="2"/>
                    <a:pt x="4" y="2"/>
                    <a:pt x="4"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2"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0" y="2"/>
                    <a:pt x="0" y="3"/>
                  </a:cubicBezTo>
                  <a:cubicBezTo>
                    <a:pt x="0" y="4"/>
                    <a:pt x="0" y="6"/>
                    <a:pt x="1" y="7"/>
                  </a:cubicBezTo>
                  <a:cubicBezTo>
                    <a:pt x="1" y="7"/>
                    <a:pt x="2" y="7"/>
                    <a:pt x="2" y="7"/>
                  </a:cubicBezTo>
                  <a:cubicBezTo>
                    <a:pt x="3" y="7"/>
                    <a:pt x="4" y="7"/>
                    <a:pt x="5" y="6"/>
                  </a:cubicBezTo>
                  <a:cubicBezTo>
                    <a:pt x="5" y="5"/>
                    <a:pt x="5" y="4"/>
                    <a:pt x="5" y="2"/>
                  </a:cubicBezTo>
                  <a:cubicBezTo>
                    <a:pt x="5" y="2"/>
                    <a:pt x="5" y="1"/>
                    <a:pt x="5"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65" name="Freeform 51"/>
            <p:cNvSpPr>
              <a:spLocks noEditPoints="1"/>
            </p:cNvSpPr>
            <p:nvPr/>
          </p:nvSpPr>
          <p:spPr bwMode="auto">
            <a:xfrm>
              <a:off x="4148" y="1894"/>
              <a:ext cx="31" cy="40"/>
            </a:xfrm>
            <a:custGeom>
              <a:gdLst>
                <a:gd fmla="*/ 5 w 13" name="T0"/>
                <a:gd fmla="*/ 16 h 17" name="T1"/>
                <a:gd fmla="*/ 6 w 13" name="T2"/>
                <a:gd fmla="*/ 15 h 17" name="T3"/>
                <a:gd fmla="*/ 6 w 13" name="T4"/>
                <a:gd fmla="*/ 16 h 17" name="T5"/>
                <a:gd fmla="*/ 4 w 13" name="T6"/>
                <a:gd fmla="*/ 16 h 17" name="T7"/>
                <a:gd fmla="*/ 4 w 13" name="T8"/>
                <a:gd fmla="*/ 15 h 17" name="T9"/>
                <a:gd fmla="*/ 4 w 13" name="T10"/>
                <a:gd fmla="*/ 14 h 17" name="T11"/>
                <a:gd fmla="*/ 4 w 13" name="T12"/>
                <a:gd fmla="*/ 16 h 17" name="T13"/>
                <a:gd fmla="*/ 7 w 13" name="T14"/>
                <a:gd fmla="*/ 15 h 17" name="T15"/>
                <a:gd fmla="*/ 8 w 13" name="T16"/>
                <a:gd fmla="*/ 14 h 17" name="T17"/>
                <a:gd fmla="*/ 8 w 13" name="T18"/>
                <a:gd fmla="*/ 16 h 17" name="T19"/>
                <a:gd fmla="*/ 8 w 13" name="T20"/>
                <a:gd fmla="*/ 16 h 17" name="T21"/>
                <a:gd fmla="*/ 3 w 13" name="T22"/>
                <a:gd fmla="*/ 15 h 17" name="T23"/>
                <a:gd fmla="*/ 3 w 13" name="T24"/>
                <a:gd fmla="*/ 13 h 17" name="T25"/>
                <a:gd fmla="*/ 3 w 13" name="T26"/>
                <a:gd fmla="*/ 15 h 17" name="T27"/>
                <a:gd fmla="*/ 9 w 13" name="T28"/>
                <a:gd fmla="*/ 14 h 17" name="T29"/>
                <a:gd fmla="*/ 9 w 13" name="T30"/>
                <a:gd fmla="*/ 14 h 17" name="T31"/>
                <a:gd fmla="*/ 9 w 13" name="T32"/>
                <a:gd fmla="*/ 15 h 17" name="T33"/>
                <a:gd fmla="*/ 2 w 13" name="T34"/>
                <a:gd fmla="*/ 14 h 17" name="T35"/>
                <a:gd fmla="*/ 2 w 13" name="T36"/>
                <a:gd fmla="*/ 13 h 17" name="T37"/>
                <a:gd fmla="*/ 10 w 13" name="T38"/>
                <a:gd fmla="*/ 13 h 17" name="T39"/>
                <a:gd fmla="*/ 11 w 13" name="T40"/>
                <a:gd fmla="*/ 12 h 17" name="T41"/>
                <a:gd fmla="*/ 11 w 13" name="T42"/>
                <a:gd fmla="*/ 12 h 17" name="T43"/>
                <a:gd fmla="*/ 1 w 13" name="T44"/>
                <a:gd fmla="*/ 12 h 17" name="T45"/>
                <a:gd fmla="*/ 1 w 13" name="T46"/>
                <a:gd fmla="*/ 12 h 17" name="T47"/>
                <a:gd fmla="*/ 6 w 13" name="T48"/>
                <a:gd fmla="*/ 14 h 17" name="T49"/>
                <a:gd fmla="*/ 2 w 13" name="T50"/>
                <a:gd fmla="*/ 6 h 17" name="T51"/>
                <a:gd fmla="*/ 7 w 13" name="T52"/>
                <a:gd fmla="*/ 1 h 17" name="T53"/>
                <a:gd fmla="*/ 11 w 13" name="T54"/>
                <a:gd fmla="*/ 3 h 17" name="T55"/>
                <a:gd fmla="*/ 8 w 13" name="T56"/>
                <a:gd fmla="*/ 13 h 17" name="T57"/>
                <a:gd fmla="*/ 7 w 13" name="T58"/>
                <a:gd fmla="*/ 0 h 17" name="T59"/>
                <a:gd fmla="*/ 1 w 13" name="T60"/>
                <a:gd fmla="*/ 6 h 17" name="T61"/>
                <a:gd fmla="*/ 1 w 13" name="T62"/>
                <a:gd fmla="*/ 9 h 17" name="T63"/>
                <a:gd fmla="*/ 1 w 13" name="T64"/>
                <a:gd fmla="*/ 14 h 17" name="T65"/>
                <a:gd fmla="*/ 6 w 13" name="T66"/>
                <a:gd fmla="*/ 17 h 17" name="T67"/>
                <a:gd fmla="*/ 6 w 13" name="T68"/>
                <a:gd fmla="*/ 17 h 17" name="T69"/>
                <a:gd fmla="*/ 6 w 13" name="T70"/>
                <a:gd fmla="*/ 17 h 17" name="T71"/>
                <a:gd fmla="*/ 12 w 13" name="T72"/>
                <a:gd fmla="*/ 13 h 17" name="T73"/>
                <a:gd fmla="*/ 12 w 13" name="T74"/>
                <a:gd fmla="*/ 7 h 17" name="T75"/>
                <a:gd fmla="*/ 10 w 13" name="T76"/>
                <a:gd fmla="*/ 2 h 1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 w="13">
                  <a:moveTo>
                    <a:pt x="6" y="16"/>
                  </a:moveTo>
                  <a:cubicBezTo>
                    <a:pt x="5" y="16"/>
                    <a:pt x="5" y="16"/>
                    <a:pt x="5" y="16"/>
                  </a:cubicBezTo>
                  <a:cubicBezTo>
                    <a:pt x="5" y="15"/>
                    <a:pt x="5" y="15"/>
                    <a:pt x="5" y="15"/>
                  </a:cubicBezTo>
                  <a:cubicBezTo>
                    <a:pt x="6" y="15"/>
                    <a:pt x="6" y="15"/>
                    <a:pt x="6" y="15"/>
                  </a:cubicBezTo>
                  <a:cubicBezTo>
                    <a:pt x="6" y="15"/>
                    <a:pt x="6" y="15"/>
                    <a:pt x="6" y="15"/>
                  </a:cubicBezTo>
                  <a:cubicBezTo>
                    <a:pt x="6" y="16"/>
                    <a:pt x="6" y="16"/>
                    <a:pt x="6" y="16"/>
                  </a:cubicBezTo>
                  <a:cubicBezTo>
                    <a:pt x="6" y="16"/>
                    <a:pt x="6" y="16"/>
                    <a:pt x="6" y="16"/>
                  </a:cubicBezTo>
                  <a:moveTo>
                    <a:pt x="4" y="16"/>
                  </a:moveTo>
                  <a:cubicBezTo>
                    <a:pt x="4" y="16"/>
                    <a:pt x="4" y="16"/>
                    <a:pt x="4" y="16"/>
                  </a:cubicBezTo>
                  <a:cubicBezTo>
                    <a:pt x="4" y="15"/>
                    <a:pt x="4" y="15"/>
                    <a:pt x="4" y="15"/>
                  </a:cubicBezTo>
                  <a:cubicBezTo>
                    <a:pt x="4" y="15"/>
                    <a:pt x="4" y="15"/>
                    <a:pt x="4" y="15"/>
                  </a:cubicBezTo>
                  <a:cubicBezTo>
                    <a:pt x="4" y="14"/>
                    <a:pt x="4" y="14"/>
                    <a:pt x="4" y="14"/>
                  </a:cubicBezTo>
                  <a:cubicBezTo>
                    <a:pt x="5" y="14"/>
                    <a:pt x="5" y="14"/>
                    <a:pt x="5" y="14"/>
                  </a:cubicBezTo>
                  <a:cubicBezTo>
                    <a:pt x="4"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3" y="14"/>
                    <a:pt x="3" y="14"/>
                    <a:pt x="3"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5"/>
                    <a:pt x="9" y="15"/>
                    <a:pt x="9" y="15"/>
                  </a:cubicBezTo>
                  <a:cubicBezTo>
                    <a:pt x="9" y="15"/>
                    <a:pt x="9" y="15"/>
                    <a:pt x="9" y="15"/>
                  </a:cubicBezTo>
                  <a:moveTo>
                    <a:pt x="2" y="14"/>
                  </a:moveTo>
                  <a:cubicBezTo>
                    <a:pt x="2" y="14"/>
                    <a:pt x="2" y="14"/>
                    <a:pt x="2" y="14"/>
                  </a:cubicBezTo>
                  <a:cubicBezTo>
                    <a:pt x="2" y="13"/>
                    <a:pt x="2" y="13"/>
                    <a:pt x="2" y="13"/>
                  </a:cubicBezTo>
                  <a:cubicBezTo>
                    <a:pt x="2" y="13"/>
                    <a:pt x="2" y="13"/>
                    <a:pt x="2" y="13"/>
                  </a:cubicBezTo>
                  <a:cubicBezTo>
                    <a:pt x="2" y="14"/>
                    <a:pt x="2" y="14"/>
                    <a:pt x="2" y="14"/>
                  </a:cubicBezTo>
                  <a:moveTo>
                    <a:pt x="10" y="13"/>
                  </a:moveTo>
                  <a:cubicBezTo>
                    <a:pt x="11" y="12"/>
                    <a:pt x="11" y="12"/>
                    <a:pt x="11" y="12"/>
                  </a:cubicBezTo>
                  <a:cubicBezTo>
                    <a:pt x="11" y="12"/>
                    <a:pt x="11" y="12"/>
                    <a:pt x="11" y="12"/>
                  </a:cubicBezTo>
                  <a:cubicBezTo>
                    <a:pt x="11" y="12"/>
                    <a:pt x="11" y="12"/>
                    <a:pt x="11" y="12"/>
                  </a:cubicBezTo>
                  <a:cubicBezTo>
                    <a:pt x="11" y="12"/>
                    <a:pt x="11" y="12"/>
                    <a:pt x="11" y="12"/>
                  </a:cubicBezTo>
                  <a:cubicBezTo>
                    <a:pt x="10" y="13"/>
                    <a:pt x="10" y="13"/>
                    <a:pt x="10" y="13"/>
                  </a:cubicBezTo>
                  <a:moveTo>
                    <a:pt x="1" y="12"/>
                  </a:moveTo>
                  <a:cubicBezTo>
                    <a:pt x="1" y="12"/>
                    <a:pt x="1" y="12"/>
                    <a:pt x="1" y="12"/>
                  </a:cubicBezTo>
                  <a:cubicBezTo>
                    <a:pt x="1" y="12"/>
                    <a:pt x="1" y="12"/>
                    <a:pt x="1" y="12"/>
                  </a:cubicBezTo>
                  <a:cubicBezTo>
                    <a:pt x="1" y="12"/>
                    <a:pt x="1" y="12"/>
                    <a:pt x="1" y="12"/>
                  </a:cubicBezTo>
                  <a:moveTo>
                    <a:pt x="6" y="14"/>
                  </a:moveTo>
                  <a:cubicBezTo>
                    <a:pt x="5" y="14"/>
                    <a:pt x="4" y="13"/>
                    <a:pt x="3" y="12"/>
                  </a:cubicBezTo>
                  <a:cubicBezTo>
                    <a:pt x="1" y="11"/>
                    <a:pt x="2" y="8"/>
                    <a:pt x="2" y="6"/>
                  </a:cubicBezTo>
                  <a:cubicBezTo>
                    <a:pt x="3" y="5"/>
                    <a:pt x="4" y="3"/>
                    <a:pt x="5" y="2"/>
                  </a:cubicBezTo>
                  <a:cubicBezTo>
                    <a:pt x="6" y="2"/>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6" y="0"/>
                    <a:pt x="6" y="1"/>
                    <a:pt x="5" y="1"/>
                  </a:cubicBezTo>
                  <a:cubicBezTo>
                    <a:pt x="3" y="2"/>
                    <a:pt x="2" y="4"/>
                    <a:pt x="1" y="6"/>
                  </a:cubicBezTo>
                  <a:cubicBezTo>
                    <a:pt x="1" y="6"/>
                    <a:pt x="1" y="7"/>
                    <a:pt x="1" y="8"/>
                  </a:cubicBezTo>
                  <a:cubicBezTo>
                    <a:pt x="1" y="9"/>
                    <a:pt x="1" y="9"/>
                    <a:pt x="1" y="9"/>
                  </a:cubicBezTo>
                  <a:cubicBezTo>
                    <a:pt x="0" y="10"/>
                    <a:pt x="0" y="12"/>
                    <a:pt x="1" y="14"/>
                  </a:cubicBezTo>
                  <a:cubicBezTo>
                    <a:pt x="1" y="14"/>
                    <a:pt x="1" y="14"/>
                    <a:pt x="1" y="14"/>
                  </a:cubicBezTo>
                  <a:cubicBezTo>
                    <a:pt x="1" y="15"/>
                    <a:pt x="1" y="15"/>
                    <a:pt x="1" y="15"/>
                  </a:cubicBezTo>
                  <a:cubicBezTo>
                    <a:pt x="3" y="17"/>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10"/>
                    <a:pt x="13" y="7"/>
                  </a:cubicBezTo>
                  <a:cubicBezTo>
                    <a:pt x="12" y="7"/>
                    <a:pt x="12" y="7"/>
                    <a:pt x="12" y="7"/>
                  </a:cubicBezTo>
                  <a:cubicBezTo>
                    <a:pt x="12" y="5"/>
                    <a:pt x="12" y="4"/>
                    <a:pt x="11" y="3"/>
                  </a:cubicBezTo>
                  <a:cubicBezTo>
                    <a:pt x="11" y="2"/>
                    <a:pt x="11" y="2"/>
                    <a:pt x="10" y="2"/>
                  </a:cubicBezTo>
                  <a:cubicBezTo>
                    <a:pt x="10" y="1"/>
                    <a:pt x="9"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66" name="Freeform 52"/>
            <p:cNvSpPr>
              <a:spLocks noEditPoints="1"/>
            </p:cNvSpPr>
            <p:nvPr/>
          </p:nvSpPr>
          <p:spPr bwMode="auto">
            <a:xfrm>
              <a:off x="4236" y="2334"/>
              <a:ext cx="91" cy="133"/>
            </a:xfrm>
            <a:custGeom>
              <a:gdLst>
                <a:gd fmla="*/ 4 w 38" name="T0"/>
                <a:gd fmla="*/ 48 h 56" name="T1"/>
                <a:gd fmla="*/ 8 w 38" name="T2"/>
                <a:gd fmla="*/ 49 h 56" name="T3"/>
                <a:gd fmla="*/ 9 w 38" name="T4"/>
                <a:gd fmla="*/ 49 h 56" name="T5"/>
                <a:gd fmla="*/ 7 w 38" name="T6"/>
                <a:gd fmla="*/ 55 h 56" name="T7"/>
                <a:gd fmla="*/ 13 w 38" name="T8"/>
                <a:gd fmla="*/ 48 h 56" name="T9"/>
                <a:gd fmla="*/ 8 w 38" name="T10"/>
                <a:gd fmla="*/ 55 h 56" name="T11"/>
                <a:gd fmla="*/ 18 w 38" name="T12"/>
                <a:gd fmla="*/ 47 h 56" name="T13"/>
                <a:gd fmla="*/ 15 w 38" name="T14"/>
                <a:gd fmla="*/ 53 h 56" name="T15"/>
                <a:gd fmla="*/ 18 w 38" name="T16"/>
                <a:gd fmla="*/ 52 h 56" name="T17"/>
                <a:gd fmla="*/ 22 w 38" name="T18"/>
                <a:gd fmla="*/ 46 h 56" name="T19"/>
                <a:gd fmla="*/ 21 w 38" name="T20"/>
                <a:gd fmla="*/ 51 h 56" name="T21"/>
                <a:gd fmla="*/ 28 w 38" name="T22"/>
                <a:gd fmla="*/ 44 h 56" name="T23"/>
                <a:gd fmla="*/ 26 w 38" name="T24"/>
                <a:gd fmla="*/ 44 h 56" name="T25"/>
                <a:gd fmla="*/ 24 w 38" name="T26"/>
                <a:gd fmla="*/ 49 h 56" name="T27"/>
                <a:gd fmla="*/ 4 w 38" name="T28"/>
                <a:gd fmla="*/ 43 h 56" name="T29"/>
                <a:gd fmla="*/ 3 w 38" name="T30"/>
                <a:gd fmla="*/ 47 h 56" name="T31"/>
                <a:gd fmla="*/ 6 w 38" name="T32"/>
                <a:gd fmla="*/ 39 h 56" name="T33"/>
                <a:gd fmla="*/ 5 w 38" name="T34"/>
                <a:gd fmla="*/ 39 h 56" name="T35"/>
                <a:gd fmla="*/ 6 w 38" name="T36"/>
                <a:gd fmla="*/ 38 h 56" name="T37"/>
                <a:gd fmla="*/ 7 w 38" name="T38"/>
                <a:gd fmla="*/ 35 h 56" name="T39"/>
                <a:gd fmla="*/ 17 w 38" name="T40"/>
                <a:gd fmla="*/ 31 h 56" name="T41"/>
                <a:gd fmla="*/ 15 w 38" name="T42"/>
                <a:gd fmla="*/ 32 h 56" name="T43"/>
                <a:gd fmla="*/ 19 w 38" name="T44"/>
                <a:gd fmla="*/ 27 h 56" name="T45"/>
                <a:gd fmla="*/ 19 w 38" name="T46"/>
                <a:gd fmla="*/ 24 h 56" name="T47"/>
                <a:gd fmla="*/ 19 w 38" name="T48"/>
                <a:gd fmla="*/ 26 h 56" name="T49"/>
                <a:gd fmla="*/ 21 w 38" name="T50"/>
                <a:gd fmla="*/ 20 h 56" name="T51"/>
                <a:gd fmla="*/ 19 w 38" name="T52"/>
                <a:gd fmla="*/ 20 h 56" name="T53"/>
                <a:gd fmla="*/ 21 w 38" name="T54"/>
                <a:gd fmla="*/ 19 h 56" name="T55"/>
                <a:gd fmla="*/ 20 w 38" name="T56"/>
                <a:gd fmla="*/ 15 h 56" name="T57"/>
                <a:gd fmla="*/ 20 w 38" name="T58"/>
                <a:gd fmla="*/ 14 h 56" name="T59"/>
                <a:gd fmla="*/ 20 w 38" name="T60"/>
                <a:gd fmla="*/ 14 h 56" name="T61"/>
                <a:gd fmla="*/ 21 w 38" name="T62"/>
                <a:gd fmla="*/ 10 h 56" name="T63"/>
                <a:gd fmla="*/ 20 w 38" name="T64"/>
                <a:gd fmla="*/ 7 h 56" name="T65"/>
                <a:gd fmla="*/ 18 w 38" name="T66"/>
                <a:gd fmla="*/ 6 h 56" name="T67"/>
                <a:gd fmla="*/ 19 w 38" name="T68"/>
                <a:gd fmla="*/ 7 h 56" name="T69"/>
                <a:gd fmla="*/ 18 w 38" name="T70"/>
                <a:gd fmla="*/ 2 h 56" name="T71"/>
                <a:gd fmla="*/ 24 w 38" name="T72"/>
                <a:gd fmla="*/ 1 h 56" name="T73"/>
                <a:gd fmla="*/ 25 w 38" name="T74"/>
                <a:gd fmla="*/ 40 h 56" name="T75"/>
                <a:gd fmla="*/ 6 w 38" name="T76"/>
                <a:gd fmla="*/ 44 h 56" name="T77"/>
                <a:gd fmla="*/ 13 w 38" name="T78"/>
                <a:gd fmla="*/ 34 h 56" name="T79"/>
                <a:gd fmla="*/ 16 w 38" name="T80"/>
                <a:gd fmla="*/ 35 h 56" name="T81"/>
                <a:gd fmla="*/ 24 w 38" name="T82"/>
                <a:gd fmla="*/ 0 h 56" name="T83"/>
                <a:gd fmla="*/ 18 w 38" name="T84"/>
                <a:gd fmla="*/ 0 h 56" name="T85"/>
                <a:gd fmla="*/ 17 w 38" name="T86"/>
                <a:gd fmla="*/ 3 h 56" name="T87"/>
                <a:gd fmla="*/ 16 w 38" name="T88"/>
                <a:gd fmla="*/ 4 h 56" name="T89"/>
                <a:gd fmla="*/ 18 w 38" name="T90"/>
                <a:gd fmla="*/ 8 h 56" name="T91"/>
                <a:gd fmla="*/ 7 w 38" name="T92"/>
                <a:gd fmla="*/ 30 h 56" name="T93"/>
                <a:gd fmla="*/ 7 w 38" name="T94"/>
                <a:gd fmla="*/ 31 h 56" name="T95"/>
                <a:gd fmla="*/ 4 w 38" name="T96"/>
                <a:gd fmla="*/ 39 h 56" name="T97"/>
                <a:gd fmla="*/ 1 w 38" name="T98"/>
                <a:gd fmla="*/ 55 h 56" name="T99"/>
                <a:gd fmla="*/ 0 w 38" name="T100"/>
                <a:gd fmla="*/ 56 h 56" name="T101"/>
                <a:gd fmla="*/ 2 w 38" name="T102"/>
                <a:gd fmla="*/ 56 h 56" name="T103"/>
                <a:gd fmla="*/ 7 w 38" name="T104"/>
                <a:gd fmla="*/ 56 h 56" name="T105"/>
                <a:gd fmla="*/ 11 w 38" name="T106"/>
                <a:gd fmla="*/ 55 h 56" name="T107"/>
                <a:gd fmla="*/ 31 w 38" name="T108"/>
                <a:gd fmla="*/ 41 h 56" name="T109"/>
                <a:gd fmla="*/ 25 w 38" name="T110"/>
                <a:gd fmla="*/ 0 h 5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6" w="38">
                  <a:moveTo>
                    <a:pt x="2" y="55"/>
                  </a:moveTo>
                  <a:cubicBezTo>
                    <a:pt x="2" y="55"/>
                    <a:pt x="2" y="55"/>
                    <a:pt x="2" y="55"/>
                  </a:cubicBezTo>
                  <a:cubicBezTo>
                    <a:pt x="2" y="54"/>
                    <a:pt x="2" y="53"/>
                    <a:pt x="3" y="52"/>
                  </a:cubicBezTo>
                  <a:cubicBezTo>
                    <a:pt x="3" y="50"/>
                    <a:pt x="4" y="49"/>
                    <a:pt x="4" y="48"/>
                  </a:cubicBezTo>
                  <a:cubicBezTo>
                    <a:pt x="4" y="48"/>
                    <a:pt x="4" y="48"/>
                    <a:pt x="4" y="48"/>
                  </a:cubicBezTo>
                  <a:cubicBezTo>
                    <a:pt x="5" y="48"/>
                    <a:pt x="6" y="48"/>
                    <a:pt x="7" y="48"/>
                  </a:cubicBezTo>
                  <a:cubicBezTo>
                    <a:pt x="8" y="48"/>
                    <a:pt x="8" y="48"/>
                    <a:pt x="8" y="48"/>
                  </a:cubicBezTo>
                  <a:cubicBezTo>
                    <a:pt x="8" y="49"/>
                    <a:pt x="8" y="49"/>
                    <a:pt x="8" y="49"/>
                  </a:cubicBezTo>
                  <a:cubicBezTo>
                    <a:pt x="6" y="51"/>
                    <a:pt x="4" y="54"/>
                    <a:pt x="3" y="55"/>
                  </a:cubicBezTo>
                  <a:cubicBezTo>
                    <a:pt x="3" y="55"/>
                    <a:pt x="2" y="55"/>
                    <a:pt x="2" y="55"/>
                  </a:cubicBezTo>
                  <a:moveTo>
                    <a:pt x="4" y="55"/>
                  </a:moveTo>
                  <a:cubicBezTo>
                    <a:pt x="5" y="54"/>
                    <a:pt x="6" y="52"/>
                    <a:pt x="9" y="49"/>
                  </a:cubicBezTo>
                  <a:cubicBezTo>
                    <a:pt x="9" y="48"/>
                    <a:pt x="9" y="48"/>
                    <a:pt x="9" y="48"/>
                  </a:cubicBezTo>
                  <a:cubicBezTo>
                    <a:pt x="9" y="48"/>
                    <a:pt x="9" y="48"/>
                    <a:pt x="9" y="48"/>
                  </a:cubicBezTo>
                  <a:cubicBezTo>
                    <a:pt x="10" y="48"/>
                    <a:pt x="11" y="48"/>
                    <a:pt x="12" y="48"/>
                  </a:cubicBezTo>
                  <a:cubicBezTo>
                    <a:pt x="7" y="55"/>
                    <a:pt x="7" y="55"/>
                    <a:pt x="7" y="55"/>
                  </a:cubicBezTo>
                  <a:cubicBezTo>
                    <a:pt x="6" y="55"/>
                    <a:pt x="6" y="55"/>
                    <a:pt x="6" y="55"/>
                  </a:cubicBezTo>
                  <a:cubicBezTo>
                    <a:pt x="5" y="55"/>
                    <a:pt x="5" y="55"/>
                    <a:pt x="4" y="55"/>
                  </a:cubicBezTo>
                  <a:moveTo>
                    <a:pt x="8" y="55"/>
                  </a:moveTo>
                  <a:cubicBezTo>
                    <a:pt x="13" y="48"/>
                    <a:pt x="13" y="48"/>
                    <a:pt x="13" y="48"/>
                  </a:cubicBezTo>
                  <a:cubicBezTo>
                    <a:pt x="14" y="48"/>
                    <a:pt x="14" y="48"/>
                    <a:pt x="15" y="48"/>
                  </a:cubicBezTo>
                  <a:cubicBezTo>
                    <a:pt x="11" y="54"/>
                    <a:pt x="11" y="54"/>
                    <a:pt x="11" y="54"/>
                  </a:cubicBezTo>
                  <a:cubicBezTo>
                    <a:pt x="10" y="54"/>
                    <a:pt x="10" y="54"/>
                    <a:pt x="10" y="54"/>
                  </a:cubicBezTo>
                  <a:cubicBezTo>
                    <a:pt x="10" y="54"/>
                    <a:pt x="9" y="54"/>
                    <a:pt x="8" y="55"/>
                  </a:cubicBezTo>
                  <a:moveTo>
                    <a:pt x="12" y="54"/>
                  </a:moveTo>
                  <a:cubicBezTo>
                    <a:pt x="15" y="48"/>
                    <a:pt x="15" y="48"/>
                    <a:pt x="15" y="48"/>
                  </a:cubicBezTo>
                  <a:cubicBezTo>
                    <a:pt x="15" y="48"/>
                    <a:pt x="15" y="48"/>
                    <a:pt x="15" y="48"/>
                  </a:cubicBezTo>
                  <a:cubicBezTo>
                    <a:pt x="16" y="47"/>
                    <a:pt x="17" y="47"/>
                    <a:pt x="18" y="47"/>
                  </a:cubicBezTo>
                  <a:cubicBezTo>
                    <a:pt x="14" y="52"/>
                    <a:pt x="14" y="52"/>
                    <a:pt x="14" y="52"/>
                  </a:cubicBezTo>
                  <a:cubicBezTo>
                    <a:pt x="14" y="53"/>
                    <a:pt x="14" y="53"/>
                    <a:pt x="14" y="53"/>
                  </a:cubicBezTo>
                  <a:cubicBezTo>
                    <a:pt x="14" y="53"/>
                    <a:pt x="13" y="53"/>
                    <a:pt x="12" y="54"/>
                  </a:cubicBezTo>
                  <a:moveTo>
                    <a:pt x="15" y="53"/>
                  </a:moveTo>
                  <a:cubicBezTo>
                    <a:pt x="19" y="47"/>
                    <a:pt x="19" y="47"/>
                    <a:pt x="19" y="47"/>
                  </a:cubicBezTo>
                  <a:cubicBezTo>
                    <a:pt x="19" y="47"/>
                    <a:pt x="19" y="47"/>
                    <a:pt x="19" y="47"/>
                  </a:cubicBezTo>
                  <a:cubicBezTo>
                    <a:pt x="20" y="47"/>
                    <a:pt x="20" y="46"/>
                    <a:pt x="21" y="46"/>
                  </a:cubicBezTo>
                  <a:cubicBezTo>
                    <a:pt x="18" y="52"/>
                    <a:pt x="18" y="52"/>
                    <a:pt x="18" y="52"/>
                  </a:cubicBezTo>
                  <a:cubicBezTo>
                    <a:pt x="18" y="52"/>
                    <a:pt x="18" y="52"/>
                    <a:pt x="18" y="52"/>
                  </a:cubicBezTo>
                  <a:cubicBezTo>
                    <a:pt x="17" y="52"/>
                    <a:pt x="16" y="52"/>
                    <a:pt x="15" y="53"/>
                  </a:cubicBezTo>
                  <a:moveTo>
                    <a:pt x="19" y="51"/>
                  </a:moveTo>
                  <a:cubicBezTo>
                    <a:pt x="22" y="46"/>
                    <a:pt x="22" y="46"/>
                    <a:pt x="22" y="46"/>
                  </a:cubicBezTo>
                  <a:cubicBezTo>
                    <a:pt x="22" y="46"/>
                    <a:pt x="22" y="46"/>
                    <a:pt x="22" y="46"/>
                  </a:cubicBezTo>
                  <a:cubicBezTo>
                    <a:pt x="23" y="45"/>
                    <a:pt x="24" y="45"/>
                    <a:pt x="24" y="45"/>
                  </a:cubicBezTo>
                  <a:cubicBezTo>
                    <a:pt x="23" y="47"/>
                    <a:pt x="22" y="49"/>
                    <a:pt x="21" y="51"/>
                  </a:cubicBezTo>
                  <a:cubicBezTo>
                    <a:pt x="21" y="51"/>
                    <a:pt x="21" y="51"/>
                    <a:pt x="21" y="51"/>
                  </a:cubicBezTo>
                  <a:cubicBezTo>
                    <a:pt x="20" y="51"/>
                    <a:pt x="20" y="51"/>
                    <a:pt x="19" y="51"/>
                  </a:cubicBezTo>
                  <a:moveTo>
                    <a:pt x="25" y="49"/>
                  </a:moveTo>
                  <a:cubicBezTo>
                    <a:pt x="28" y="44"/>
                    <a:pt x="28" y="44"/>
                    <a:pt x="28" y="44"/>
                  </a:cubicBezTo>
                  <a:cubicBezTo>
                    <a:pt x="28" y="44"/>
                    <a:pt x="28" y="44"/>
                    <a:pt x="28" y="44"/>
                  </a:cubicBezTo>
                  <a:cubicBezTo>
                    <a:pt x="28" y="45"/>
                    <a:pt x="27" y="47"/>
                    <a:pt x="27" y="48"/>
                  </a:cubicBezTo>
                  <a:cubicBezTo>
                    <a:pt x="26" y="48"/>
                    <a:pt x="25" y="49"/>
                    <a:pt x="25" y="49"/>
                  </a:cubicBezTo>
                  <a:moveTo>
                    <a:pt x="22" y="50"/>
                  </a:moveTo>
                  <a:cubicBezTo>
                    <a:pt x="23" y="48"/>
                    <a:pt x="25" y="46"/>
                    <a:pt x="26" y="44"/>
                  </a:cubicBezTo>
                  <a:cubicBezTo>
                    <a:pt x="27" y="44"/>
                    <a:pt x="27" y="43"/>
                    <a:pt x="28" y="43"/>
                  </a:cubicBezTo>
                  <a:cubicBezTo>
                    <a:pt x="27" y="43"/>
                    <a:pt x="27" y="43"/>
                    <a:pt x="27" y="43"/>
                  </a:cubicBezTo>
                  <a:cubicBezTo>
                    <a:pt x="24" y="49"/>
                    <a:pt x="24" y="49"/>
                    <a:pt x="24" y="49"/>
                  </a:cubicBezTo>
                  <a:cubicBezTo>
                    <a:pt x="24" y="49"/>
                    <a:pt x="24" y="49"/>
                    <a:pt x="24" y="49"/>
                  </a:cubicBezTo>
                  <a:cubicBezTo>
                    <a:pt x="23" y="50"/>
                    <a:pt x="23" y="50"/>
                    <a:pt x="22" y="50"/>
                  </a:cubicBezTo>
                  <a:moveTo>
                    <a:pt x="3" y="48"/>
                  </a:moveTo>
                  <a:cubicBezTo>
                    <a:pt x="3" y="48"/>
                    <a:pt x="3" y="48"/>
                    <a:pt x="3" y="47"/>
                  </a:cubicBezTo>
                  <a:cubicBezTo>
                    <a:pt x="4" y="46"/>
                    <a:pt x="4" y="44"/>
                    <a:pt x="4" y="43"/>
                  </a:cubicBezTo>
                  <a:cubicBezTo>
                    <a:pt x="5" y="42"/>
                    <a:pt x="5" y="42"/>
                    <a:pt x="5" y="42"/>
                  </a:cubicBezTo>
                  <a:cubicBezTo>
                    <a:pt x="5" y="43"/>
                    <a:pt x="5" y="43"/>
                    <a:pt x="5" y="44"/>
                  </a:cubicBezTo>
                  <a:cubicBezTo>
                    <a:pt x="4" y="46"/>
                    <a:pt x="4" y="47"/>
                    <a:pt x="4" y="47"/>
                  </a:cubicBezTo>
                  <a:cubicBezTo>
                    <a:pt x="3" y="47"/>
                    <a:pt x="3" y="47"/>
                    <a:pt x="3" y="47"/>
                  </a:cubicBezTo>
                  <a:cubicBezTo>
                    <a:pt x="3" y="48"/>
                    <a:pt x="3" y="48"/>
                    <a:pt x="3" y="48"/>
                  </a:cubicBezTo>
                  <a:moveTo>
                    <a:pt x="4" y="42"/>
                  </a:moveTo>
                  <a:cubicBezTo>
                    <a:pt x="5" y="41"/>
                    <a:pt x="5" y="41"/>
                    <a:pt x="5" y="40"/>
                  </a:cubicBezTo>
                  <a:cubicBezTo>
                    <a:pt x="5" y="40"/>
                    <a:pt x="5" y="40"/>
                    <a:pt x="6" y="39"/>
                  </a:cubicBezTo>
                  <a:cubicBezTo>
                    <a:pt x="6" y="40"/>
                    <a:pt x="5" y="41"/>
                    <a:pt x="5" y="41"/>
                  </a:cubicBezTo>
                  <a:cubicBezTo>
                    <a:pt x="5" y="41"/>
                    <a:pt x="5" y="41"/>
                    <a:pt x="5" y="41"/>
                  </a:cubicBezTo>
                  <a:cubicBezTo>
                    <a:pt x="4" y="42"/>
                    <a:pt x="4" y="42"/>
                    <a:pt x="4" y="42"/>
                  </a:cubicBezTo>
                  <a:moveTo>
                    <a:pt x="5" y="39"/>
                  </a:moveTo>
                  <a:cubicBezTo>
                    <a:pt x="5" y="38"/>
                    <a:pt x="5" y="38"/>
                    <a:pt x="5" y="37"/>
                  </a:cubicBezTo>
                  <a:cubicBezTo>
                    <a:pt x="6" y="36"/>
                    <a:pt x="6" y="36"/>
                    <a:pt x="6" y="36"/>
                  </a:cubicBezTo>
                  <a:cubicBezTo>
                    <a:pt x="6" y="37"/>
                    <a:pt x="6" y="38"/>
                    <a:pt x="6" y="38"/>
                  </a:cubicBezTo>
                  <a:cubicBezTo>
                    <a:pt x="6" y="38"/>
                    <a:pt x="6" y="38"/>
                    <a:pt x="6" y="38"/>
                  </a:cubicBezTo>
                  <a:cubicBezTo>
                    <a:pt x="5" y="39"/>
                    <a:pt x="5" y="39"/>
                    <a:pt x="5" y="39"/>
                  </a:cubicBezTo>
                  <a:moveTo>
                    <a:pt x="6" y="36"/>
                  </a:moveTo>
                  <a:cubicBezTo>
                    <a:pt x="6" y="35"/>
                    <a:pt x="6" y="34"/>
                    <a:pt x="7" y="33"/>
                  </a:cubicBezTo>
                  <a:cubicBezTo>
                    <a:pt x="7" y="34"/>
                    <a:pt x="7" y="34"/>
                    <a:pt x="7" y="35"/>
                  </a:cubicBezTo>
                  <a:cubicBezTo>
                    <a:pt x="6" y="36"/>
                    <a:pt x="6" y="36"/>
                    <a:pt x="6" y="36"/>
                  </a:cubicBezTo>
                  <a:moveTo>
                    <a:pt x="15" y="32"/>
                  </a:moveTo>
                  <a:cubicBezTo>
                    <a:pt x="15" y="32"/>
                    <a:pt x="15" y="32"/>
                    <a:pt x="15" y="32"/>
                  </a:cubicBezTo>
                  <a:cubicBezTo>
                    <a:pt x="17" y="31"/>
                    <a:pt x="17" y="31"/>
                    <a:pt x="17" y="31"/>
                  </a:cubicBezTo>
                  <a:cubicBezTo>
                    <a:pt x="16" y="32"/>
                    <a:pt x="16" y="32"/>
                    <a:pt x="16" y="33"/>
                  </a:cubicBezTo>
                  <a:cubicBezTo>
                    <a:pt x="15" y="33"/>
                    <a:pt x="15" y="33"/>
                    <a:pt x="14" y="33"/>
                  </a:cubicBezTo>
                  <a:cubicBezTo>
                    <a:pt x="14" y="33"/>
                    <a:pt x="14" y="33"/>
                    <a:pt x="14" y="33"/>
                  </a:cubicBezTo>
                  <a:cubicBezTo>
                    <a:pt x="14" y="33"/>
                    <a:pt x="15" y="33"/>
                    <a:pt x="15" y="32"/>
                  </a:cubicBezTo>
                  <a:cubicBezTo>
                    <a:pt x="15" y="32"/>
                    <a:pt x="15" y="32"/>
                    <a:pt x="15" y="32"/>
                  </a:cubicBezTo>
                  <a:moveTo>
                    <a:pt x="16" y="31"/>
                  </a:moveTo>
                  <a:cubicBezTo>
                    <a:pt x="16" y="30"/>
                    <a:pt x="17" y="29"/>
                    <a:pt x="17" y="28"/>
                  </a:cubicBezTo>
                  <a:cubicBezTo>
                    <a:pt x="19" y="27"/>
                    <a:pt x="19" y="27"/>
                    <a:pt x="19" y="27"/>
                  </a:cubicBezTo>
                  <a:cubicBezTo>
                    <a:pt x="18" y="28"/>
                    <a:pt x="18" y="29"/>
                    <a:pt x="18" y="29"/>
                  </a:cubicBezTo>
                  <a:cubicBezTo>
                    <a:pt x="16" y="31"/>
                    <a:pt x="16" y="31"/>
                    <a:pt x="16" y="31"/>
                  </a:cubicBezTo>
                  <a:moveTo>
                    <a:pt x="18" y="27"/>
                  </a:moveTo>
                  <a:cubicBezTo>
                    <a:pt x="18" y="26"/>
                    <a:pt x="18" y="25"/>
                    <a:pt x="19" y="24"/>
                  </a:cubicBezTo>
                  <a:cubicBezTo>
                    <a:pt x="19" y="24"/>
                    <a:pt x="19" y="24"/>
                    <a:pt x="19" y="24"/>
                  </a:cubicBezTo>
                  <a:cubicBezTo>
                    <a:pt x="20" y="23"/>
                    <a:pt x="20" y="23"/>
                    <a:pt x="20" y="23"/>
                  </a:cubicBezTo>
                  <a:cubicBezTo>
                    <a:pt x="20" y="24"/>
                    <a:pt x="20" y="25"/>
                    <a:pt x="19" y="26"/>
                  </a:cubicBezTo>
                  <a:cubicBezTo>
                    <a:pt x="19" y="26"/>
                    <a:pt x="19" y="26"/>
                    <a:pt x="19" y="26"/>
                  </a:cubicBezTo>
                  <a:cubicBezTo>
                    <a:pt x="18" y="27"/>
                    <a:pt x="18" y="27"/>
                    <a:pt x="18" y="27"/>
                  </a:cubicBezTo>
                  <a:moveTo>
                    <a:pt x="19" y="23"/>
                  </a:moveTo>
                  <a:cubicBezTo>
                    <a:pt x="19" y="22"/>
                    <a:pt x="19" y="22"/>
                    <a:pt x="19" y="21"/>
                  </a:cubicBezTo>
                  <a:cubicBezTo>
                    <a:pt x="21" y="20"/>
                    <a:pt x="21" y="20"/>
                    <a:pt x="21" y="20"/>
                  </a:cubicBezTo>
                  <a:cubicBezTo>
                    <a:pt x="21" y="21"/>
                    <a:pt x="21" y="21"/>
                    <a:pt x="20" y="22"/>
                  </a:cubicBezTo>
                  <a:cubicBezTo>
                    <a:pt x="20" y="22"/>
                    <a:pt x="20" y="22"/>
                    <a:pt x="20" y="22"/>
                  </a:cubicBezTo>
                  <a:cubicBezTo>
                    <a:pt x="19" y="23"/>
                    <a:pt x="19" y="23"/>
                    <a:pt x="19" y="23"/>
                  </a:cubicBezTo>
                  <a:moveTo>
                    <a:pt x="19" y="20"/>
                  </a:moveTo>
                  <a:cubicBezTo>
                    <a:pt x="20" y="19"/>
                    <a:pt x="20" y="19"/>
                    <a:pt x="20" y="18"/>
                  </a:cubicBezTo>
                  <a:cubicBezTo>
                    <a:pt x="20" y="18"/>
                    <a:pt x="20" y="18"/>
                    <a:pt x="20" y="18"/>
                  </a:cubicBezTo>
                  <a:cubicBezTo>
                    <a:pt x="20" y="18"/>
                    <a:pt x="21" y="17"/>
                    <a:pt x="21" y="17"/>
                  </a:cubicBezTo>
                  <a:cubicBezTo>
                    <a:pt x="21" y="18"/>
                    <a:pt x="21" y="19"/>
                    <a:pt x="21" y="19"/>
                  </a:cubicBezTo>
                  <a:cubicBezTo>
                    <a:pt x="19" y="20"/>
                    <a:pt x="19" y="20"/>
                    <a:pt x="19" y="20"/>
                  </a:cubicBezTo>
                  <a:moveTo>
                    <a:pt x="20" y="17"/>
                  </a:moveTo>
                  <a:cubicBezTo>
                    <a:pt x="20" y="16"/>
                    <a:pt x="20" y="16"/>
                    <a:pt x="20" y="15"/>
                  </a:cubicBezTo>
                  <a:cubicBezTo>
                    <a:pt x="20" y="15"/>
                    <a:pt x="20" y="15"/>
                    <a:pt x="20" y="15"/>
                  </a:cubicBezTo>
                  <a:cubicBezTo>
                    <a:pt x="20" y="15"/>
                    <a:pt x="21" y="14"/>
                    <a:pt x="21" y="14"/>
                  </a:cubicBezTo>
                  <a:cubicBezTo>
                    <a:pt x="21" y="15"/>
                    <a:pt x="21" y="15"/>
                    <a:pt x="21" y="16"/>
                  </a:cubicBezTo>
                  <a:cubicBezTo>
                    <a:pt x="21" y="16"/>
                    <a:pt x="20" y="17"/>
                    <a:pt x="20" y="17"/>
                  </a:cubicBezTo>
                  <a:moveTo>
                    <a:pt x="20" y="14"/>
                  </a:moveTo>
                  <a:cubicBezTo>
                    <a:pt x="20" y="13"/>
                    <a:pt x="20" y="13"/>
                    <a:pt x="20" y="12"/>
                  </a:cubicBezTo>
                  <a:cubicBezTo>
                    <a:pt x="21" y="11"/>
                    <a:pt x="21" y="11"/>
                    <a:pt x="21" y="11"/>
                  </a:cubicBezTo>
                  <a:cubicBezTo>
                    <a:pt x="21" y="12"/>
                    <a:pt x="21" y="12"/>
                    <a:pt x="21" y="13"/>
                  </a:cubicBezTo>
                  <a:cubicBezTo>
                    <a:pt x="21" y="13"/>
                    <a:pt x="20" y="14"/>
                    <a:pt x="20" y="14"/>
                  </a:cubicBezTo>
                  <a:moveTo>
                    <a:pt x="20" y="11"/>
                  </a:moveTo>
                  <a:cubicBezTo>
                    <a:pt x="19" y="11"/>
                    <a:pt x="19" y="10"/>
                    <a:pt x="19" y="9"/>
                  </a:cubicBezTo>
                  <a:cubicBezTo>
                    <a:pt x="21" y="9"/>
                    <a:pt x="21" y="9"/>
                    <a:pt x="21" y="9"/>
                  </a:cubicBezTo>
                  <a:cubicBezTo>
                    <a:pt x="21" y="9"/>
                    <a:pt x="21" y="10"/>
                    <a:pt x="21" y="10"/>
                  </a:cubicBezTo>
                  <a:cubicBezTo>
                    <a:pt x="20" y="11"/>
                    <a:pt x="20" y="11"/>
                    <a:pt x="20" y="11"/>
                  </a:cubicBezTo>
                  <a:moveTo>
                    <a:pt x="19" y="9"/>
                  </a:moveTo>
                  <a:cubicBezTo>
                    <a:pt x="19" y="8"/>
                    <a:pt x="19" y="8"/>
                    <a:pt x="19" y="8"/>
                  </a:cubicBezTo>
                  <a:cubicBezTo>
                    <a:pt x="19" y="7"/>
                    <a:pt x="20" y="7"/>
                    <a:pt x="20" y="7"/>
                  </a:cubicBezTo>
                  <a:cubicBezTo>
                    <a:pt x="20" y="8"/>
                    <a:pt x="20" y="8"/>
                    <a:pt x="20" y="8"/>
                  </a:cubicBezTo>
                  <a:cubicBezTo>
                    <a:pt x="19" y="9"/>
                    <a:pt x="19" y="9"/>
                    <a:pt x="19" y="9"/>
                  </a:cubicBezTo>
                  <a:moveTo>
                    <a:pt x="19" y="7"/>
                  </a:moveTo>
                  <a:cubicBezTo>
                    <a:pt x="18" y="6"/>
                    <a:pt x="18" y="6"/>
                    <a:pt x="18" y="6"/>
                  </a:cubicBezTo>
                  <a:cubicBezTo>
                    <a:pt x="19" y="6"/>
                    <a:pt x="19" y="5"/>
                    <a:pt x="20" y="5"/>
                  </a:cubicBezTo>
                  <a:cubicBezTo>
                    <a:pt x="20" y="6"/>
                    <a:pt x="20" y="6"/>
                    <a:pt x="20" y="6"/>
                  </a:cubicBezTo>
                  <a:cubicBezTo>
                    <a:pt x="20" y="6"/>
                    <a:pt x="20" y="6"/>
                    <a:pt x="20" y="6"/>
                  </a:cubicBezTo>
                  <a:cubicBezTo>
                    <a:pt x="19" y="6"/>
                    <a:pt x="19" y="7"/>
                    <a:pt x="19" y="7"/>
                  </a:cubicBezTo>
                  <a:moveTo>
                    <a:pt x="18" y="5"/>
                  </a:moveTo>
                  <a:cubicBezTo>
                    <a:pt x="18" y="5"/>
                    <a:pt x="18" y="4"/>
                    <a:pt x="18" y="4"/>
                  </a:cubicBezTo>
                  <a:cubicBezTo>
                    <a:pt x="18" y="4"/>
                    <a:pt x="18" y="4"/>
                    <a:pt x="18" y="4"/>
                  </a:cubicBezTo>
                  <a:cubicBezTo>
                    <a:pt x="18" y="3"/>
                    <a:pt x="18" y="3"/>
                    <a:pt x="18" y="2"/>
                  </a:cubicBezTo>
                  <a:cubicBezTo>
                    <a:pt x="19" y="3"/>
                    <a:pt x="19" y="4"/>
                    <a:pt x="19" y="4"/>
                  </a:cubicBezTo>
                  <a:cubicBezTo>
                    <a:pt x="19" y="5"/>
                    <a:pt x="18" y="5"/>
                    <a:pt x="18" y="5"/>
                  </a:cubicBezTo>
                  <a:moveTo>
                    <a:pt x="20" y="2"/>
                  </a:moveTo>
                  <a:cubicBezTo>
                    <a:pt x="21" y="2"/>
                    <a:pt x="23" y="1"/>
                    <a:pt x="24" y="1"/>
                  </a:cubicBezTo>
                  <a:cubicBezTo>
                    <a:pt x="25" y="1"/>
                    <a:pt x="25" y="1"/>
                    <a:pt x="25" y="1"/>
                  </a:cubicBezTo>
                  <a:cubicBezTo>
                    <a:pt x="27" y="5"/>
                    <a:pt x="37" y="22"/>
                    <a:pt x="24" y="39"/>
                  </a:cubicBezTo>
                  <a:cubicBezTo>
                    <a:pt x="24" y="39"/>
                    <a:pt x="24" y="39"/>
                    <a:pt x="24" y="39"/>
                  </a:cubicBezTo>
                  <a:cubicBezTo>
                    <a:pt x="25" y="40"/>
                    <a:pt x="25" y="40"/>
                    <a:pt x="25" y="40"/>
                  </a:cubicBezTo>
                  <a:cubicBezTo>
                    <a:pt x="29" y="41"/>
                    <a:pt x="29" y="41"/>
                    <a:pt x="29" y="41"/>
                  </a:cubicBezTo>
                  <a:cubicBezTo>
                    <a:pt x="24" y="45"/>
                    <a:pt x="17" y="47"/>
                    <a:pt x="7" y="47"/>
                  </a:cubicBezTo>
                  <a:cubicBezTo>
                    <a:pt x="6" y="47"/>
                    <a:pt x="6" y="47"/>
                    <a:pt x="5" y="47"/>
                  </a:cubicBezTo>
                  <a:cubicBezTo>
                    <a:pt x="5" y="46"/>
                    <a:pt x="5" y="45"/>
                    <a:pt x="6" y="44"/>
                  </a:cubicBezTo>
                  <a:cubicBezTo>
                    <a:pt x="7" y="40"/>
                    <a:pt x="8" y="35"/>
                    <a:pt x="8" y="32"/>
                  </a:cubicBezTo>
                  <a:cubicBezTo>
                    <a:pt x="9" y="32"/>
                    <a:pt x="10" y="33"/>
                    <a:pt x="11" y="33"/>
                  </a:cubicBezTo>
                  <a:cubicBezTo>
                    <a:pt x="12" y="33"/>
                    <a:pt x="12" y="34"/>
                    <a:pt x="13" y="34"/>
                  </a:cubicBezTo>
                  <a:cubicBezTo>
                    <a:pt x="13" y="34"/>
                    <a:pt x="13" y="34"/>
                    <a:pt x="13" y="34"/>
                  </a:cubicBezTo>
                  <a:cubicBezTo>
                    <a:pt x="13" y="34"/>
                    <a:pt x="13" y="34"/>
                    <a:pt x="13" y="34"/>
                  </a:cubicBezTo>
                  <a:cubicBezTo>
                    <a:pt x="14" y="34"/>
                    <a:pt x="14" y="34"/>
                    <a:pt x="14" y="34"/>
                  </a:cubicBezTo>
                  <a:cubicBezTo>
                    <a:pt x="14" y="35"/>
                    <a:pt x="15" y="35"/>
                    <a:pt x="15" y="35"/>
                  </a:cubicBezTo>
                  <a:cubicBezTo>
                    <a:pt x="16" y="35"/>
                    <a:pt x="16" y="35"/>
                    <a:pt x="16" y="35"/>
                  </a:cubicBezTo>
                  <a:cubicBezTo>
                    <a:pt x="23" y="24"/>
                    <a:pt x="24" y="13"/>
                    <a:pt x="19" y="2"/>
                  </a:cubicBezTo>
                  <a:cubicBezTo>
                    <a:pt x="19" y="2"/>
                    <a:pt x="20" y="2"/>
                    <a:pt x="20" y="2"/>
                  </a:cubicBezTo>
                  <a:moveTo>
                    <a:pt x="25" y="0"/>
                  </a:moveTo>
                  <a:cubicBezTo>
                    <a:pt x="24" y="0"/>
                    <a:pt x="24" y="0"/>
                    <a:pt x="24" y="0"/>
                  </a:cubicBezTo>
                  <a:cubicBezTo>
                    <a:pt x="23" y="0"/>
                    <a:pt x="21" y="0"/>
                    <a:pt x="20" y="0"/>
                  </a:cubicBezTo>
                  <a:cubicBezTo>
                    <a:pt x="19" y="0"/>
                    <a:pt x="19" y="0"/>
                    <a:pt x="19" y="0"/>
                  </a:cubicBezTo>
                  <a:cubicBezTo>
                    <a:pt x="19" y="0"/>
                    <a:pt x="19" y="0"/>
                    <a:pt x="19" y="0"/>
                  </a:cubicBezTo>
                  <a:cubicBezTo>
                    <a:pt x="18" y="0"/>
                    <a:pt x="18" y="0"/>
                    <a:pt x="18" y="0"/>
                  </a:cubicBezTo>
                  <a:cubicBezTo>
                    <a:pt x="18" y="0"/>
                    <a:pt x="18" y="0"/>
                    <a:pt x="18" y="0"/>
                  </a:cubicBezTo>
                  <a:cubicBezTo>
                    <a:pt x="18" y="0"/>
                    <a:pt x="18" y="0"/>
                    <a:pt x="18" y="0"/>
                  </a:cubicBezTo>
                  <a:cubicBezTo>
                    <a:pt x="18" y="1"/>
                    <a:pt x="18" y="1"/>
                    <a:pt x="18" y="1"/>
                  </a:cubicBezTo>
                  <a:cubicBezTo>
                    <a:pt x="17" y="2"/>
                    <a:pt x="17" y="3"/>
                    <a:pt x="17"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7" y="5"/>
                    <a:pt x="17" y="6"/>
                    <a:pt x="18" y="8"/>
                  </a:cubicBezTo>
                  <a:cubicBezTo>
                    <a:pt x="18" y="8"/>
                    <a:pt x="18" y="8"/>
                    <a:pt x="18" y="8"/>
                  </a:cubicBezTo>
                  <a:cubicBezTo>
                    <a:pt x="18" y="8"/>
                    <a:pt x="18" y="8"/>
                    <a:pt x="18" y="8"/>
                  </a:cubicBezTo>
                  <a:cubicBezTo>
                    <a:pt x="19" y="13"/>
                    <a:pt x="20" y="22"/>
                    <a:pt x="13" y="33"/>
                  </a:cubicBezTo>
                  <a:cubicBezTo>
                    <a:pt x="13" y="33"/>
                    <a:pt x="12" y="32"/>
                    <a:pt x="11" y="32"/>
                  </a:cubicBezTo>
                  <a:cubicBezTo>
                    <a:pt x="10" y="31"/>
                    <a:pt x="8" y="31"/>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6" y="33"/>
                    <a:pt x="5" y="35"/>
                    <a:pt x="4" y="38"/>
                  </a:cubicBezTo>
                  <a:cubicBezTo>
                    <a:pt x="4" y="39"/>
                    <a:pt x="4" y="39"/>
                    <a:pt x="4" y="39"/>
                  </a:cubicBezTo>
                  <a:cubicBezTo>
                    <a:pt x="4" y="39"/>
                    <a:pt x="4" y="39"/>
                    <a:pt x="4" y="39"/>
                  </a:cubicBezTo>
                  <a:cubicBezTo>
                    <a:pt x="4" y="41"/>
                    <a:pt x="3" y="44"/>
                    <a:pt x="2" y="47"/>
                  </a:cubicBezTo>
                  <a:cubicBezTo>
                    <a:pt x="2" y="50"/>
                    <a:pt x="1" y="52"/>
                    <a:pt x="1" y="53"/>
                  </a:cubicBezTo>
                  <a:cubicBezTo>
                    <a:pt x="1" y="53"/>
                    <a:pt x="1" y="53"/>
                    <a:pt x="1" y="53"/>
                  </a:cubicBezTo>
                  <a:cubicBezTo>
                    <a:pt x="1" y="53"/>
                    <a:pt x="1" y="54"/>
                    <a:pt x="1" y="55"/>
                  </a:cubicBezTo>
                  <a:cubicBezTo>
                    <a:pt x="0" y="55"/>
                    <a:pt x="0" y="55"/>
                    <a:pt x="0" y="55"/>
                  </a:cubicBezTo>
                  <a:cubicBezTo>
                    <a:pt x="0" y="56"/>
                    <a:pt x="0" y="56"/>
                    <a:pt x="0" y="56"/>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2" y="56"/>
                    <a:pt x="2" y="56"/>
                    <a:pt x="2" y="56"/>
                  </a:cubicBezTo>
                  <a:cubicBezTo>
                    <a:pt x="3" y="56"/>
                    <a:pt x="5" y="56"/>
                    <a:pt x="6" y="56"/>
                  </a:cubicBezTo>
                  <a:cubicBezTo>
                    <a:pt x="7" y="56"/>
                    <a:pt x="7" y="56"/>
                    <a:pt x="7" y="56"/>
                  </a:cubicBezTo>
                  <a:cubicBezTo>
                    <a:pt x="7" y="56"/>
                    <a:pt x="7" y="56"/>
                    <a:pt x="7" y="56"/>
                  </a:cubicBezTo>
                  <a:cubicBezTo>
                    <a:pt x="7" y="56"/>
                    <a:pt x="7" y="56"/>
                    <a:pt x="7" y="56"/>
                  </a:cubicBezTo>
                  <a:cubicBezTo>
                    <a:pt x="8" y="56"/>
                    <a:pt x="9" y="55"/>
                    <a:pt x="10" y="55"/>
                  </a:cubicBezTo>
                  <a:cubicBezTo>
                    <a:pt x="10" y="55"/>
                    <a:pt x="10" y="55"/>
                    <a:pt x="10" y="55"/>
                  </a:cubicBezTo>
                  <a:cubicBezTo>
                    <a:pt x="10" y="55"/>
                    <a:pt x="10" y="55"/>
                    <a:pt x="10" y="55"/>
                  </a:cubicBezTo>
                  <a:cubicBezTo>
                    <a:pt x="11" y="55"/>
                    <a:pt x="11" y="55"/>
                    <a:pt x="11" y="55"/>
                  </a:cubicBezTo>
                  <a:cubicBezTo>
                    <a:pt x="11" y="55"/>
                    <a:pt x="11" y="55"/>
                    <a:pt x="11" y="55"/>
                  </a:cubicBezTo>
                  <a:cubicBezTo>
                    <a:pt x="17" y="54"/>
                    <a:pt x="23" y="51"/>
                    <a:pt x="27" y="49"/>
                  </a:cubicBezTo>
                  <a:cubicBezTo>
                    <a:pt x="27" y="49"/>
                    <a:pt x="27" y="49"/>
                    <a:pt x="27" y="49"/>
                  </a:cubicBezTo>
                  <a:cubicBezTo>
                    <a:pt x="29" y="46"/>
                    <a:pt x="30" y="43"/>
                    <a:pt x="31" y="41"/>
                  </a:cubicBezTo>
                  <a:cubicBezTo>
                    <a:pt x="30" y="40"/>
                    <a:pt x="30" y="40"/>
                    <a:pt x="30" y="40"/>
                  </a:cubicBezTo>
                  <a:cubicBezTo>
                    <a:pt x="30" y="40"/>
                    <a:pt x="30" y="40"/>
                    <a:pt x="30" y="40"/>
                  </a:cubicBezTo>
                  <a:cubicBezTo>
                    <a:pt x="26" y="39"/>
                    <a:pt x="26" y="39"/>
                    <a:pt x="26" y="39"/>
                  </a:cubicBezTo>
                  <a:cubicBezTo>
                    <a:pt x="38" y="21"/>
                    <a:pt x="28" y="3"/>
                    <a:pt x="25" y="0"/>
                  </a:cubicBezTo>
                  <a:cubicBezTo>
                    <a:pt x="25" y="0"/>
                    <a:pt x="25" y="0"/>
                    <a:pt x="2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67" name="Freeform 53"/>
            <p:cNvSpPr>
              <a:spLocks noEditPoints="1"/>
            </p:cNvSpPr>
            <p:nvPr/>
          </p:nvSpPr>
          <p:spPr bwMode="auto">
            <a:xfrm>
              <a:off x="4039" y="2391"/>
              <a:ext cx="107" cy="128"/>
            </a:xfrm>
            <a:custGeom>
              <a:gdLst>
                <a:gd fmla="*/ 43 w 45" name="T0"/>
                <a:gd fmla="*/ 25 h 54" name="T1"/>
                <a:gd fmla="*/ 39 w 45" name="T2"/>
                <a:gd fmla="*/ 23 h 54" name="T3"/>
                <a:gd fmla="*/ 35 w 45" name="T4"/>
                <a:gd fmla="*/ 22 h 54" name="T5"/>
                <a:gd fmla="*/ 34 w 45" name="T6"/>
                <a:gd fmla="*/ 21 h 54" name="T7"/>
                <a:gd fmla="*/ 35 w 45" name="T8"/>
                <a:gd fmla="*/ 20 h 54" name="T9"/>
                <a:gd fmla="*/ 30 w 45" name="T10"/>
                <a:gd fmla="*/ 19 h 54" name="T11"/>
                <a:gd fmla="*/ 31 w 45" name="T12"/>
                <a:gd fmla="*/ 19 h 54" name="T13"/>
                <a:gd fmla="*/ 33 w 45" name="T14"/>
                <a:gd fmla="*/ 20 h 54" name="T15"/>
                <a:gd fmla="*/ 33 w 45" name="T16"/>
                <a:gd fmla="*/ 18 h 54" name="T17"/>
                <a:gd fmla="*/ 28 w 45" name="T18"/>
                <a:gd fmla="*/ 19 h 54" name="T19"/>
                <a:gd fmla="*/ 29 w 45" name="T20"/>
                <a:gd fmla="*/ 18 h 54" name="T21"/>
                <a:gd fmla="*/ 35 w 45" name="T22"/>
                <a:gd fmla="*/ 18 h 54" name="T23"/>
                <a:gd fmla="*/ 36 w 45" name="T24"/>
                <a:gd fmla="*/ 19 h 54" name="T25"/>
                <a:gd fmla="*/ 40 w 45" name="T26"/>
                <a:gd fmla="*/ 17 h 54" name="T27"/>
                <a:gd fmla="*/ 34 w 45" name="T28"/>
                <a:gd fmla="*/ 17 h 54" name="T29"/>
                <a:gd fmla="*/ 34 w 45" name="T30"/>
                <a:gd fmla="*/ 18 h 54" name="T31"/>
                <a:gd fmla="*/ 2 w 45" name="T32"/>
                <a:gd fmla="*/ 41 h 54" name="T33"/>
                <a:gd fmla="*/ 14 w 45" name="T34"/>
                <a:gd fmla="*/ 20 h 54" name="T35"/>
                <a:gd fmla="*/ 32 w 45" name="T36"/>
                <a:gd fmla="*/ 25 h 54" name="T37"/>
                <a:gd fmla="*/ 31 w 45" name="T38"/>
                <a:gd fmla="*/ 49 h 54" name="T39"/>
                <a:gd fmla="*/ 29 w 45" name="T40"/>
                <a:gd fmla="*/ 51 h 54" name="T41"/>
                <a:gd fmla="*/ 16 w 45" name="T42"/>
                <a:gd fmla="*/ 48 h 54" name="T43"/>
                <a:gd fmla="*/ 3 w 45" name="T44"/>
                <a:gd fmla="*/ 43 h 54" name="T45"/>
                <a:gd fmla="*/ 25 w 45" name="T46"/>
                <a:gd fmla="*/ 17 h 54" name="T47"/>
                <a:gd fmla="*/ 23 w 45" name="T48"/>
                <a:gd fmla="*/ 17 h 54" name="T49"/>
                <a:gd fmla="*/ 21 w 45" name="T50"/>
                <a:gd fmla="*/ 16 h 54" name="T51"/>
                <a:gd fmla="*/ 32 w 45" name="T52"/>
                <a:gd fmla="*/ 17 h 54" name="T53"/>
                <a:gd fmla="*/ 33 w 45" name="T54"/>
                <a:gd fmla="*/ 16 h 54" name="T55"/>
                <a:gd fmla="*/ 19 w 45" name="T56"/>
                <a:gd fmla="*/ 15 h 54" name="T57"/>
                <a:gd fmla="*/ 20 w 45" name="T58"/>
                <a:gd fmla="*/ 15 h 54" name="T59"/>
                <a:gd fmla="*/ 29 w 45" name="T60"/>
                <a:gd fmla="*/ 14 h 54" name="T61"/>
                <a:gd fmla="*/ 24 w 45" name="T62"/>
                <a:gd fmla="*/ 15 h 54" name="T63"/>
                <a:gd fmla="*/ 23 w 45" name="T64"/>
                <a:gd fmla="*/ 15 h 54" name="T65"/>
                <a:gd fmla="*/ 23 w 45" name="T66"/>
                <a:gd fmla="*/ 15 h 54" name="T67"/>
                <a:gd fmla="*/ 20 w 45" name="T68"/>
                <a:gd fmla="*/ 12 h 54" name="T69"/>
                <a:gd fmla="*/ 21 w 45" name="T70"/>
                <a:gd fmla="*/ 12 h 54" name="T71"/>
                <a:gd fmla="*/ 25 w 45" name="T72"/>
                <a:gd fmla="*/ 10 h 54" name="T73"/>
                <a:gd fmla="*/ 25 w 45" name="T74"/>
                <a:gd fmla="*/ 2 h 54" name="T75"/>
                <a:gd fmla="*/ 32 w 45" name="T76"/>
                <a:gd fmla="*/ 4 h 54" name="T77"/>
                <a:gd fmla="*/ 29 w 45" name="T78"/>
                <a:gd fmla="*/ 11 h 54" name="T79"/>
                <a:gd fmla="*/ 32 w 45" name="T80"/>
                <a:gd fmla="*/ 8 h 54" name="T81"/>
                <a:gd fmla="*/ 35 w 45" name="T82"/>
                <a:gd fmla="*/ 7 h 54" name="T83"/>
                <a:gd fmla="*/ 21 w 45" name="T84"/>
                <a:gd fmla="*/ 11 h 54" name="T85"/>
                <a:gd fmla="*/ 22 w 45" name="T86"/>
                <a:gd fmla="*/ 3 h 54" name="T87"/>
                <a:gd fmla="*/ 25 w 45" name="T88"/>
                <a:gd fmla="*/ 0 h 54" name="T89"/>
                <a:gd fmla="*/ 23 w 45" name="T90"/>
                <a:gd fmla="*/ 2 h 54" name="T91"/>
                <a:gd fmla="*/ 17 w 45" name="T92"/>
                <a:gd fmla="*/ 3 h 54" name="T93"/>
                <a:gd fmla="*/ 18 w 45" name="T94"/>
                <a:gd fmla="*/ 12 h 54" name="T95"/>
                <a:gd fmla="*/ 13 w 45" name="T96"/>
                <a:gd fmla="*/ 18 h 54" name="T97"/>
                <a:gd fmla="*/ 1 w 45" name="T98"/>
                <a:gd fmla="*/ 41 h 54" name="T99"/>
                <a:gd fmla="*/ 3 w 45" name="T100"/>
                <a:gd fmla="*/ 45 h 54" name="T101"/>
                <a:gd fmla="*/ 15 w 45" name="T102"/>
                <a:gd fmla="*/ 49 h 54" name="T103"/>
                <a:gd fmla="*/ 28 w 45" name="T104"/>
                <a:gd fmla="*/ 52 h 54" name="T105"/>
                <a:gd fmla="*/ 33 w 45" name="T106"/>
                <a:gd fmla="*/ 50 h 54" name="T107"/>
                <a:gd fmla="*/ 34 w 45" name="T108"/>
                <a:gd fmla="*/ 24 h 54" name="T109"/>
                <a:gd fmla="*/ 44 w 45" name="T110"/>
                <a:gd fmla="*/ 27 h 54" name="T111"/>
                <a:gd fmla="*/ 37 w 45" name="T112"/>
                <a:gd fmla="*/ 20 h 54" name="T113"/>
                <a:gd fmla="*/ 41 w 45" name="T114"/>
                <a:gd fmla="*/ 19 h 54" name="T115"/>
                <a:gd fmla="*/ 41 w 45" name="T116"/>
                <a:gd fmla="*/ 16 h 54" name="T117"/>
                <a:gd fmla="*/ 40 w 45" name="T118"/>
                <a:gd fmla="*/ 10 h 54" name="T119"/>
                <a:gd fmla="*/ 37 w 45" name="T120"/>
                <a:gd fmla="*/ 5 h 54" name="T121"/>
                <a:gd fmla="*/ 33 w 45" name="T122"/>
                <a:gd fmla="*/ 5 h 54" name="T123"/>
                <a:gd fmla="*/ 26 w 45" name="T124"/>
                <a:gd fmla="*/ 0 h 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4" w="45">
                  <a:moveTo>
                    <a:pt x="43" y="26"/>
                  </a:moveTo>
                  <a:cubicBezTo>
                    <a:pt x="42" y="26"/>
                    <a:pt x="41" y="26"/>
                    <a:pt x="40" y="25"/>
                  </a:cubicBezTo>
                  <a:cubicBezTo>
                    <a:pt x="42" y="24"/>
                    <a:pt x="42" y="24"/>
                    <a:pt x="42" y="24"/>
                  </a:cubicBezTo>
                  <a:cubicBezTo>
                    <a:pt x="42" y="24"/>
                    <a:pt x="43" y="24"/>
                    <a:pt x="43" y="25"/>
                  </a:cubicBezTo>
                  <a:cubicBezTo>
                    <a:pt x="43" y="25"/>
                    <a:pt x="43" y="25"/>
                    <a:pt x="43" y="26"/>
                  </a:cubicBezTo>
                  <a:moveTo>
                    <a:pt x="39" y="24"/>
                  </a:moveTo>
                  <a:cubicBezTo>
                    <a:pt x="39" y="24"/>
                    <a:pt x="38" y="24"/>
                    <a:pt x="38" y="24"/>
                  </a:cubicBezTo>
                  <a:cubicBezTo>
                    <a:pt x="39" y="23"/>
                    <a:pt x="39" y="23"/>
                    <a:pt x="39" y="23"/>
                  </a:cubicBezTo>
                  <a:cubicBezTo>
                    <a:pt x="40" y="23"/>
                    <a:pt x="40" y="23"/>
                    <a:pt x="41" y="23"/>
                  </a:cubicBezTo>
                  <a:cubicBezTo>
                    <a:pt x="39" y="24"/>
                    <a:pt x="39" y="24"/>
                    <a:pt x="39" y="24"/>
                  </a:cubicBezTo>
                  <a:moveTo>
                    <a:pt x="36" y="23"/>
                  </a:moveTo>
                  <a:cubicBezTo>
                    <a:pt x="36" y="23"/>
                    <a:pt x="36" y="22"/>
                    <a:pt x="35" y="22"/>
                  </a:cubicBezTo>
                  <a:cubicBezTo>
                    <a:pt x="37" y="21"/>
                    <a:pt x="37" y="21"/>
                    <a:pt x="37" y="21"/>
                  </a:cubicBezTo>
                  <a:cubicBezTo>
                    <a:pt x="37" y="21"/>
                    <a:pt x="37" y="22"/>
                    <a:pt x="38" y="22"/>
                  </a:cubicBezTo>
                  <a:cubicBezTo>
                    <a:pt x="36" y="23"/>
                    <a:pt x="36" y="23"/>
                    <a:pt x="36" y="23"/>
                  </a:cubicBezTo>
                  <a:moveTo>
                    <a:pt x="34" y="21"/>
                  </a:moveTo>
                  <a:cubicBezTo>
                    <a:pt x="33" y="21"/>
                    <a:pt x="33" y="21"/>
                    <a:pt x="33" y="21"/>
                  </a:cubicBezTo>
                  <a:cubicBezTo>
                    <a:pt x="34" y="20"/>
                    <a:pt x="34" y="20"/>
                    <a:pt x="35" y="20"/>
                  </a:cubicBezTo>
                  <a:cubicBezTo>
                    <a:pt x="35" y="20"/>
                    <a:pt x="35" y="20"/>
                    <a:pt x="35" y="20"/>
                  </a:cubicBezTo>
                  <a:cubicBezTo>
                    <a:pt x="35" y="20"/>
                    <a:pt x="35" y="20"/>
                    <a:pt x="35" y="20"/>
                  </a:cubicBezTo>
                  <a:cubicBezTo>
                    <a:pt x="34" y="21"/>
                    <a:pt x="34" y="21"/>
                    <a:pt x="34" y="21"/>
                  </a:cubicBezTo>
                  <a:moveTo>
                    <a:pt x="30" y="19"/>
                  </a:moveTo>
                  <a:cubicBezTo>
                    <a:pt x="30" y="19"/>
                    <a:pt x="30" y="19"/>
                    <a:pt x="30" y="19"/>
                  </a:cubicBezTo>
                  <a:cubicBezTo>
                    <a:pt x="30" y="19"/>
                    <a:pt x="30" y="19"/>
                    <a:pt x="30" y="19"/>
                  </a:cubicBezTo>
                  <a:cubicBezTo>
                    <a:pt x="31" y="18"/>
                    <a:pt x="31" y="18"/>
                    <a:pt x="31" y="18"/>
                  </a:cubicBezTo>
                  <a:cubicBezTo>
                    <a:pt x="31" y="18"/>
                    <a:pt x="31" y="18"/>
                    <a:pt x="31" y="18"/>
                  </a:cubicBezTo>
                  <a:cubicBezTo>
                    <a:pt x="31" y="19"/>
                    <a:pt x="31" y="19"/>
                    <a:pt x="31" y="19"/>
                  </a:cubicBezTo>
                  <a:cubicBezTo>
                    <a:pt x="31" y="19"/>
                    <a:pt x="31" y="19"/>
                    <a:pt x="31" y="19"/>
                  </a:cubicBezTo>
                  <a:cubicBezTo>
                    <a:pt x="31" y="19"/>
                    <a:pt x="31" y="19"/>
                    <a:pt x="31" y="19"/>
                  </a:cubicBezTo>
                  <a:cubicBezTo>
                    <a:pt x="30" y="19"/>
                    <a:pt x="30" y="19"/>
                    <a:pt x="30" y="19"/>
                  </a:cubicBezTo>
                  <a:cubicBezTo>
                    <a:pt x="30" y="19"/>
                    <a:pt x="30" y="19"/>
                    <a:pt x="30" y="19"/>
                  </a:cubicBezTo>
                  <a:moveTo>
                    <a:pt x="33" y="20"/>
                  </a:moveTo>
                  <a:cubicBezTo>
                    <a:pt x="32" y="20"/>
                    <a:pt x="32" y="20"/>
                    <a:pt x="32" y="20"/>
                  </a:cubicBezTo>
                  <a:cubicBezTo>
                    <a:pt x="33" y="19"/>
                    <a:pt x="33" y="19"/>
                    <a:pt x="33" y="19"/>
                  </a:cubicBezTo>
                  <a:cubicBezTo>
                    <a:pt x="33" y="18"/>
                    <a:pt x="33" y="18"/>
                    <a:pt x="33" y="18"/>
                  </a:cubicBezTo>
                  <a:cubicBezTo>
                    <a:pt x="33" y="18"/>
                    <a:pt x="33" y="18"/>
                    <a:pt x="33" y="18"/>
                  </a:cubicBezTo>
                  <a:cubicBezTo>
                    <a:pt x="33" y="18"/>
                    <a:pt x="33" y="18"/>
                    <a:pt x="33" y="18"/>
                  </a:cubicBezTo>
                  <a:cubicBezTo>
                    <a:pt x="34" y="19"/>
                    <a:pt x="34" y="19"/>
                    <a:pt x="34" y="19"/>
                  </a:cubicBezTo>
                  <a:cubicBezTo>
                    <a:pt x="33" y="19"/>
                    <a:pt x="33" y="19"/>
                    <a:pt x="33" y="20"/>
                  </a:cubicBezTo>
                  <a:moveTo>
                    <a:pt x="28" y="19"/>
                  </a:moveTo>
                  <a:cubicBezTo>
                    <a:pt x="28" y="19"/>
                    <a:pt x="28" y="18"/>
                    <a:pt x="27" y="18"/>
                  </a:cubicBezTo>
                  <a:cubicBezTo>
                    <a:pt x="28" y="18"/>
                    <a:pt x="28" y="18"/>
                    <a:pt x="28" y="18"/>
                  </a:cubicBezTo>
                  <a:cubicBezTo>
                    <a:pt x="28" y="17"/>
                    <a:pt x="28" y="17"/>
                    <a:pt x="28" y="17"/>
                  </a:cubicBezTo>
                  <a:cubicBezTo>
                    <a:pt x="29" y="18"/>
                    <a:pt x="29" y="18"/>
                    <a:pt x="29" y="18"/>
                  </a:cubicBezTo>
                  <a:cubicBezTo>
                    <a:pt x="28" y="19"/>
                    <a:pt x="28" y="19"/>
                    <a:pt x="28" y="19"/>
                  </a:cubicBezTo>
                  <a:cubicBezTo>
                    <a:pt x="28" y="19"/>
                    <a:pt x="28" y="19"/>
                    <a:pt x="28" y="19"/>
                  </a:cubicBezTo>
                  <a:moveTo>
                    <a:pt x="35" y="19"/>
                  </a:moveTo>
                  <a:cubicBezTo>
                    <a:pt x="35" y="18"/>
                    <a:pt x="35" y="18"/>
                    <a:pt x="35" y="18"/>
                  </a:cubicBezTo>
                  <a:cubicBezTo>
                    <a:pt x="35" y="18"/>
                    <a:pt x="35" y="18"/>
                    <a:pt x="36" y="17"/>
                  </a:cubicBezTo>
                  <a:cubicBezTo>
                    <a:pt x="36" y="17"/>
                    <a:pt x="36" y="17"/>
                    <a:pt x="37" y="17"/>
                  </a:cubicBezTo>
                  <a:cubicBezTo>
                    <a:pt x="37" y="17"/>
                    <a:pt x="37" y="17"/>
                    <a:pt x="37" y="17"/>
                  </a:cubicBezTo>
                  <a:cubicBezTo>
                    <a:pt x="36" y="19"/>
                    <a:pt x="36" y="19"/>
                    <a:pt x="36" y="19"/>
                  </a:cubicBezTo>
                  <a:cubicBezTo>
                    <a:pt x="36" y="19"/>
                    <a:pt x="36" y="19"/>
                    <a:pt x="35" y="19"/>
                  </a:cubicBezTo>
                  <a:moveTo>
                    <a:pt x="38" y="18"/>
                  </a:moveTo>
                  <a:cubicBezTo>
                    <a:pt x="38" y="17"/>
                    <a:pt x="38" y="17"/>
                    <a:pt x="38" y="17"/>
                  </a:cubicBezTo>
                  <a:cubicBezTo>
                    <a:pt x="39" y="17"/>
                    <a:pt x="40" y="17"/>
                    <a:pt x="40" y="17"/>
                  </a:cubicBezTo>
                  <a:cubicBezTo>
                    <a:pt x="40" y="18"/>
                    <a:pt x="40" y="18"/>
                    <a:pt x="40" y="18"/>
                  </a:cubicBezTo>
                  <a:cubicBezTo>
                    <a:pt x="39" y="18"/>
                    <a:pt x="39" y="18"/>
                    <a:pt x="38" y="18"/>
                  </a:cubicBezTo>
                  <a:moveTo>
                    <a:pt x="34" y="18"/>
                  </a:moveTo>
                  <a:cubicBezTo>
                    <a:pt x="34" y="17"/>
                    <a:pt x="34" y="17"/>
                    <a:pt x="34" y="17"/>
                  </a:cubicBezTo>
                  <a:cubicBezTo>
                    <a:pt x="34" y="17"/>
                    <a:pt x="34" y="17"/>
                    <a:pt x="34" y="17"/>
                  </a:cubicBezTo>
                  <a:cubicBezTo>
                    <a:pt x="34" y="17"/>
                    <a:pt x="34" y="17"/>
                    <a:pt x="34" y="17"/>
                  </a:cubicBezTo>
                  <a:cubicBezTo>
                    <a:pt x="34" y="17"/>
                    <a:pt x="34" y="17"/>
                    <a:pt x="34" y="17"/>
                  </a:cubicBezTo>
                  <a:cubicBezTo>
                    <a:pt x="34" y="18"/>
                    <a:pt x="34" y="18"/>
                    <a:pt x="34" y="18"/>
                  </a:cubicBezTo>
                  <a:moveTo>
                    <a:pt x="2" y="43"/>
                  </a:moveTo>
                  <a:cubicBezTo>
                    <a:pt x="2" y="43"/>
                    <a:pt x="1" y="43"/>
                    <a:pt x="1" y="43"/>
                  </a:cubicBezTo>
                  <a:cubicBezTo>
                    <a:pt x="2" y="42"/>
                    <a:pt x="2" y="42"/>
                    <a:pt x="2" y="42"/>
                  </a:cubicBezTo>
                  <a:cubicBezTo>
                    <a:pt x="2" y="42"/>
                    <a:pt x="2" y="41"/>
                    <a:pt x="2" y="41"/>
                  </a:cubicBezTo>
                  <a:cubicBezTo>
                    <a:pt x="2" y="40"/>
                    <a:pt x="2" y="39"/>
                    <a:pt x="2" y="39"/>
                  </a:cubicBezTo>
                  <a:cubicBezTo>
                    <a:pt x="2" y="36"/>
                    <a:pt x="2" y="34"/>
                    <a:pt x="3" y="31"/>
                  </a:cubicBezTo>
                  <a:cubicBezTo>
                    <a:pt x="5" y="27"/>
                    <a:pt x="7" y="23"/>
                    <a:pt x="10" y="21"/>
                  </a:cubicBezTo>
                  <a:cubicBezTo>
                    <a:pt x="11" y="21"/>
                    <a:pt x="12" y="20"/>
                    <a:pt x="14" y="20"/>
                  </a:cubicBezTo>
                  <a:cubicBezTo>
                    <a:pt x="15" y="19"/>
                    <a:pt x="17" y="19"/>
                    <a:pt x="19" y="17"/>
                  </a:cubicBezTo>
                  <a:cubicBezTo>
                    <a:pt x="19" y="17"/>
                    <a:pt x="20" y="17"/>
                    <a:pt x="20" y="18"/>
                  </a:cubicBezTo>
                  <a:cubicBezTo>
                    <a:pt x="24" y="19"/>
                    <a:pt x="27" y="20"/>
                    <a:pt x="30" y="20"/>
                  </a:cubicBezTo>
                  <a:cubicBezTo>
                    <a:pt x="30" y="21"/>
                    <a:pt x="31" y="23"/>
                    <a:pt x="32" y="25"/>
                  </a:cubicBezTo>
                  <a:cubicBezTo>
                    <a:pt x="34" y="28"/>
                    <a:pt x="36" y="31"/>
                    <a:pt x="37" y="34"/>
                  </a:cubicBezTo>
                  <a:cubicBezTo>
                    <a:pt x="38" y="37"/>
                    <a:pt x="37" y="42"/>
                    <a:pt x="35" y="45"/>
                  </a:cubicBezTo>
                  <a:cubicBezTo>
                    <a:pt x="34" y="45"/>
                    <a:pt x="34" y="46"/>
                    <a:pt x="33" y="46"/>
                  </a:cubicBezTo>
                  <a:cubicBezTo>
                    <a:pt x="33" y="47"/>
                    <a:pt x="32" y="48"/>
                    <a:pt x="31" y="49"/>
                  </a:cubicBezTo>
                  <a:cubicBezTo>
                    <a:pt x="31" y="50"/>
                    <a:pt x="31" y="50"/>
                    <a:pt x="31" y="51"/>
                  </a:cubicBezTo>
                  <a:cubicBezTo>
                    <a:pt x="31" y="52"/>
                    <a:pt x="31" y="53"/>
                    <a:pt x="31" y="53"/>
                  </a:cubicBezTo>
                  <a:cubicBezTo>
                    <a:pt x="31" y="53"/>
                    <a:pt x="31" y="53"/>
                    <a:pt x="31" y="53"/>
                  </a:cubicBezTo>
                  <a:cubicBezTo>
                    <a:pt x="30" y="53"/>
                    <a:pt x="30" y="52"/>
                    <a:pt x="29" y="51"/>
                  </a:cubicBezTo>
                  <a:cubicBezTo>
                    <a:pt x="28" y="51"/>
                    <a:pt x="28" y="51"/>
                    <a:pt x="28" y="51"/>
                  </a:cubicBezTo>
                  <a:cubicBezTo>
                    <a:pt x="27" y="51"/>
                    <a:pt x="26" y="50"/>
                    <a:pt x="25" y="50"/>
                  </a:cubicBezTo>
                  <a:cubicBezTo>
                    <a:pt x="24" y="50"/>
                    <a:pt x="23" y="50"/>
                    <a:pt x="22" y="50"/>
                  </a:cubicBezTo>
                  <a:cubicBezTo>
                    <a:pt x="20" y="49"/>
                    <a:pt x="18" y="48"/>
                    <a:pt x="16" y="48"/>
                  </a:cubicBezTo>
                  <a:cubicBezTo>
                    <a:pt x="14" y="47"/>
                    <a:pt x="11" y="46"/>
                    <a:pt x="9" y="45"/>
                  </a:cubicBezTo>
                  <a:cubicBezTo>
                    <a:pt x="9" y="45"/>
                    <a:pt x="9" y="45"/>
                    <a:pt x="9" y="45"/>
                  </a:cubicBezTo>
                  <a:cubicBezTo>
                    <a:pt x="7" y="44"/>
                    <a:pt x="6" y="43"/>
                    <a:pt x="4" y="43"/>
                  </a:cubicBezTo>
                  <a:cubicBezTo>
                    <a:pt x="3" y="43"/>
                    <a:pt x="3" y="43"/>
                    <a:pt x="3" y="43"/>
                  </a:cubicBezTo>
                  <a:cubicBezTo>
                    <a:pt x="2" y="43"/>
                    <a:pt x="2" y="43"/>
                    <a:pt x="2" y="43"/>
                  </a:cubicBezTo>
                  <a:moveTo>
                    <a:pt x="26" y="18"/>
                  </a:moveTo>
                  <a:cubicBezTo>
                    <a:pt x="25" y="18"/>
                    <a:pt x="25" y="18"/>
                    <a:pt x="24" y="17"/>
                  </a:cubicBezTo>
                  <a:cubicBezTo>
                    <a:pt x="25" y="17"/>
                    <a:pt x="25" y="17"/>
                    <a:pt x="25" y="17"/>
                  </a:cubicBezTo>
                  <a:cubicBezTo>
                    <a:pt x="25" y="17"/>
                    <a:pt x="26" y="17"/>
                    <a:pt x="27" y="17"/>
                  </a:cubicBezTo>
                  <a:cubicBezTo>
                    <a:pt x="26" y="18"/>
                    <a:pt x="26" y="18"/>
                    <a:pt x="26" y="18"/>
                  </a:cubicBezTo>
                  <a:cubicBezTo>
                    <a:pt x="26" y="18"/>
                    <a:pt x="26" y="18"/>
                    <a:pt x="26" y="18"/>
                  </a:cubicBezTo>
                  <a:moveTo>
                    <a:pt x="23" y="17"/>
                  </a:moveTo>
                  <a:cubicBezTo>
                    <a:pt x="22" y="17"/>
                    <a:pt x="22" y="17"/>
                    <a:pt x="21" y="16"/>
                  </a:cubicBezTo>
                  <a:cubicBezTo>
                    <a:pt x="21" y="16"/>
                    <a:pt x="21" y="16"/>
                    <a:pt x="21" y="16"/>
                  </a:cubicBezTo>
                  <a:cubicBezTo>
                    <a:pt x="21" y="16"/>
                    <a:pt x="21" y="16"/>
                    <a:pt x="21" y="16"/>
                  </a:cubicBezTo>
                  <a:cubicBezTo>
                    <a:pt x="21" y="16"/>
                    <a:pt x="21" y="16"/>
                    <a:pt x="21" y="16"/>
                  </a:cubicBezTo>
                  <a:cubicBezTo>
                    <a:pt x="22" y="16"/>
                    <a:pt x="23" y="16"/>
                    <a:pt x="23" y="16"/>
                  </a:cubicBezTo>
                  <a:cubicBezTo>
                    <a:pt x="23" y="17"/>
                    <a:pt x="23" y="17"/>
                    <a:pt x="23" y="17"/>
                  </a:cubicBezTo>
                  <a:cubicBezTo>
                    <a:pt x="23" y="17"/>
                    <a:pt x="23" y="17"/>
                    <a:pt x="23" y="17"/>
                  </a:cubicBezTo>
                  <a:moveTo>
                    <a:pt x="32" y="17"/>
                  </a:moveTo>
                  <a:cubicBezTo>
                    <a:pt x="32" y="17"/>
                    <a:pt x="31" y="17"/>
                    <a:pt x="31" y="17"/>
                  </a:cubicBezTo>
                  <a:cubicBezTo>
                    <a:pt x="32" y="15"/>
                    <a:pt x="32" y="15"/>
                    <a:pt x="32" y="15"/>
                  </a:cubicBezTo>
                  <a:cubicBezTo>
                    <a:pt x="33" y="16"/>
                    <a:pt x="33" y="16"/>
                    <a:pt x="33" y="16"/>
                  </a:cubicBezTo>
                  <a:cubicBezTo>
                    <a:pt x="33" y="16"/>
                    <a:pt x="33" y="16"/>
                    <a:pt x="33" y="16"/>
                  </a:cubicBezTo>
                  <a:cubicBezTo>
                    <a:pt x="32" y="17"/>
                    <a:pt x="32" y="17"/>
                    <a:pt x="32" y="17"/>
                  </a:cubicBezTo>
                  <a:moveTo>
                    <a:pt x="19" y="16"/>
                  </a:moveTo>
                  <a:cubicBezTo>
                    <a:pt x="19" y="16"/>
                    <a:pt x="19" y="15"/>
                    <a:pt x="19" y="15"/>
                  </a:cubicBezTo>
                  <a:cubicBezTo>
                    <a:pt x="19" y="15"/>
                    <a:pt x="19" y="15"/>
                    <a:pt x="19" y="15"/>
                  </a:cubicBezTo>
                  <a:cubicBezTo>
                    <a:pt x="19" y="15"/>
                    <a:pt x="19" y="15"/>
                    <a:pt x="19" y="15"/>
                  </a:cubicBezTo>
                  <a:cubicBezTo>
                    <a:pt x="19" y="15"/>
                    <a:pt x="19" y="15"/>
                    <a:pt x="19" y="15"/>
                  </a:cubicBezTo>
                  <a:cubicBezTo>
                    <a:pt x="20" y="15"/>
                    <a:pt x="20" y="15"/>
                    <a:pt x="20" y="15"/>
                  </a:cubicBezTo>
                  <a:cubicBezTo>
                    <a:pt x="20" y="15"/>
                    <a:pt x="20" y="15"/>
                    <a:pt x="20" y="15"/>
                  </a:cubicBezTo>
                  <a:cubicBezTo>
                    <a:pt x="19" y="16"/>
                    <a:pt x="19" y="16"/>
                    <a:pt x="19" y="16"/>
                  </a:cubicBezTo>
                  <a:moveTo>
                    <a:pt x="29" y="16"/>
                  </a:moveTo>
                  <a:cubicBezTo>
                    <a:pt x="29" y="16"/>
                    <a:pt x="28" y="16"/>
                    <a:pt x="28" y="16"/>
                  </a:cubicBezTo>
                  <a:cubicBezTo>
                    <a:pt x="29" y="14"/>
                    <a:pt x="29" y="14"/>
                    <a:pt x="29" y="14"/>
                  </a:cubicBezTo>
                  <a:cubicBezTo>
                    <a:pt x="30" y="15"/>
                    <a:pt x="30" y="15"/>
                    <a:pt x="31" y="15"/>
                  </a:cubicBezTo>
                  <a:cubicBezTo>
                    <a:pt x="29" y="16"/>
                    <a:pt x="29" y="16"/>
                    <a:pt x="29" y="16"/>
                  </a:cubicBezTo>
                  <a:moveTo>
                    <a:pt x="26" y="16"/>
                  </a:moveTo>
                  <a:cubicBezTo>
                    <a:pt x="26" y="16"/>
                    <a:pt x="25" y="15"/>
                    <a:pt x="24" y="15"/>
                  </a:cubicBezTo>
                  <a:cubicBezTo>
                    <a:pt x="26" y="14"/>
                    <a:pt x="26" y="14"/>
                    <a:pt x="26" y="14"/>
                  </a:cubicBezTo>
                  <a:cubicBezTo>
                    <a:pt x="27" y="14"/>
                    <a:pt x="27" y="14"/>
                    <a:pt x="28" y="14"/>
                  </a:cubicBezTo>
                  <a:cubicBezTo>
                    <a:pt x="26" y="16"/>
                    <a:pt x="26" y="16"/>
                    <a:pt x="26" y="16"/>
                  </a:cubicBezTo>
                  <a:moveTo>
                    <a:pt x="23" y="15"/>
                  </a:moveTo>
                  <a:cubicBezTo>
                    <a:pt x="22" y="15"/>
                    <a:pt x="22" y="15"/>
                    <a:pt x="21" y="14"/>
                  </a:cubicBezTo>
                  <a:cubicBezTo>
                    <a:pt x="22" y="14"/>
                    <a:pt x="22" y="13"/>
                    <a:pt x="22" y="13"/>
                  </a:cubicBezTo>
                  <a:cubicBezTo>
                    <a:pt x="23" y="13"/>
                    <a:pt x="24" y="13"/>
                    <a:pt x="25" y="13"/>
                  </a:cubicBezTo>
                  <a:cubicBezTo>
                    <a:pt x="23" y="15"/>
                    <a:pt x="23" y="15"/>
                    <a:pt x="23" y="15"/>
                  </a:cubicBezTo>
                  <a:cubicBezTo>
                    <a:pt x="23" y="15"/>
                    <a:pt x="23" y="15"/>
                    <a:pt x="23" y="15"/>
                  </a:cubicBezTo>
                  <a:moveTo>
                    <a:pt x="20" y="14"/>
                  </a:moveTo>
                  <a:cubicBezTo>
                    <a:pt x="19" y="14"/>
                    <a:pt x="19" y="13"/>
                    <a:pt x="19" y="13"/>
                  </a:cubicBezTo>
                  <a:cubicBezTo>
                    <a:pt x="19" y="12"/>
                    <a:pt x="20" y="12"/>
                    <a:pt x="20" y="12"/>
                  </a:cubicBezTo>
                  <a:cubicBezTo>
                    <a:pt x="20" y="12"/>
                    <a:pt x="20" y="12"/>
                    <a:pt x="20" y="12"/>
                  </a:cubicBezTo>
                  <a:cubicBezTo>
                    <a:pt x="20" y="12"/>
                    <a:pt x="20" y="12"/>
                    <a:pt x="20" y="12"/>
                  </a:cubicBezTo>
                  <a:cubicBezTo>
                    <a:pt x="21" y="12"/>
                    <a:pt x="21" y="12"/>
                    <a:pt x="21" y="12"/>
                  </a:cubicBezTo>
                  <a:cubicBezTo>
                    <a:pt x="21" y="12"/>
                    <a:pt x="21" y="12"/>
                    <a:pt x="21" y="12"/>
                  </a:cubicBezTo>
                  <a:cubicBezTo>
                    <a:pt x="21" y="13"/>
                    <a:pt x="20" y="13"/>
                    <a:pt x="20" y="14"/>
                  </a:cubicBezTo>
                  <a:cubicBezTo>
                    <a:pt x="20" y="14"/>
                    <a:pt x="20" y="14"/>
                    <a:pt x="20" y="14"/>
                  </a:cubicBezTo>
                  <a:moveTo>
                    <a:pt x="24" y="10"/>
                  </a:moveTo>
                  <a:cubicBezTo>
                    <a:pt x="25" y="10"/>
                    <a:pt x="25" y="10"/>
                    <a:pt x="25" y="10"/>
                  </a:cubicBezTo>
                  <a:cubicBezTo>
                    <a:pt x="26" y="9"/>
                    <a:pt x="25" y="9"/>
                    <a:pt x="25" y="8"/>
                  </a:cubicBezTo>
                  <a:cubicBezTo>
                    <a:pt x="25" y="7"/>
                    <a:pt x="25" y="6"/>
                    <a:pt x="25" y="5"/>
                  </a:cubicBezTo>
                  <a:cubicBezTo>
                    <a:pt x="25" y="4"/>
                    <a:pt x="25" y="3"/>
                    <a:pt x="25" y="2"/>
                  </a:cubicBezTo>
                  <a:cubicBezTo>
                    <a:pt x="25" y="2"/>
                    <a:pt x="25" y="2"/>
                    <a:pt x="25" y="2"/>
                  </a:cubicBezTo>
                  <a:cubicBezTo>
                    <a:pt x="25" y="2"/>
                    <a:pt x="25" y="2"/>
                    <a:pt x="25" y="2"/>
                  </a:cubicBezTo>
                  <a:cubicBezTo>
                    <a:pt x="27" y="2"/>
                    <a:pt x="28" y="3"/>
                    <a:pt x="29" y="3"/>
                  </a:cubicBezTo>
                  <a:cubicBezTo>
                    <a:pt x="30" y="3"/>
                    <a:pt x="31" y="4"/>
                    <a:pt x="32" y="4"/>
                  </a:cubicBezTo>
                  <a:cubicBezTo>
                    <a:pt x="32" y="4"/>
                    <a:pt x="32" y="4"/>
                    <a:pt x="32" y="4"/>
                  </a:cubicBezTo>
                  <a:cubicBezTo>
                    <a:pt x="32" y="4"/>
                    <a:pt x="32" y="4"/>
                    <a:pt x="32" y="4"/>
                  </a:cubicBezTo>
                  <a:cubicBezTo>
                    <a:pt x="31" y="5"/>
                    <a:pt x="31" y="5"/>
                    <a:pt x="30" y="6"/>
                  </a:cubicBezTo>
                  <a:cubicBezTo>
                    <a:pt x="29" y="7"/>
                    <a:pt x="28" y="9"/>
                    <a:pt x="29" y="10"/>
                  </a:cubicBezTo>
                  <a:cubicBezTo>
                    <a:pt x="29" y="11"/>
                    <a:pt x="29" y="11"/>
                    <a:pt x="29" y="11"/>
                  </a:cubicBezTo>
                  <a:cubicBezTo>
                    <a:pt x="29" y="11"/>
                    <a:pt x="29" y="11"/>
                    <a:pt x="29" y="11"/>
                  </a:cubicBezTo>
                  <a:cubicBezTo>
                    <a:pt x="30" y="11"/>
                    <a:pt x="30" y="11"/>
                    <a:pt x="30" y="11"/>
                  </a:cubicBezTo>
                  <a:cubicBezTo>
                    <a:pt x="30" y="10"/>
                    <a:pt x="31" y="9"/>
                    <a:pt x="31" y="9"/>
                  </a:cubicBezTo>
                  <a:cubicBezTo>
                    <a:pt x="32" y="8"/>
                    <a:pt x="32" y="8"/>
                    <a:pt x="32" y="8"/>
                  </a:cubicBezTo>
                  <a:cubicBezTo>
                    <a:pt x="32" y="7"/>
                    <a:pt x="33" y="7"/>
                    <a:pt x="34" y="6"/>
                  </a:cubicBezTo>
                  <a:cubicBezTo>
                    <a:pt x="34" y="6"/>
                    <a:pt x="34" y="6"/>
                    <a:pt x="34" y="6"/>
                  </a:cubicBezTo>
                  <a:cubicBezTo>
                    <a:pt x="34" y="6"/>
                    <a:pt x="35" y="6"/>
                    <a:pt x="35" y="6"/>
                  </a:cubicBezTo>
                  <a:cubicBezTo>
                    <a:pt x="35" y="7"/>
                    <a:pt x="35" y="7"/>
                    <a:pt x="35" y="7"/>
                  </a:cubicBezTo>
                  <a:cubicBezTo>
                    <a:pt x="36" y="7"/>
                    <a:pt x="38" y="8"/>
                    <a:pt x="38" y="9"/>
                  </a:cubicBezTo>
                  <a:cubicBezTo>
                    <a:pt x="36" y="10"/>
                    <a:pt x="33" y="12"/>
                    <a:pt x="32" y="14"/>
                  </a:cubicBezTo>
                  <a:cubicBezTo>
                    <a:pt x="32" y="14"/>
                    <a:pt x="32" y="14"/>
                    <a:pt x="32" y="14"/>
                  </a:cubicBezTo>
                  <a:cubicBezTo>
                    <a:pt x="30" y="13"/>
                    <a:pt x="24" y="12"/>
                    <a:pt x="21" y="11"/>
                  </a:cubicBezTo>
                  <a:cubicBezTo>
                    <a:pt x="21" y="10"/>
                    <a:pt x="21" y="10"/>
                    <a:pt x="21" y="10"/>
                  </a:cubicBezTo>
                  <a:cubicBezTo>
                    <a:pt x="22" y="8"/>
                    <a:pt x="21" y="5"/>
                    <a:pt x="19" y="3"/>
                  </a:cubicBezTo>
                  <a:cubicBezTo>
                    <a:pt x="20" y="3"/>
                    <a:pt x="20" y="3"/>
                    <a:pt x="21" y="3"/>
                  </a:cubicBezTo>
                  <a:cubicBezTo>
                    <a:pt x="21" y="3"/>
                    <a:pt x="22" y="3"/>
                    <a:pt x="22" y="3"/>
                  </a:cubicBezTo>
                  <a:cubicBezTo>
                    <a:pt x="22" y="3"/>
                    <a:pt x="22" y="4"/>
                    <a:pt x="22" y="5"/>
                  </a:cubicBezTo>
                  <a:cubicBezTo>
                    <a:pt x="23" y="6"/>
                    <a:pt x="23" y="7"/>
                    <a:pt x="23" y="8"/>
                  </a:cubicBezTo>
                  <a:cubicBezTo>
                    <a:pt x="23" y="9"/>
                    <a:pt x="24" y="10"/>
                    <a:pt x="24" y="10"/>
                  </a:cubicBezTo>
                  <a:moveTo>
                    <a:pt x="25" y="0"/>
                  </a:moveTo>
                  <a:cubicBezTo>
                    <a:pt x="25" y="0"/>
                    <a:pt x="24" y="0"/>
                    <a:pt x="24" y="1"/>
                  </a:cubicBezTo>
                  <a:cubicBezTo>
                    <a:pt x="24" y="1"/>
                    <a:pt x="23" y="1"/>
                    <a:pt x="23" y="2"/>
                  </a:cubicBezTo>
                  <a:cubicBezTo>
                    <a:pt x="23" y="2"/>
                    <a:pt x="23" y="2"/>
                    <a:pt x="23" y="2"/>
                  </a:cubicBezTo>
                  <a:cubicBezTo>
                    <a:pt x="23" y="2"/>
                    <a:pt x="23" y="2"/>
                    <a:pt x="23" y="2"/>
                  </a:cubicBezTo>
                  <a:cubicBezTo>
                    <a:pt x="23" y="2"/>
                    <a:pt x="23" y="2"/>
                    <a:pt x="23" y="2"/>
                  </a:cubicBezTo>
                  <a:cubicBezTo>
                    <a:pt x="22" y="1"/>
                    <a:pt x="22" y="1"/>
                    <a:pt x="21" y="1"/>
                  </a:cubicBezTo>
                  <a:cubicBezTo>
                    <a:pt x="20" y="1"/>
                    <a:pt x="19" y="2"/>
                    <a:pt x="18" y="2"/>
                  </a:cubicBezTo>
                  <a:cubicBezTo>
                    <a:pt x="17" y="3"/>
                    <a:pt x="17" y="3"/>
                    <a:pt x="17" y="3"/>
                  </a:cubicBezTo>
                  <a:cubicBezTo>
                    <a:pt x="18" y="4"/>
                    <a:pt x="18" y="4"/>
                    <a:pt x="18" y="4"/>
                  </a:cubicBezTo>
                  <a:cubicBezTo>
                    <a:pt x="20" y="6"/>
                    <a:pt x="20" y="8"/>
                    <a:pt x="20" y="10"/>
                  </a:cubicBezTo>
                  <a:cubicBezTo>
                    <a:pt x="20" y="11"/>
                    <a:pt x="20" y="11"/>
                    <a:pt x="20" y="11"/>
                  </a:cubicBezTo>
                  <a:cubicBezTo>
                    <a:pt x="19" y="11"/>
                    <a:pt x="18" y="12"/>
                    <a:pt x="18" y="12"/>
                  </a:cubicBezTo>
                  <a:cubicBezTo>
                    <a:pt x="18" y="13"/>
                    <a:pt x="18" y="13"/>
                    <a:pt x="18" y="14"/>
                  </a:cubicBezTo>
                  <a:cubicBezTo>
                    <a:pt x="17" y="14"/>
                    <a:pt x="17" y="14"/>
                    <a:pt x="17" y="14"/>
                  </a:cubicBezTo>
                  <a:cubicBezTo>
                    <a:pt x="17" y="15"/>
                    <a:pt x="17" y="16"/>
                    <a:pt x="18" y="16"/>
                  </a:cubicBezTo>
                  <a:cubicBezTo>
                    <a:pt x="16" y="17"/>
                    <a:pt x="15" y="18"/>
                    <a:pt x="13" y="18"/>
                  </a:cubicBezTo>
                  <a:cubicBezTo>
                    <a:pt x="12" y="19"/>
                    <a:pt x="11" y="19"/>
                    <a:pt x="9" y="20"/>
                  </a:cubicBezTo>
                  <a:cubicBezTo>
                    <a:pt x="6" y="22"/>
                    <a:pt x="3" y="26"/>
                    <a:pt x="2" y="30"/>
                  </a:cubicBezTo>
                  <a:cubicBezTo>
                    <a:pt x="1" y="33"/>
                    <a:pt x="1" y="36"/>
                    <a:pt x="1" y="39"/>
                  </a:cubicBezTo>
                  <a:cubicBezTo>
                    <a:pt x="1" y="39"/>
                    <a:pt x="1" y="40"/>
                    <a:pt x="1" y="41"/>
                  </a:cubicBezTo>
                  <a:cubicBezTo>
                    <a:pt x="0" y="42"/>
                    <a:pt x="0" y="42"/>
                    <a:pt x="0" y="42"/>
                  </a:cubicBezTo>
                  <a:cubicBezTo>
                    <a:pt x="0" y="43"/>
                    <a:pt x="0" y="43"/>
                    <a:pt x="0" y="44"/>
                  </a:cubicBezTo>
                  <a:cubicBezTo>
                    <a:pt x="0" y="45"/>
                    <a:pt x="1" y="45"/>
                    <a:pt x="2" y="45"/>
                  </a:cubicBezTo>
                  <a:cubicBezTo>
                    <a:pt x="2" y="45"/>
                    <a:pt x="3" y="45"/>
                    <a:pt x="3" y="45"/>
                  </a:cubicBezTo>
                  <a:cubicBezTo>
                    <a:pt x="3" y="45"/>
                    <a:pt x="3" y="45"/>
                    <a:pt x="4" y="45"/>
                  </a:cubicBezTo>
                  <a:cubicBezTo>
                    <a:pt x="5" y="45"/>
                    <a:pt x="7" y="45"/>
                    <a:pt x="8" y="46"/>
                  </a:cubicBezTo>
                  <a:cubicBezTo>
                    <a:pt x="9" y="46"/>
                    <a:pt x="9" y="46"/>
                    <a:pt x="9" y="46"/>
                  </a:cubicBezTo>
                  <a:cubicBezTo>
                    <a:pt x="11" y="47"/>
                    <a:pt x="13" y="48"/>
                    <a:pt x="15" y="49"/>
                  </a:cubicBezTo>
                  <a:cubicBezTo>
                    <a:pt x="17" y="50"/>
                    <a:pt x="20" y="50"/>
                    <a:pt x="22" y="51"/>
                  </a:cubicBezTo>
                  <a:cubicBezTo>
                    <a:pt x="23" y="51"/>
                    <a:pt x="24" y="52"/>
                    <a:pt x="25" y="52"/>
                  </a:cubicBezTo>
                  <a:cubicBezTo>
                    <a:pt x="25" y="52"/>
                    <a:pt x="26" y="52"/>
                    <a:pt x="27" y="52"/>
                  </a:cubicBezTo>
                  <a:cubicBezTo>
                    <a:pt x="28" y="52"/>
                    <a:pt x="28" y="52"/>
                    <a:pt x="28" y="52"/>
                  </a:cubicBezTo>
                  <a:cubicBezTo>
                    <a:pt x="28" y="53"/>
                    <a:pt x="29" y="54"/>
                    <a:pt x="31" y="54"/>
                  </a:cubicBezTo>
                  <a:cubicBezTo>
                    <a:pt x="31" y="54"/>
                    <a:pt x="31" y="54"/>
                    <a:pt x="31" y="54"/>
                  </a:cubicBezTo>
                  <a:cubicBezTo>
                    <a:pt x="32" y="54"/>
                    <a:pt x="32" y="52"/>
                    <a:pt x="33" y="51"/>
                  </a:cubicBezTo>
                  <a:cubicBezTo>
                    <a:pt x="33" y="51"/>
                    <a:pt x="33" y="50"/>
                    <a:pt x="33" y="50"/>
                  </a:cubicBezTo>
                  <a:cubicBezTo>
                    <a:pt x="33" y="49"/>
                    <a:pt x="34" y="48"/>
                    <a:pt x="34" y="47"/>
                  </a:cubicBezTo>
                  <a:cubicBezTo>
                    <a:pt x="35" y="47"/>
                    <a:pt x="35" y="46"/>
                    <a:pt x="36" y="46"/>
                  </a:cubicBezTo>
                  <a:cubicBezTo>
                    <a:pt x="38" y="42"/>
                    <a:pt x="39" y="38"/>
                    <a:pt x="38" y="33"/>
                  </a:cubicBezTo>
                  <a:cubicBezTo>
                    <a:pt x="37" y="30"/>
                    <a:pt x="35" y="27"/>
                    <a:pt x="34" y="24"/>
                  </a:cubicBezTo>
                  <a:cubicBezTo>
                    <a:pt x="33" y="23"/>
                    <a:pt x="32" y="21"/>
                    <a:pt x="31" y="20"/>
                  </a:cubicBezTo>
                  <a:cubicBezTo>
                    <a:pt x="34" y="23"/>
                    <a:pt x="39" y="27"/>
                    <a:pt x="43" y="27"/>
                  </a:cubicBezTo>
                  <a:cubicBezTo>
                    <a:pt x="43" y="27"/>
                    <a:pt x="43" y="27"/>
                    <a:pt x="43" y="27"/>
                  </a:cubicBezTo>
                  <a:cubicBezTo>
                    <a:pt x="44" y="27"/>
                    <a:pt x="44" y="27"/>
                    <a:pt x="44" y="27"/>
                  </a:cubicBezTo>
                  <a:cubicBezTo>
                    <a:pt x="44" y="26"/>
                    <a:pt x="44" y="25"/>
                    <a:pt x="45" y="25"/>
                  </a:cubicBezTo>
                  <a:cubicBezTo>
                    <a:pt x="45" y="24"/>
                    <a:pt x="45" y="24"/>
                    <a:pt x="45" y="24"/>
                  </a:cubicBezTo>
                  <a:cubicBezTo>
                    <a:pt x="45" y="24"/>
                    <a:pt x="45" y="24"/>
                    <a:pt x="45" y="24"/>
                  </a:cubicBezTo>
                  <a:cubicBezTo>
                    <a:pt x="42" y="23"/>
                    <a:pt x="39" y="21"/>
                    <a:pt x="37" y="20"/>
                  </a:cubicBezTo>
                  <a:cubicBezTo>
                    <a:pt x="37" y="20"/>
                    <a:pt x="37" y="20"/>
                    <a:pt x="37" y="20"/>
                  </a:cubicBezTo>
                  <a:cubicBezTo>
                    <a:pt x="37" y="20"/>
                    <a:pt x="37" y="20"/>
                    <a:pt x="37" y="20"/>
                  </a:cubicBezTo>
                  <a:cubicBezTo>
                    <a:pt x="38" y="20"/>
                    <a:pt x="39" y="19"/>
                    <a:pt x="41" y="19"/>
                  </a:cubicBezTo>
                  <a:cubicBezTo>
                    <a:pt x="41" y="19"/>
                    <a:pt x="41" y="19"/>
                    <a:pt x="41" y="19"/>
                  </a:cubicBezTo>
                  <a:cubicBezTo>
                    <a:pt x="41" y="18"/>
                    <a:pt x="41" y="18"/>
                    <a:pt x="41" y="18"/>
                  </a:cubicBezTo>
                  <a:cubicBezTo>
                    <a:pt x="41" y="18"/>
                    <a:pt x="41" y="17"/>
                    <a:pt x="41" y="16"/>
                  </a:cubicBezTo>
                  <a:cubicBezTo>
                    <a:pt x="41" y="16"/>
                    <a:pt x="41" y="16"/>
                    <a:pt x="41" y="16"/>
                  </a:cubicBezTo>
                  <a:cubicBezTo>
                    <a:pt x="41" y="16"/>
                    <a:pt x="41" y="16"/>
                    <a:pt x="41" y="16"/>
                  </a:cubicBezTo>
                  <a:cubicBezTo>
                    <a:pt x="39" y="16"/>
                    <a:pt x="38" y="16"/>
                    <a:pt x="36" y="16"/>
                  </a:cubicBezTo>
                  <a:cubicBezTo>
                    <a:pt x="36" y="16"/>
                    <a:pt x="35" y="16"/>
                    <a:pt x="34" y="16"/>
                  </a:cubicBezTo>
                  <a:cubicBezTo>
                    <a:pt x="34" y="15"/>
                    <a:pt x="34" y="15"/>
                    <a:pt x="33" y="15"/>
                  </a:cubicBezTo>
                  <a:cubicBezTo>
                    <a:pt x="34" y="13"/>
                    <a:pt x="37" y="11"/>
                    <a:pt x="40" y="10"/>
                  </a:cubicBezTo>
                  <a:cubicBezTo>
                    <a:pt x="40" y="10"/>
                    <a:pt x="40" y="10"/>
                    <a:pt x="40" y="10"/>
                  </a:cubicBezTo>
                  <a:cubicBezTo>
                    <a:pt x="40" y="9"/>
                    <a:pt x="40" y="9"/>
                    <a:pt x="40" y="9"/>
                  </a:cubicBezTo>
                  <a:cubicBezTo>
                    <a:pt x="39" y="8"/>
                    <a:pt x="38" y="7"/>
                    <a:pt x="37" y="6"/>
                  </a:cubicBezTo>
                  <a:cubicBezTo>
                    <a:pt x="37" y="5"/>
                    <a:pt x="37" y="5"/>
                    <a:pt x="37" y="5"/>
                  </a:cubicBezTo>
                  <a:cubicBezTo>
                    <a:pt x="36" y="5"/>
                    <a:pt x="36" y="5"/>
                    <a:pt x="36" y="5"/>
                  </a:cubicBezTo>
                  <a:cubicBezTo>
                    <a:pt x="36" y="5"/>
                    <a:pt x="36" y="5"/>
                    <a:pt x="36" y="5"/>
                  </a:cubicBezTo>
                  <a:cubicBezTo>
                    <a:pt x="35" y="5"/>
                    <a:pt x="35" y="5"/>
                    <a:pt x="34" y="5"/>
                  </a:cubicBezTo>
                  <a:cubicBezTo>
                    <a:pt x="34" y="5"/>
                    <a:pt x="34" y="5"/>
                    <a:pt x="33" y="5"/>
                  </a:cubicBezTo>
                  <a:cubicBezTo>
                    <a:pt x="33" y="4"/>
                    <a:pt x="33" y="4"/>
                    <a:pt x="33" y="4"/>
                  </a:cubicBezTo>
                  <a:cubicBezTo>
                    <a:pt x="33" y="3"/>
                    <a:pt x="33" y="3"/>
                    <a:pt x="32" y="3"/>
                  </a:cubicBezTo>
                  <a:cubicBezTo>
                    <a:pt x="31" y="2"/>
                    <a:pt x="30" y="2"/>
                    <a:pt x="29" y="2"/>
                  </a:cubicBezTo>
                  <a:cubicBezTo>
                    <a:pt x="28" y="1"/>
                    <a:pt x="27" y="1"/>
                    <a:pt x="26" y="0"/>
                  </a:cubicBezTo>
                  <a:cubicBezTo>
                    <a:pt x="26" y="0"/>
                    <a:pt x="25" y="0"/>
                    <a:pt x="2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68" name="Freeform 54"/>
            <p:cNvSpPr>
              <a:spLocks noEditPoints="1"/>
            </p:cNvSpPr>
            <p:nvPr/>
          </p:nvSpPr>
          <p:spPr bwMode="auto">
            <a:xfrm>
              <a:off x="4084" y="2477"/>
              <a:ext cx="9" cy="14"/>
            </a:xfrm>
            <a:custGeom>
              <a:gdLst>
                <a:gd fmla="*/ 1 w 4" name="T0"/>
                <a:gd fmla="*/ 5 h 6" name="T1"/>
                <a:gd fmla="*/ 1 w 4" name="T2"/>
                <a:gd fmla="*/ 5 h 6" name="T3"/>
                <a:gd fmla="*/ 2 w 4" name="T4"/>
                <a:gd fmla="*/ 2 h 6" name="T5"/>
                <a:gd fmla="*/ 2 w 4" name="T6"/>
                <a:gd fmla="*/ 3 h 6" name="T7"/>
                <a:gd fmla="*/ 2 w 4" name="T8"/>
                <a:gd fmla="*/ 4 h 6" name="T9"/>
                <a:gd fmla="*/ 1 w 4" name="T10"/>
                <a:gd fmla="*/ 5 h 6" name="T11"/>
                <a:gd fmla="*/ 1 w 4" name="T12"/>
                <a:gd fmla="*/ 0 h 6" name="T13"/>
                <a:gd fmla="*/ 1 w 4" name="T14"/>
                <a:gd fmla="*/ 0 h 6" name="T15"/>
                <a:gd fmla="*/ 0 w 4" name="T16"/>
                <a:gd fmla="*/ 5 h 6" name="T17"/>
                <a:gd fmla="*/ 0 w 4" name="T18"/>
                <a:gd fmla="*/ 6 h 6" name="T19"/>
                <a:gd fmla="*/ 0 w 4" name="T20"/>
                <a:gd fmla="*/ 6 h 6" name="T21"/>
                <a:gd fmla="*/ 1 w 4" name="T22"/>
                <a:gd fmla="*/ 6 h 6" name="T23"/>
                <a:gd fmla="*/ 1 w 4" name="T24"/>
                <a:gd fmla="*/ 6 h 6" name="T25"/>
                <a:gd fmla="*/ 3 w 4" name="T26"/>
                <a:gd fmla="*/ 5 h 6" name="T27"/>
                <a:gd fmla="*/ 3 w 4" name="T28"/>
                <a:gd fmla="*/ 2 h 6" name="T29"/>
                <a:gd fmla="*/ 2 w 4" name="T30"/>
                <a:gd fmla="*/ 0 h 6" name="T31"/>
                <a:gd fmla="*/ 1 w 4" name="T32"/>
                <a:gd fmla="*/ 0 h 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 w="4">
                  <a:moveTo>
                    <a:pt x="1" y="5"/>
                  </a:moveTo>
                  <a:cubicBezTo>
                    <a:pt x="1" y="5"/>
                    <a:pt x="1" y="5"/>
                    <a:pt x="1" y="5"/>
                  </a:cubicBezTo>
                  <a:cubicBezTo>
                    <a:pt x="1" y="4"/>
                    <a:pt x="1" y="3"/>
                    <a:pt x="2" y="2"/>
                  </a:cubicBezTo>
                  <a:cubicBezTo>
                    <a:pt x="2" y="3"/>
                    <a:pt x="2" y="3"/>
                    <a:pt x="2" y="3"/>
                  </a:cubicBezTo>
                  <a:cubicBezTo>
                    <a:pt x="2" y="3"/>
                    <a:pt x="2" y="4"/>
                    <a:pt x="2" y="4"/>
                  </a:cubicBezTo>
                  <a:cubicBezTo>
                    <a:pt x="2" y="5"/>
                    <a:pt x="1" y="5"/>
                    <a:pt x="1" y="5"/>
                  </a:cubicBezTo>
                  <a:moveTo>
                    <a:pt x="1" y="0"/>
                  </a:moveTo>
                  <a:cubicBezTo>
                    <a:pt x="1" y="0"/>
                    <a:pt x="1" y="0"/>
                    <a:pt x="1" y="0"/>
                  </a:cubicBezTo>
                  <a:cubicBezTo>
                    <a:pt x="0" y="2"/>
                    <a:pt x="0" y="4"/>
                    <a:pt x="0" y="5"/>
                  </a:cubicBezTo>
                  <a:cubicBezTo>
                    <a:pt x="0" y="6"/>
                    <a:pt x="0" y="6"/>
                    <a:pt x="0" y="6"/>
                  </a:cubicBezTo>
                  <a:cubicBezTo>
                    <a:pt x="0" y="6"/>
                    <a:pt x="0" y="6"/>
                    <a:pt x="0" y="6"/>
                  </a:cubicBezTo>
                  <a:cubicBezTo>
                    <a:pt x="1" y="6"/>
                    <a:pt x="1" y="6"/>
                    <a:pt x="1" y="6"/>
                  </a:cubicBezTo>
                  <a:cubicBezTo>
                    <a:pt x="1" y="6"/>
                    <a:pt x="1" y="6"/>
                    <a:pt x="1" y="6"/>
                  </a:cubicBezTo>
                  <a:cubicBezTo>
                    <a:pt x="2" y="6"/>
                    <a:pt x="3" y="6"/>
                    <a:pt x="3" y="5"/>
                  </a:cubicBezTo>
                  <a:cubicBezTo>
                    <a:pt x="4" y="4"/>
                    <a:pt x="4" y="3"/>
                    <a:pt x="3" y="2"/>
                  </a:cubicBezTo>
                  <a:cubicBezTo>
                    <a:pt x="3" y="2"/>
                    <a:pt x="2" y="1"/>
                    <a:pt x="2"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69" name="Freeform 55"/>
            <p:cNvSpPr>
              <a:spLocks noEditPoints="1"/>
            </p:cNvSpPr>
            <p:nvPr/>
          </p:nvSpPr>
          <p:spPr bwMode="auto">
            <a:xfrm>
              <a:off x="4062" y="2448"/>
              <a:ext cx="46" cy="50"/>
            </a:xfrm>
            <a:custGeom>
              <a:gdLst>
                <a:gd fmla="*/ 12 w 19" name="T0"/>
                <a:gd fmla="*/ 3 h 21" name="T1"/>
                <a:gd fmla="*/ 14 w 19" name="T2"/>
                <a:gd fmla="*/ 1 h 21" name="T3"/>
                <a:gd fmla="*/ 13 w 19" name="T4"/>
                <a:gd fmla="*/ 3 h 21" name="T5"/>
                <a:gd fmla="*/ 13 w 19" name="T6"/>
                <a:gd fmla="*/ 3 h 21" name="T7"/>
                <a:gd fmla="*/ 17 w 19" name="T8"/>
                <a:gd fmla="*/ 7 h 21" name="T9"/>
                <a:gd fmla="*/ 13 w 19" name="T10"/>
                <a:gd fmla="*/ 5 h 21" name="T11"/>
                <a:gd fmla="*/ 12 w 19" name="T12"/>
                <a:gd fmla="*/ 5 h 21" name="T13"/>
                <a:gd fmla="*/ 11 w 19" name="T14"/>
                <a:gd fmla="*/ 11 h 21" name="T15"/>
                <a:gd fmla="*/ 14 w 19" name="T16"/>
                <a:gd fmla="*/ 14 h 21" name="T17"/>
                <a:gd fmla="*/ 13 w 19" name="T18"/>
                <a:gd fmla="*/ 18 h 21" name="T19"/>
                <a:gd fmla="*/ 9 w 19" name="T20"/>
                <a:gd fmla="*/ 19 h 21" name="T21"/>
                <a:gd fmla="*/ 8 w 19" name="T22"/>
                <a:gd fmla="*/ 19 h 21" name="T23"/>
                <a:gd fmla="*/ 7 w 19" name="T24"/>
                <a:gd fmla="*/ 20 h 21" name="T25"/>
                <a:gd fmla="*/ 7 w 19" name="T26"/>
                <a:gd fmla="*/ 19 h 21" name="T27"/>
                <a:gd fmla="*/ 6 w 19" name="T28"/>
                <a:gd fmla="*/ 18 h 21" name="T29"/>
                <a:gd fmla="*/ 3 w 19" name="T30"/>
                <a:gd fmla="*/ 14 h 21" name="T31"/>
                <a:gd fmla="*/ 7 w 19" name="T32"/>
                <a:gd fmla="*/ 17 h 21" name="T33"/>
                <a:gd fmla="*/ 9 w 19" name="T34"/>
                <a:gd fmla="*/ 11 h 21" name="T35"/>
                <a:gd fmla="*/ 6 w 19" name="T36"/>
                <a:gd fmla="*/ 6 h 21" name="T37"/>
                <a:gd fmla="*/ 10 w 19" name="T38"/>
                <a:gd fmla="*/ 3 h 21" name="T39"/>
                <a:gd fmla="*/ 12 w 19" name="T40"/>
                <a:gd fmla="*/ 0 h 21" name="T41"/>
                <a:gd fmla="*/ 11 w 19" name="T42"/>
                <a:gd fmla="*/ 2 h 21" name="T43"/>
                <a:gd fmla="*/ 8 w 19" name="T44"/>
                <a:gd fmla="*/ 2 h 21" name="T45"/>
                <a:gd fmla="*/ 8 w 19" name="T46"/>
                <a:gd fmla="*/ 11 h 21" name="T47"/>
                <a:gd fmla="*/ 4 w 19" name="T48"/>
                <a:gd fmla="*/ 13 h 21" name="T49"/>
                <a:gd fmla="*/ 3 w 19" name="T50"/>
                <a:gd fmla="*/ 13 h 21" name="T51"/>
                <a:gd fmla="*/ 0 w 19" name="T52"/>
                <a:gd fmla="*/ 15 h 21" name="T53"/>
                <a:gd fmla="*/ 6 w 19" name="T54"/>
                <a:gd fmla="*/ 19 h 21" name="T55"/>
                <a:gd fmla="*/ 6 w 19" name="T56"/>
                <a:gd fmla="*/ 20 h 21" name="T57"/>
                <a:gd fmla="*/ 8 w 19" name="T58"/>
                <a:gd fmla="*/ 21 h 21" name="T59"/>
                <a:gd fmla="*/ 9 w 19" name="T60"/>
                <a:gd fmla="*/ 21 h 21" name="T61"/>
                <a:gd fmla="*/ 9 w 19" name="T62"/>
                <a:gd fmla="*/ 20 h 21" name="T63"/>
                <a:gd fmla="*/ 13 w 19" name="T64"/>
                <a:gd fmla="*/ 19 h 21" name="T65"/>
                <a:gd fmla="*/ 15 w 19" name="T66"/>
                <a:gd fmla="*/ 13 h 21" name="T67"/>
                <a:gd fmla="*/ 13 w 19" name="T68"/>
                <a:gd fmla="*/ 6 h 21" name="T69"/>
                <a:gd fmla="*/ 15 w 19" name="T70"/>
                <a:gd fmla="*/ 9 h 21" name="T71"/>
                <a:gd fmla="*/ 16 w 19" name="T72"/>
                <a:gd fmla="*/ 9 h 21" name="T73"/>
                <a:gd fmla="*/ 18 w 19" name="T74"/>
                <a:gd fmla="*/ 6 h 21" name="T75"/>
                <a:gd fmla="*/ 15 w 19" name="T76"/>
                <a:gd fmla="*/ 2 h 21" name="T77"/>
                <a:gd fmla="*/ 15 w 19" name="T78"/>
                <a:gd fmla="*/ 0 h 21" name="T79"/>
                <a:gd fmla="*/ 12 w 19" name="T80"/>
                <a:gd fmla="*/ 0 h 2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1" w="19">
                  <a:moveTo>
                    <a:pt x="11" y="3"/>
                  </a:moveTo>
                  <a:cubicBezTo>
                    <a:pt x="12" y="3"/>
                    <a:pt x="12" y="3"/>
                    <a:pt x="12" y="3"/>
                  </a:cubicBezTo>
                  <a:cubicBezTo>
                    <a:pt x="12" y="2"/>
                    <a:pt x="12" y="1"/>
                    <a:pt x="13" y="1"/>
                  </a:cubicBezTo>
                  <a:cubicBezTo>
                    <a:pt x="14" y="1"/>
                    <a:pt x="14" y="1"/>
                    <a:pt x="14" y="1"/>
                  </a:cubicBezTo>
                  <a:cubicBezTo>
                    <a:pt x="13" y="2"/>
                    <a:pt x="13" y="2"/>
                    <a:pt x="13" y="2"/>
                  </a:cubicBezTo>
                  <a:cubicBezTo>
                    <a:pt x="13" y="3"/>
                    <a:pt x="13" y="3"/>
                    <a:pt x="13" y="3"/>
                  </a:cubicBezTo>
                  <a:cubicBezTo>
                    <a:pt x="13" y="3"/>
                    <a:pt x="13" y="3"/>
                    <a:pt x="13" y="3"/>
                  </a:cubicBezTo>
                  <a:cubicBezTo>
                    <a:pt x="13" y="3"/>
                    <a:pt x="13" y="3"/>
                    <a:pt x="13" y="3"/>
                  </a:cubicBezTo>
                  <a:cubicBezTo>
                    <a:pt x="14" y="3"/>
                    <a:pt x="16" y="5"/>
                    <a:pt x="17" y="7"/>
                  </a:cubicBezTo>
                  <a:cubicBezTo>
                    <a:pt x="17" y="7"/>
                    <a:pt x="17" y="7"/>
                    <a:pt x="17" y="7"/>
                  </a:cubicBezTo>
                  <a:cubicBezTo>
                    <a:pt x="17" y="7"/>
                    <a:pt x="16" y="7"/>
                    <a:pt x="16" y="8"/>
                  </a:cubicBezTo>
                  <a:cubicBezTo>
                    <a:pt x="15" y="7"/>
                    <a:pt x="14" y="5"/>
                    <a:pt x="13" y="5"/>
                  </a:cubicBezTo>
                  <a:cubicBezTo>
                    <a:pt x="13" y="5"/>
                    <a:pt x="13" y="5"/>
                    <a:pt x="13" y="5"/>
                  </a:cubicBezTo>
                  <a:cubicBezTo>
                    <a:pt x="12" y="5"/>
                    <a:pt x="12" y="5"/>
                    <a:pt x="12" y="5"/>
                  </a:cubicBezTo>
                  <a:cubicBezTo>
                    <a:pt x="12" y="7"/>
                    <a:pt x="11" y="8"/>
                    <a:pt x="11" y="10"/>
                  </a:cubicBezTo>
                  <a:cubicBezTo>
                    <a:pt x="11" y="11"/>
                    <a:pt x="11" y="11"/>
                    <a:pt x="11" y="11"/>
                  </a:cubicBezTo>
                  <a:cubicBezTo>
                    <a:pt x="11" y="11"/>
                    <a:pt x="11" y="11"/>
                    <a:pt x="11" y="11"/>
                  </a:cubicBezTo>
                  <a:cubicBezTo>
                    <a:pt x="12" y="12"/>
                    <a:pt x="13" y="13"/>
                    <a:pt x="14" y="14"/>
                  </a:cubicBezTo>
                  <a:cubicBezTo>
                    <a:pt x="14" y="14"/>
                    <a:pt x="14" y="15"/>
                    <a:pt x="14" y="16"/>
                  </a:cubicBezTo>
                  <a:cubicBezTo>
                    <a:pt x="14" y="17"/>
                    <a:pt x="14" y="18"/>
                    <a:pt x="13" y="18"/>
                  </a:cubicBezTo>
                  <a:cubicBezTo>
                    <a:pt x="12" y="19"/>
                    <a:pt x="11" y="19"/>
                    <a:pt x="10" y="19"/>
                  </a:cubicBezTo>
                  <a:cubicBezTo>
                    <a:pt x="9" y="19"/>
                    <a:pt x="9" y="19"/>
                    <a:pt x="9" y="19"/>
                  </a:cubicBezTo>
                  <a:cubicBezTo>
                    <a:pt x="9" y="19"/>
                    <a:pt x="9" y="19"/>
                    <a:pt x="9" y="19"/>
                  </a:cubicBezTo>
                  <a:cubicBezTo>
                    <a:pt x="8" y="19"/>
                    <a:pt x="8" y="19"/>
                    <a:pt x="8" y="19"/>
                  </a:cubicBezTo>
                  <a:cubicBezTo>
                    <a:pt x="8" y="20"/>
                    <a:pt x="8" y="20"/>
                    <a:pt x="8" y="20"/>
                  </a:cubicBezTo>
                  <a:cubicBezTo>
                    <a:pt x="7" y="20"/>
                    <a:pt x="7" y="20"/>
                    <a:pt x="7" y="20"/>
                  </a:cubicBezTo>
                  <a:cubicBezTo>
                    <a:pt x="7" y="19"/>
                    <a:pt x="7" y="19"/>
                    <a:pt x="7" y="19"/>
                  </a:cubicBezTo>
                  <a:cubicBezTo>
                    <a:pt x="7" y="19"/>
                    <a:pt x="7" y="19"/>
                    <a:pt x="7" y="19"/>
                  </a:cubicBezTo>
                  <a:cubicBezTo>
                    <a:pt x="7" y="18"/>
                    <a:pt x="7" y="18"/>
                    <a:pt x="7" y="18"/>
                  </a:cubicBezTo>
                  <a:cubicBezTo>
                    <a:pt x="6" y="18"/>
                    <a:pt x="6" y="18"/>
                    <a:pt x="6" y="18"/>
                  </a:cubicBezTo>
                  <a:cubicBezTo>
                    <a:pt x="5" y="17"/>
                    <a:pt x="4" y="16"/>
                    <a:pt x="2" y="15"/>
                  </a:cubicBezTo>
                  <a:cubicBezTo>
                    <a:pt x="3" y="15"/>
                    <a:pt x="3" y="14"/>
                    <a:pt x="3" y="14"/>
                  </a:cubicBezTo>
                  <a:cubicBezTo>
                    <a:pt x="4" y="15"/>
                    <a:pt x="6" y="16"/>
                    <a:pt x="7" y="17"/>
                  </a:cubicBezTo>
                  <a:cubicBezTo>
                    <a:pt x="7" y="17"/>
                    <a:pt x="7" y="17"/>
                    <a:pt x="7" y="17"/>
                  </a:cubicBezTo>
                  <a:cubicBezTo>
                    <a:pt x="8" y="17"/>
                    <a:pt x="8" y="17"/>
                    <a:pt x="8" y="17"/>
                  </a:cubicBezTo>
                  <a:cubicBezTo>
                    <a:pt x="8" y="15"/>
                    <a:pt x="9" y="13"/>
                    <a:pt x="9" y="11"/>
                  </a:cubicBezTo>
                  <a:cubicBezTo>
                    <a:pt x="9" y="10"/>
                    <a:pt x="9" y="10"/>
                    <a:pt x="9" y="10"/>
                  </a:cubicBezTo>
                  <a:cubicBezTo>
                    <a:pt x="7" y="9"/>
                    <a:pt x="6" y="7"/>
                    <a:pt x="6" y="6"/>
                  </a:cubicBezTo>
                  <a:cubicBezTo>
                    <a:pt x="6" y="5"/>
                    <a:pt x="8" y="4"/>
                    <a:pt x="8" y="3"/>
                  </a:cubicBezTo>
                  <a:cubicBezTo>
                    <a:pt x="9" y="3"/>
                    <a:pt x="9" y="3"/>
                    <a:pt x="10" y="3"/>
                  </a:cubicBezTo>
                  <a:cubicBezTo>
                    <a:pt x="11" y="3"/>
                    <a:pt x="11" y="3"/>
                    <a:pt x="11" y="3"/>
                  </a:cubicBezTo>
                  <a:moveTo>
                    <a:pt x="12" y="0"/>
                  </a:moveTo>
                  <a:cubicBezTo>
                    <a:pt x="12" y="0"/>
                    <a:pt x="12" y="0"/>
                    <a:pt x="12" y="0"/>
                  </a:cubicBezTo>
                  <a:cubicBezTo>
                    <a:pt x="11" y="1"/>
                    <a:pt x="11" y="1"/>
                    <a:pt x="11" y="2"/>
                  </a:cubicBezTo>
                  <a:cubicBezTo>
                    <a:pt x="11" y="2"/>
                    <a:pt x="11" y="2"/>
                    <a:pt x="11" y="2"/>
                  </a:cubicBezTo>
                  <a:cubicBezTo>
                    <a:pt x="9" y="2"/>
                    <a:pt x="8" y="2"/>
                    <a:pt x="8" y="2"/>
                  </a:cubicBezTo>
                  <a:cubicBezTo>
                    <a:pt x="7" y="3"/>
                    <a:pt x="5" y="4"/>
                    <a:pt x="5" y="6"/>
                  </a:cubicBezTo>
                  <a:cubicBezTo>
                    <a:pt x="5" y="8"/>
                    <a:pt x="6" y="9"/>
                    <a:pt x="8" y="11"/>
                  </a:cubicBezTo>
                  <a:cubicBezTo>
                    <a:pt x="8" y="13"/>
                    <a:pt x="7" y="14"/>
                    <a:pt x="7" y="15"/>
                  </a:cubicBezTo>
                  <a:cubicBezTo>
                    <a:pt x="6" y="15"/>
                    <a:pt x="5" y="14"/>
                    <a:pt x="4" y="13"/>
                  </a:cubicBezTo>
                  <a:cubicBezTo>
                    <a:pt x="4" y="13"/>
                    <a:pt x="4" y="13"/>
                    <a:pt x="4" y="13"/>
                  </a:cubicBezTo>
                  <a:cubicBezTo>
                    <a:pt x="3" y="13"/>
                    <a:pt x="3" y="13"/>
                    <a:pt x="3" y="13"/>
                  </a:cubicBezTo>
                  <a:cubicBezTo>
                    <a:pt x="2" y="13"/>
                    <a:pt x="2" y="14"/>
                    <a:pt x="1" y="14"/>
                  </a:cubicBezTo>
                  <a:cubicBezTo>
                    <a:pt x="0" y="15"/>
                    <a:pt x="0" y="15"/>
                    <a:pt x="0" y="15"/>
                  </a:cubicBezTo>
                  <a:cubicBezTo>
                    <a:pt x="1" y="15"/>
                    <a:pt x="1" y="15"/>
                    <a:pt x="1" y="15"/>
                  </a:cubicBezTo>
                  <a:cubicBezTo>
                    <a:pt x="3" y="17"/>
                    <a:pt x="5" y="18"/>
                    <a:pt x="6" y="19"/>
                  </a:cubicBezTo>
                  <a:cubicBezTo>
                    <a:pt x="6" y="19"/>
                    <a:pt x="6" y="19"/>
                    <a:pt x="6" y="19"/>
                  </a:cubicBezTo>
                  <a:cubicBezTo>
                    <a:pt x="6" y="19"/>
                    <a:pt x="6" y="20"/>
                    <a:pt x="6" y="20"/>
                  </a:cubicBezTo>
                  <a:cubicBezTo>
                    <a:pt x="6" y="21"/>
                    <a:pt x="6" y="21"/>
                    <a:pt x="6"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0" y="20"/>
                    <a:pt x="10" y="20"/>
                  </a:cubicBezTo>
                  <a:cubicBezTo>
                    <a:pt x="12" y="20"/>
                    <a:pt x="13" y="20"/>
                    <a:pt x="13" y="19"/>
                  </a:cubicBezTo>
                  <a:cubicBezTo>
                    <a:pt x="15" y="19"/>
                    <a:pt x="16" y="17"/>
                    <a:pt x="16" y="16"/>
                  </a:cubicBezTo>
                  <a:cubicBezTo>
                    <a:pt x="16" y="15"/>
                    <a:pt x="15" y="14"/>
                    <a:pt x="15" y="13"/>
                  </a:cubicBezTo>
                  <a:cubicBezTo>
                    <a:pt x="14" y="12"/>
                    <a:pt x="13" y="11"/>
                    <a:pt x="12" y="10"/>
                  </a:cubicBezTo>
                  <a:cubicBezTo>
                    <a:pt x="12" y="9"/>
                    <a:pt x="13" y="7"/>
                    <a:pt x="13" y="6"/>
                  </a:cubicBezTo>
                  <a:cubicBezTo>
                    <a:pt x="14" y="7"/>
                    <a:pt x="14" y="8"/>
                    <a:pt x="15" y="8"/>
                  </a:cubicBezTo>
                  <a:cubicBezTo>
                    <a:pt x="15" y="8"/>
                    <a:pt x="15" y="9"/>
                    <a:pt x="15" y="9"/>
                  </a:cubicBezTo>
                  <a:cubicBezTo>
                    <a:pt x="16" y="9"/>
                    <a:pt x="16" y="9"/>
                    <a:pt x="16" y="9"/>
                  </a:cubicBezTo>
                  <a:cubicBezTo>
                    <a:pt x="16" y="9"/>
                    <a:pt x="16" y="9"/>
                    <a:pt x="16" y="9"/>
                  </a:cubicBezTo>
                  <a:cubicBezTo>
                    <a:pt x="17" y="8"/>
                    <a:pt x="17" y="8"/>
                    <a:pt x="18" y="8"/>
                  </a:cubicBezTo>
                  <a:cubicBezTo>
                    <a:pt x="18" y="7"/>
                    <a:pt x="19" y="7"/>
                    <a:pt x="18" y="6"/>
                  </a:cubicBezTo>
                  <a:cubicBezTo>
                    <a:pt x="18" y="5"/>
                    <a:pt x="16" y="3"/>
                    <a:pt x="14" y="2"/>
                  </a:cubicBezTo>
                  <a:cubicBezTo>
                    <a:pt x="15" y="2"/>
                    <a:pt x="15" y="2"/>
                    <a:pt x="15" y="2"/>
                  </a:cubicBezTo>
                  <a:cubicBezTo>
                    <a:pt x="15" y="2"/>
                    <a:pt x="15" y="1"/>
                    <a:pt x="15" y="1"/>
                  </a:cubicBezTo>
                  <a:cubicBezTo>
                    <a:pt x="15" y="0"/>
                    <a:pt x="15" y="0"/>
                    <a:pt x="15" y="0"/>
                  </a:cubicBezTo>
                  <a:cubicBezTo>
                    <a:pt x="14" y="0"/>
                    <a:pt x="14" y="0"/>
                    <a:pt x="14" y="0"/>
                  </a:cubicBezTo>
                  <a:cubicBezTo>
                    <a:pt x="12" y="0"/>
                    <a:pt x="12"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70" name="Freeform 56"/>
            <p:cNvSpPr>
              <a:spLocks noEditPoints="1"/>
            </p:cNvSpPr>
            <p:nvPr/>
          </p:nvSpPr>
          <p:spPr bwMode="auto">
            <a:xfrm>
              <a:off x="4079" y="2458"/>
              <a:ext cx="10" cy="11"/>
            </a:xfrm>
            <a:custGeom>
              <a:gdLst>
                <a:gd fmla="*/ 2 w 4" name="T0"/>
                <a:gd fmla="*/ 3 h 5" name="T1"/>
                <a:gd fmla="*/ 2 w 4" name="T2"/>
                <a:gd fmla="*/ 2 h 5" name="T3"/>
                <a:gd fmla="*/ 3 w 4" name="T4"/>
                <a:gd fmla="*/ 1 h 5" name="T5"/>
                <a:gd fmla="*/ 2 w 4" name="T6"/>
                <a:gd fmla="*/ 3 h 5" name="T7"/>
                <a:gd fmla="*/ 4 w 4" name="T8"/>
                <a:gd fmla="*/ 0 h 5" name="T9"/>
                <a:gd fmla="*/ 1 w 4" name="T10"/>
                <a:gd fmla="*/ 1 h 5" name="T11"/>
                <a:gd fmla="*/ 2 w 4" name="T12"/>
                <a:gd fmla="*/ 4 h 5" name="T13"/>
                <a:gd fmla="*/ 2 w 4" name="T14"/>
                <a:gd fmla="*/ 5 h 5" name="T15"/>
                <a:gd fmla="*/ 2 w 4" name="T16"/>
                <a:gd fmla="*/ 5 h 5" name="T17"/>
                <a:gd fmla="*/ 2 w 4" name="T18"/>
                <a:gd fmla="*/ 5 h 5" name="T19"/>
                <a:gd fmla="*/ 3 w 4" name="T20"/>
                <a:gd fmla="*/ 5 h 5" name="T21"/>
                <a:gd fmla="*/ 3 w 4" name="T22"/>
                <a:gd fmla="*/ 5 h 5" name="T23"/>
                <a:gd fmla="*/ 4 w 4" name="T24"/>
                <a:gd fmla="*/ 0 h 5" name="T25"/>
                <a:gd fmla="*/ 4 w 4" name="T26"/>
                <a:gd fmla="*/ 0 h 5" name="T27"/>
                <a:gd fmla="*/ 4 w 4" name="T28"/>
                <a:gd fmla="*/ 0 h 5" name="T29"/>
                <a:gd fmla="*/ 4 w 4" name="T30"/>
                <a:gd fmla="*/ 0 h 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 w="4">
                  <a:moveTo>
                    <a:pt x="2" y="3"/>
                  </a:moveTo>
                  <a:cubicBezTo>
                    <a:pt x="2" y="3"/>
                    <a:pt x="2" y="2"/>
                    <a:pt x="2" y="2"/>
                  </a:cubicBezTo>
                  <a:cubicBezTo>
                    <a:pt x="2" y="1"/>
                    <a:pt x="2" y="1"/>
                    <a:pt x="3" y="1"/>
                  </a:cubicBezTo>
                  <a:cubicBezTo>
                    <a:pt x="3" y="2"/>
                    <a:pt x="2" y="2"/>
                    <a:pt x="2" y="3"/>
                  </a:cubicBezTo>
                  <a:moveTo>
                    <a:pt x="4" y="0"/>
                  </a:moveTo>
                  <a:cubicBezTo>
                    <a:pt x="3" y="0"/>
                    <a:pt x="1" y="0"/>
                    <a:pt x="1" y="1"/>
                  </a:cubicBezTo>
                  <a:cubicBezTo>
                    <a:pt x="0" y="3"/>
                    <a:pt x="1" y="4"/>
                    <a:pt x="2" y="4"/>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3"/>
                    <a:pt x="4" y="2"/>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71" name="Freeform 57"/>
            <p:cNvSpPr>
              <a:spLocks noEditPoints="1"/>
            </p:cNvSpPr>
            <p:nvPr/>
          </p:nvSpPr>
          <p:spPr bwMode="auto">
            <a:xfrm>
              <a:off x="3534" y="2367"/>
              <a:ext cx="55" cy="52"/>
            </a:xfrm>
            <a:custGeom>
              <a:gdLst>
                <a:gd fmla="*/ 14 w 23" name="T0"/>
                <a:gd fmla="*/ 21 h 22" name="T1"/>
                <a:gd fmla="*/ 12 w 23" name="T2"/>
                <a:gd fmla="*/ 21 h 22" name="T3"/>
                <a:gd fmla="*/ 13 w 23" name="T4"/>
                <a:gd fmla="*/ 21 h 22" name="T5"/>
                <a:gd fmla="*/ 11 w 23" name="T6"/>
                <a:gd fmla="*/ 21 h 22" name="T7"/>
                <a:gd fmla="*/ 11 w 23" name="T8"/>
                <a:gd fmla="*/ 21 h 22" name="T9"/>
                <a:gd fmla="*/ 10 w 23" name="T10"/>
                <a:gd fmla="*/ 21 h 22" name="T11"/>
                <a:gd fmla="*/ 9 w 23" name="T12"/>
                <a:gd fmla="*/ 21 h 22" name="T13"/>
                <a:gd fmla="*/ 10 w 23" name="T14"/>
                <a:gd fmla="*/ 20 h 22" name="T15"/>
                <a:gd fmla="*/ 8 w 23" name="T16"/>
                <a:gd fmla="*/ 21 h 22" name="T17"/>
                <a:gd fmla="*/ 9 w 23" name="T18"/>
                <a:gd fmla="*/ 21 h 22" name="T19"/>
                <a:gd fmla="*/ 8 w 23" name="T20"/>
                <a:gd fmla="*/ 19 h 22" name="T21"/>
                <a:gd fmla="*/ 7 w 23" name="T22"/>
                <a:gd fmla="*/ 20 h 22" name="T23"/>
                <a:gd fmla="*/ 8 w 23" name="T24"/>
                <a:gd fmla="*/ 19 h 22" name="T25"/>
                <a:gd fmla="*/ 4 w 23" name="T26"/>
                <a:gd fmla="*/ 18 h 22" name="T27"/>
                <a:gd fmla="*/ 5 w 23" name="T28"/>
                <a:gd fmla="*/ 19 h 22" name="T29"/>
                <a:gd fmla="*/ 4 w 23" name="T30"/>
                <a:gd fmla="*/ 16 h 22" name="T31"/>
                <a:gd fmla="*/ 4 w 23" name="T32"/>
                <a:gd fmla="*/ 17 h 22" name="T33"/>
                <a:gd fmla="*/ 3 w 23" name="T34"/>
                <a:gd fmla="*/ 15 h 22" name="T35"/>
                <a:gd fmla="*/ 4 w 23" name="T36"/>
                <a:gd fmla="*/ 15 h 22" name="T37"/>
                <a:gd fmla="*/ 2 w 23" name="T38"/>
                <a:gd fmla="*/ 15 h 22" name="T39"/>
                <a:gd fmla="*/ 3 w 23" name="T40"/>
                <a:gd fmla="*/ 13 h 22" name="T41"/>
                <a:gd fmla="*/ 2 w 23" name="T42"/>
                <a:gd fmla="*/ 13 h 22" name="T43"/>
                <a:gd fmla="*/ 3 w 23" name="T44"/>
                <a:gd fmla="*/ 10 h 22" name="T45"/>
                <a:gd fmla="*/ 2 w 23" name="T46"/>
                <a:gd fmla="*/ 10 h 22" name="T47"/>
                <a:gd fmla="*/ 3 w 23" name="T48"/>
                <a:gd fmla="*/ 9 h 22" name="T49"/>
                <a:gd fmla="*/ 2 w 23" name="T50"/>
                <a:gd fmla="*/ 9 h 22" name="T51"/>
                <a:gd fmla="*/ 3 w 23" name="T52"/>
                <a:gd fmla="*/ 8 h 22" name="T53"/>
                <a:gd fmla="*/ 2 w 23" name="T54"/>
                <a:gd fmla="*/ 7 h 22" name="T55"/>
                <a:gd fmla="*/ 3 w 23" name="T56"/>
                <a:gd fmla="*/ 6 h 22" name="T57"/>
                <a:gd fmla="*/ 3 w 23" name="T58"/>
                <a:gd fmla="*/ 6 h 22" name="T59"/>
                <a:gd fmla="*/ 4 w 23" name="T60"/>
                <a:gd fmla="*/ 5 h 22" name="T61"/>
                <a:gd fmla="*/ 14 w 23" name="T62"/>
                <a:gd fmla="*/ 20 h 22" name="T63"/>
                <a:gd fmla="*/ 9 w 23" name="T64"/>
                <a:gd fmla="*/ 1 h 22" name="T65"/>
                <a:gd fmla="*/ 21 w 23" name="T66"/>
                <a:gd fmla="*/ 16 h 22" name="T67"/>
                <a:gd fmla="*/ 12 w 23" name="T68"/>
                <a:gd fmla="*/ 0 h 22" name="T69"/>
                <a:gd fmla="*/ 6 w 23" name="T70"/>
                <a:gd fmla="*/ 2 h 22" name="T71"/>
                <a:gd fmla="*/ 3 w 23" name="T72"/>
                <a:gd fmla="*/ 4 h 22" name="T73"/>
                <a:gd fmla="*/ 1 w 23" name="T74"/>
                <a:gd fmla="*/ 15 h 22" name="T75"/>
                <a:gd fmla="*/ 10 w 23" name="T76"/>
                <a:gd fmla="*/ 22 h 22" name="T77"/>
                <a:gd fmla="*/ 13 w 23" name="T78"/>
                <a:gd fmla="*/ 22 h 22" name="T79"/>
                <a:gd fmla="*/ 13 w 23" name="T80"/>
                <a:gd fmla="*/ 22 h 22" name="T81"/>
                <a:gd fmla="*/ 18 w 23" name="T82"/>
                <a:gd fmla="*/ 20 h 22" name="T83"/>
                <a:gd fmla="*/ 22 w 23" name="T84"/>
                <a:gd fmla="*/ 8 h 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2" w="23">
                  <a:moveTo>
                    <a:pt x="13" y="21"/>
                  </a:moveTo>
                  <a:cubicBezTo>
                    <a:pt x="13" y="21"/>
                    <a:pt x="13" y="21"/>
                    <a:pt x="13" y="21"/>
                  </a:cubicBezTo>
                  <a:cubicBezTo>
                    <a:pt x="14" y="21"/>
                    <a:pt x="14" y="21"/>
                    <a:pt x="14" y="21"/>
                  </a:cubicBezTo>
                  <a:cubicBezTo>
                    <a:pt x="13" y="21"/>
                    <a:pt x="13" y="21"/>
                    <a:pt x="13" y="21"/>
                  </a:cubicBezTo>
                  <a:moveTo>
                    <a:pt x="12" y="21"/>
                  </a:moveTo>
                  <a:cubicBezTo>
                    <a:pt x="12" y="21"/>
                    <a:pt x="12" y="21"/>
                    <a:pt x="12" y="21"/>
                  </a:cubicBezTo>
                  <a:cubicBezTo>
                    <a:pt x="13" y="21"/>
                    <a:pt x="13" y="21"/>
                    <a:pt x="13" y="21"/>
                  </a:cubicBezTo>
                  <a:cubicBezTo>
                    <a:pt x="13" y="21"/>
                    <a:pt x="13" y="21"/>
                    <a:pt x="13" y="21"/>
                  </a:cubicBezTo>
                  <a:cubicBezTo>
                    <a:pt x="13" y="21"/>
                    <a:pt x="13" y="21"/>
                    <a:pt x="13" y="21"/>
                  </a:cubicBezTo>
                  <a:cubicBezTo>
                    <a:pt x="12" y="21"/>
                    <a:pt x="12" y="21"/>
                    <a:pt x="12" y="21"/>
                  </a:cubicBezTo>
                  <a:moveTo>
                    <a:pt x="11" y="21"/>
                  </a:moveTo>
                  <a:cubicBezTo>
                    <a:pt x="11" y="21"/>
                    <a:pt x="11" y="21"/>
                    <a:pt x="11" y="21"/>
                  </a:cubicBezTo>
                  <a:cubicBezTo>
                    <a:pt x="11" y="21"/>
                    <a:pt x="11" y="21"/>
                    <a:pt x="11" y="21"/>
                  </a:cubicBezTo>
                  <a:cubicBezTo>
                    <a:pt x="12" y="21"/>
                    <a:pt x="12" y="21"/>
                    <a:pt x="12" y="21"/>
                  </a:cubicBezTo>
                  <a:cubicBezTo>
                    <a:pt x="11" y="21"/>
                    <a:pt x="11" y="21"/>
                    <a:pt x="11" y="21"/>
                  </a:cubicBezTo>
                  <a:moveTo>
                    <a:pt x="10" y="21"/>
                  </a:moveTo>
                  <a:cubicBezTo>
                    <a:pt x="10" y="21"/>
                    <a:pt x="10" y="21"/>
                    <a:pt x="10" y="21"/>
                  </a:cubicBezTo>
                  <a:cubicBezTo>
                    <a:pt x="10" y="21"/>
                    <a:pt x="10" y="21"/>
                    <a:pt x="10" y="21"/>
                  </a:cubicBezTo>
                  <a:cubicBezTo>
                    <a:pt x="11" y="21"/>
                    <a:pt x="11" y="21"/>
                    <a:pt x="11" y="21"/>
                  </a:cubicBezTo>
                  <a:cubicBezTo>
                    <a:pt x="10" y="21"/>
                    <a:pt x="10" y="21"/>
                    <a:pt x="10" y="21"/>
                  </a:cubicBezTo>
                  <a:moveTo>
                    <a:pt x="9" y="21"/>
                  </a:moveTo>
                  <a:cubicBezTo>
                    <a:pt x="9" y="21"/>
                    <a:pt x="9" y="21"/>
                    <a:pt x="9" y="21"/>
                  </a:cubicBezTo>
                  <a:cubicBezTo>
                    <a:pt x="10" y="20"/>
                    <a:pt x="10" y="20"/>
                    <a:pt x="10" y="20"/>
                  </a:cubicBezTo>
                  <a:cubicBezTo>
                    <a:pt x="10" y="20"/>
                    <a:pt x="10" y="20"/>
                    <a:pt x="10" y="20"/>
                  </a:cubicBezTo>
                  <a:cubicBezTo>
                    <a:pt x="9" y="21"/>
                    <a:pt x="9" y="21"/>
                    <a:pt x="9" y="21"/>
                  </a:cubicBezTo>
                  <a:moveTo>
                    <a:pt x="9" y="21"/>
                  </a:moveTo>
                  <a:cubicBezTo>
                    <a:pt x="8" y="21"/>
                    <a:pt x="8" y="21"/>
                    <a:pt x="8" y="21"/>
                  </a:cubicBezTo>
                  <a:cubicBezTo>
                    <a:pt x="9" y="20"/>
                    <a:pt x="9" y="20"/>
                    <a:pt x="9" y="20"/>
                  </a:cubicBezTo>
                  <a:cubicBezTo>
                    <a:pt x="9" y="20"/>
                    <a:pt x="9" y="20"/>
                    <a:pt x="9" y="20"/>
                  </a:cubicBezTo>
                  <a:cubicBezTo>
                    <a:pt x="9" y="21"/>
                    <a:pt x="9" y="21"/>
                    <a:pt x="9" y="21"/>
                  </a:cubicBezTo>
                  <a:moveTo>
                    <a:pt x="7" y="21"/>
                  </a:moveTo>
                  <a:cubicBezTo>
                    <a:pt x="7" y="20"/>
                    <a:pt x="7" y="20"/>
                    <a:pt x="7" y="20"/>
                  </a:cubicBezTo>
                  <a:cubicBezTo>
                    <a:pt x="8" y="19"/>
                    <a:pt x="8" y="19"/>
                    <a:pt x="8" y="19"/>
                  </a:cubicBezTo>
                  <a:cubicBezTo>
                    <a:pt x="8" y="20"/>
                    <a:pt x="8" y="20"/>
                    <a:pt x="8" y="20"/>
                  </a:cubicBezTo>
                  <a:cubicBezTo>
                    <a:pt x="7" y="21"/>
                    <a:pt x="7" y="21"/>
                    <a:pt x="7" y="21"/>
                  </a:cubicBezTo>
                  <a:moveTo>
                    <a:pt x="7" y="20"/>
                  </a:moveTo>
                  <a:cubicBezTo>
                    <a:pt x="6" y="20"/>
                    <a:pt x="6" y="20"/>
                    <a:pt x="5" y="19"/>
                  </a:cubicBezTo>
                  <a:cubicBezTo>
                    <a:pt x="6" y="18"/>
                    <a:pt x="6" y="18"/>
                    <a:pt x="6" y="18"/>
                  </a:cubicBezTo>
                  <a:cubicBezTo>
                    <a:pt x="7" y="18"/>
                    <a:pt x="7" y="19"/>
                    <a:pt x="8" y="19"/>
                  </a:cubicBezTo>
                  <a:cubicBezTo>
                    <a:pt x="7" y="20"/>
                    <a:pt x="7" y="20"/>
                    <a:pt x="7" y="20"/>
                  </a:cubicBezTo>
                  <a:moveTo>
                    <a:pt x="5" y="19"/>
                  </a:moveTo>
                  <a:cubicBezTo>
                    <a:pt x="5" y="19"/>
                    <a:pt x="4" y="18"/>
                    <a:pt x="4" y="18"/>
                  </a:cubicBezTo>
                  <a:cubicBezTo>
                    <a:pt x="4" y="17"/>
                    <a:pt x="5" y="17"/>
                    <a:pt x="5" y="16"/>
                  </a:cubicBezTo>
                  <a:cubicBezTo>
                    <a:pt x="5" y="17"/>
                    <a:pt x="5" y="17"/>
                    <a:pt x="6" y="18"/>
                  </a:cubicBezTo>
                  <a:cubicBezTo>
                    <a:pt x="5" y="19"/>
                    <a:pt x="5" y="19"/>
                    <a:pt x="5" y="19"/>
                  </a:cubicBezTo>
                  <a:moveTo>
                    <a:pt x="4" y="17"/>
                  </a:moveTo>
                  <a:cubicBezTo>
                    <a:pt x="3" y="17"/>
                    <a:pt x="3" y="17"/>
                    <a:pt x="3" y="17"/>
                  </a:cubicBezTo>
                  <a:cubicBezTo>
                    <a:pt x="4" y="16"/>
                    <a:pt x="4" y="16"/>
                    <a:pt x="4" y="16"/>
                  </a:cubicBezTo>
                  <a:cubicBezTo>
                    <a:pt x="4" y="15"/>
                    <a:pt x="4" y="15"/>
                    <a:pt x="4" y="15"/>
                  </a:cubicBezTo>
                  <a:cubicBezTo>
                    <a:pt x="5" y="16"/>
                    <a:pt x="5" y="16"/>
                    <a:pt x="5" y="16"/>
                  </a:cubicBezTo>
                  <a:cubicBezTo>
                    <a:pt x="4" y="16"/>
                    <a:pt x="4" y="17"/>
                    <a:pt x="4" y="17"/>
                  </a:cubicBezTo>
                  <a:moveTo>
                    <a:pt x="3" y="16"/>
                  </a:moveTo>
                  <a:cubicBezTo>
                    <a:pt x="3" y="16"/>
                    <a:pt x="2" y="15"/>
                    <a:pt x="2" y="15"/>
                  </a:cubicBezTo>
                  <a:cubicBezTo>
                    <a:pt x="3" y="15"/>
                    <a:pt x="3" y="15"/>
                    <a:pt x="3" y="15"/>
                  </a:cubicBezTo>
                  <a:cubicBezTo>
                    <a:pt x="4" y="14"/>
                    <a:pt x="4" y="14"/>
                    <a:pt x="4" y="14"/>
                  </a:cubicBezTo>
                  <a:cubicBezTo>
                    <a:pt x="4" y="14"/>
                    <a:pt x="4" y="14"/>
                    <a:pt x="4" y="14"/>
                  </a:cubicBezTo>
                  <a:cubicBezTo>
                    <a:pt x="4" y="15"/>
                    <a:pt x="4" y="15"/>
                    <a:pt x="4" y="15"/>
                  </a:cubicBezTo>
                  <a:cubicBezTo>
                    <a:pt x="3" y="16"/>
                    <a:pt x="3" y="16"/>
                    <a:pt x="3" y="16"/>
                  </a:cubicBezTo>
                  <a:cubicBezTo>
                    <a:pt x="3" y="16"/>
                    <a:pt x="3" y="16"/>
                    <a:pt x="3" y="16"/>
                  </a:cubicBezTo>
                  <a:moveTo>
                    <a:pt x="2" y="15"/>
                  </a:moveTo>
                  <a:cubicBezTo>
                    <a:pt x="2" y="14"/>
                    <a:pt x="2" y="14"/>
                    <a:pt x="2" y="13"/>
                  </a:cubicBezTo>
                  <a:cubicBezTo>
                    <a:pt x="3" y="12"/>
                    <a:pt x="3" y="12"/>
                    <a:pt x="3" y="12"/>
                  </a:cubicBezTo>
                  <a:cubicBezTo>
                    <a:pt x="3" y="13"/>
                    <a:pt x="3" y="13"/>
                    <a:pt x="3" y="13"/>
                  </a:cubicBezTo>
                  <a:cubicBezTo>
                    <a:pt x="3" y="14"/>
                    <a:pt x="3" y="14"/>
                    <a:pt x="3" y="14"/>
                  </a:cubicBezTo>
                  <a:cubicBezTo>
                    <a:pt x="2" y="15"/>
                    <a:pt x="2" y="15"/>
                    <a:pt x="2" y="15"/>
                  </a:cubicBezTo>
                  <a:moveTo>
                    <a:pt x="2" y="13"/>
                  </a:moveTo>
                  <a:cubicBezTo>
                    <a:pt x="2" y="12"/>
                    <a:pt x="2" y="11"/>
                    <a:pt x="2" y="11"/>
                  </a:cubicBezTo>
                  <a:cubicBezTo>
                    <a:pt x="3" y="10"/>
                    <a:pt x="3" y="10"/>
                    <a:pt x="3" y="10"/>
                  </a:cubicBezTo>
                  <a:cubicBezTo>
                    <a:pt x="3" y="10"/>
                    <a:pt x="3" y="10"/>
                    <a:pt x="3" y="10"/>
                  </a:cubicBezTo>
                  <a:cubicBezTo>
                    <a:pt x="3" y="10"/>
                    <a:pt x="3" y="11"/>
                    <a:pt x="3" y="12"/>
                  </a:cubicBezTo>
                  <a:cubicBezTo>
                    <a:pt x="2" y="13"/>
                    <a:pt x="2" y="13"/>
                    <a:pt x="2" y="13"/>
                  </a:cubicBezTo>
                  <a:moveTo>
                    <a:pt x="2" y="10"/>
                  </a:moveTo>
                  <a:cubicBezTo>
                    <a:pt x="2" y="9"/>
                    <a:pt x="2" y="9"/>
                    <a:pt x="2" y="9"/>
                  </a:cubicBezTo>
                  <a:cubicBezTo>
                    <a:pt x="3" y="8"/>
                    <a:pt x="3" y="8"/>
                    <a:pt x="3" y="8"/>
                  </a:cubicBezTo>
                  <a:cubicBezTo>
                    <a:pt x="3" y="9"/>
                    <a:pt x="3" y="9"/>
                    <a:pt x="3" y="9"/>
                  </a:cubicBezTo>
                  <a:cubicBezTo>
                    <a:pt x="2" y="10"/>
                    <a:pt x="2" y="10"/>
                    <a:pt x="2" y="10"/>
                  </a:cubicBezTo>
                  <a:cubicBezTo>
                    <a:pt x="2" y="10"/>
                    <a:pt x="2" y="10"/>
                    <a:pt x="2" y="10"/>
                  </a:cubicBezTo>
                  <a:moveTo>
                    <a:pt x="2" y="9"/>
                  </a:moveTo>
                  <a:cubicBezTo>
                    <a:pt x="2" y="8"/>
                    <a:pt x="2" y="8"/>
                    <a:pt x="2" y="8"/>
                  </a:cubicBezTo>
                  <a:cubicBezTo>
                    <a:pt x="2" y="8"/>
                    <a:pt x="3" y="8"/>
                    <a:pt x="3" y="7"/>
                  </a:cubicBezTo>
                  <a:cubicBezTo>
                    <a:pt x="3" y="8"/>
                    <a:pt x="3" y="8"/>
                    <a:pt x="3" y="8"/>
                  </a:cubicBezTo>
                  <a:cubicBezTo>
                    <a:pt x="2" y="9"/>
                    <a:pt x="2" y="9"/>
                    <a:pt x="2" y="9"/>
                  </a:cubicBezTo>
                  <a:moveTo>
                    <a:pt x="2" y="7"/>
                  </a:moveTo>
                  <a:cubicBezTo>
                    <a:pt x="2" y="7"/>
                    <a:pt x="2" y="7"/>
                    <a:pt x="2" y="7"/>
                  </a:cubicBezTo>
                  <a:cubicBezTo>
                    <a:pt x="3" y="6"/>
                    <a:pt x="3" y="6"/>
                    <a:pt x="3" y="6"/>
                  </a:cubicBezTo>
                  <a:cubicBezTo>
                    <a:pt x="3" y="6"/>
                    <a:pt x="3" y="6"/>
                    <a:pt x="3" y="6"/>
                  </a:cubicBezTo>
                  <a:cubicBezTo>
                    <a:pt x="3" y="6"/>
                    <a:pt x="3" y="6"/>
                    <a:pt x="3" y="6"/>
                  </a:cubicBezTo>
                  <a:cubicBezTo>
                    <a:pt x="3" y="7"/>
                    <a:pt x="3" y="7"/>
                    <a:pt x="3" y="7"/>
                  </a:cubicBezTo>
                  <a:cubicBezTo>
                    <a:pt x="3" y="7"/>
                    <a:pt x="2" y="7"/>
                    <a:pt x="2" y="7"/>
                  </a:cubicBezTo>
                  <a:moveTo>
                    <a:pt x="3" y="6"/>
                  </a:moveTo>
                  <a:cubicBezTo>
                    <a:pt x="3" y="5"/>
                    <a:pt x="3" y="5"/>
                    <a:pt x="3" y="5"/>
                  </a:cubicBezTo>
                  <a:cubicBezTo>
                    <a:pt x="4" y="5"/>
                    <a:pt x="4" y="5"/>
                    <a:pt x="4" y="5"/>
                  </a:cubicBezTo>
                  <a:cubicBezTo>
                    <a:pt x="4" y="5"/>
                    <a:pt x="4" y="5"/>
                    <a:pt x="4" y="5"/>
                  </a:cubicBezTo>
                  <a:cubicBezTo>
                    <a:pt x="3" y="6"/>
                    <a:pt x="3" y="6"/>
                    <a:pt x="3" y="6"/>
                  </a:cubicBezTo>
                  <a:cubicBezTo>
                    <a:pt x="3" y="6"/>
                    <a:pt x="3" y="6"/>
                    <a:pt x="3" y="6"/>
                  </a:cubicBezTo>
                  <a:moveTo>
                    <a:pt x="14" y="20"/>
                  </a:moveTo>
                  <a:cubicBezTo>
                    <a:pt x="10" y="20"/>
                    <a:pt x="6" y="18"/>
                    <a:pt x="5" y="14"/>
                  </a:cubicBezTo>
                  <a:cubicBezTo>
                    <a:pt x="3" y="11"/>
                    <a:pt x="4" y="7"/>
                    <a:pt x="5" y="5"/>
                  </a:cubicBezTo>
                  <a:cubicBezTo>
                    <a:pt x="6" y="3"/>
                    <a:pt x="7" y="2"/>
                    <a:pt x="9" y="1"/>
                  </a:cubicBezTo>
                  <a:cubicBezTo>
                    <a:pt x="10" y="1"/>
                    <a:pt x="11" y="1"/>
                    <a:pt x="12" y="1"/>
                  </a:cubicBezTo>
                  <a:cubicBezTo>
                    <a:pt x="16" y="1"/>
                    <a:pt x="19" y="4"/>
                    <a:pt x="21" y="8"/>
                  </a:cubicBezTo>
                  <a:cubicBezTo>
                    <a:pt x="22" y="11"/>
                    <a:pt x="22" y="14"/>
                    <a:pt x="21" y="16"/>
                  </a:cubicBezTo>
                  <a:cubicBezTo>
                    <a:pt x="20" y="18"/>
                    <a:pt x="18" y="19"/>
                    <a:pt x="16" y="20"/>
                  </a:cubicBezTo>
                  <a:cubicBezTo>
                    <a:pt x="15" y="20"/>
                    <a:pt x="14" y="20"/>
                    <a:pt x="14" y="20"/>
                  </a:cubicBezTo>
                  <a:moveTo>
                    <a:pt x="12" y="0"/>
                  </a:moveTo>
                  <a:cubicBezTo>
                    <a:pt x="11" y="0"/>
                    <a:pt x="10" y="0"/>
                    <a:pt x="9" y="0"/>
                  </a:cubicBezTo>
                  <a:cubicBezTo>
                    <a:pt x="8" y="1"/>
                    <a:pt x="7" y="1"/>
                    <a:pt x="6" y="2"/>
                  </a:cubicBezTo>
                  <a:cubicBezTo>
                    <a:pt x="6" y="2"/>
                    <a:pt x="6" y="2"/>
                    <a:pt x="6" y="2"/>
                  </a:cubicBezTo>
                  <a:cubicBezTo>
                    <a:pt x="5" y="2"/>
                    <a:pt x="4" y="3"/>
                    <a:pt x="3" y="4"/>
                  </a:cubicBezTo>
                  <a:cubicBezTo>
                    <a:pt x="3" y="4"/>
                    <a:pt x="3" y="4"/>
                    <a:pt x="3" y="4"/>
                  </a:cubicBezTo>
                  <a:cubicBezTo>
                    <a:pt x="3" y="4"/>
                    <a:pt x="3" y="4"/>
                    <a:pt x="3" y="4"/>
                  </a:cubicBezTo>
                  <a:cubicBezTo>
                    <a:pt x="3" y="4"/>
                    <a:pt x="3" y="4"/>
                    <a:pt x="3" y="4"/>
                  </a:cubicBezTo>
                  <a:cubicBezTo>
                    <a:pt x="2" y="4"/>
                    <a:pt x="2" y="4"/>
                    <a:pt x="2" y="4"/>
                  </a:cubicBezTo>
                  <a:cubicBezTo>
                    <a:pt x="0" y="7"/>
                    <a:pt x="0" y="12"/>
                    <a:pt x="1" y="15"/>
                  </a:cubicBezTo>
                  <a:cubicBezTo>
                    <a:pt x="3" y="19"/>
                    <a:pt x="6" y="22"/>
                    <a:pt x="10" y="22"/>
                  </a:cubicBezTo>
                  <a:cubicBezTo>
                    <a:pt x="10" y="22"/>
                    <a:pt x="10" y="22"/>
                    <a:pt x="10" y="22"/>
                  </a:cubicBezTo>
                  <a:cubicBezTo>
                    <a:pt x="10" y="22"/>
                    <a:pt x="10" y="22"/>
                    <a:pt x="10" y="22"/>
                  </a:cubicBezTo>
                  <a:cubicBezTo>
                    <a:pt x="10" y="22"/>
                    <a:pt x="10" y="22"/>
                    <a:pt x="10" y="22"/>
                  </a:cubicBezTo>
                  <a:cubicBezTo>
                    <a:pt x="11" y="22"/>
                    <a:pt x="11" y="22"/>
                    <a:pt x="12" y="22"/>
                  </a:cubicBezTo>
                  <a:cubicBezTo>
                    <a:pt x="12"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4" y="22"/>
                    <a:pt x="14" y="22"/>
                    <a:pt x="14" y="22"/>
                  </a:cubicBezTo>
                  <a:cubicBezTo>
                    <a:pt x="15" y="22"/>
                    <a:pt x="17" y="21"/>
                    <a:pt x="18" y="20"/>
                  </a:cubicBezTo>
                  <a:cubicBezTo>
                    <a:pt x="18" y="20"/>
                    <a:pt x="18" y="20"/>
                    <a:pt x="18" y="20"/>
                  </a:cubicBezTo>
                  <a:cubicBezTo>
                    <a:pt x="20" y="19"/>
                    <a:pt x="21" y="18"/>
                    <a:pt x="22" y="16"/>
                  </a:cubicBezTo>
                  <a:cubicBezTo>
                    <a:pt x="23" y="14"/>
                    <a:pt x="23" y="11"/>
                    <a:pt x="22" y="8"/>
                  </a:cubicBezTo>
                  <a:cubicBezTo>
                    <a:pt x="20" y="3"/>
                    <a:pt x="16"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72" name="Freeform 58"/>
            <p:cNvSpPr>
              <a:spLocks noEditPoints="1"/>
            </p:cNvSpPr>
            <p:nvPr/>
          </p:nvSpPr>
          <p:spPr bwMode="auto">
            <a:xfrm>
              <a:off x="3544" y="2372"/>
              <a:ext cx="40" cy="40"/>
            </a:xfrm>
            <a:custGeom>
              <a:gdLst>
                <a:gd fmla="*/ 16 w 17" name="T0"/>
                <a:gd fmla="*/ 10 h 17" name="T1"/>
                <a:gd fmla="*/ 16 w 17" name="T2"/>
                <a:gd fmla="*/ 11 h 17" name="T3"/>
                <a:gd fmla="*/ 16 w 17" name="T4"/>
                <a:gd fmla="*/ 9 h 17" name="T5"/>
                <a:gd fmla="*/ 16 w 17" name="T6"/>
                <a:gd fmla="*/ 10 h 17" name="T7"/>
                <a:gd fmla="*/ 16 w 17" name="T8"/>
                <a:gd fmla="*/ 8 h 17" name="T9"/>
                <a:gd fmla="*/ 16 w 17" name="T10"/>
                <a:gd fmla="*/ 7 h 17" name="T11"/>
                <a:gd fmla="*/ 16 w 17" name="T12"/>
                <a:gd fmla="*/ 8 h 17" name="T13"/>
                <a:gd fmla="*/ 15 w 17" name="T14"/>
                <a:gd fmla="*/ 7 h 17" name="T15"/>
                <a:gd fmla="*/ 15 w 17" name="T16"/>
                <a:gd fmla="*/ 6 h 17" name="T17"/>
                <a:gd fmla="*/ 15 w 17" name="T18"/>
                <a:gd fmla="*/ 7 h 17" name="T19"/>
                <a:gd fmla="*/ 14 w 17" name="T20"/>
                <a:gd fmla="*/ 5 h 17" name="T21"/>
                <a:gd fmla="*/ 15 w 17" name="T22"/>
                <a:gd fmla="*/ 5 h 17" name="T23"/>
                <a:gd fmla="*/ 14 w 17" name="T24"/>
                <a:gd fmla="*/ 4 h 17" name="T25"/>
                <a:gd fmla="*/ 13 w 17" name="T26"/>
                <a:gd fmla="*/ 3 h 17" name="T27"/>
                <a:gd fmla="*/ 14 w 17" name="T28"/>
                <a:gd fmla="*/ 4 h 17" name="T29"/>
                <a:gd fmla="*/ 12 w 17" name="T30"/>
                <a:gd fmla="*/ 2 h 17" name="T31"/>
                <a:gd fmla="*/ 13 w 17" name="T32"/>
                <a:gd fmla="*/ 3 h 17" name="T33"/>
                <a:gd fmla="*/ 10 w 17" name="T34"/>
                <a:gd fmla="*/ 16 h 17" name="T35"/>
                <a:gd fmla="*/ 2 w 17" name="T36"/>
                <a:gd fmla="*/ 4 h 17" name="T37"/>
                <a:gd fmla="*/ 4 w 17" name="T38"/>
                <a:gd fmla="*/ 2 h 17" name="T39"/>
                <a:gd fmla="*/ 7 w 17" name="T40"/>
                <a:gd fmla="*/ 2 h 17" name="T41"/>
                <a:gd fmla="*/ 12 w 17" name="T42"/>
                <a:gd fmla="*/ 4 h 17" name="T43"/>
                <a:gd fmla="*/ 12 w 17" name="T44"/>
                <a:gd fmla="*/ 4 h 17" name="T45"/>
                <a:gd fmla="*/ 13 w 17" name="T46"/>
                <a:gd fmla="*/ 15 h 17" name="T47"/>
                <a:gd fmla="*/ 11 w 17" name="T48"/>
                <a:gd fmla="*/ 16 h 17" name="T49"/>
                <a:gd fmla="*/ 11 w 17" name="T50"/>
                <a:gd fmla="*/ 2 h 17" name="T51"/>
                <a:gd fmla="*/ 11 w 17" name="T52"/>
                <a:gd fmla="*/ 2 h 17" name="T53"/>
                <a:gd fmla="*/ 11 w 17" name="T54"/>
                <a:gd fmla="*/ 2 h 17" name="T55"/>
                <a:gd fmla="*/ 10 w 17" name="T56"/>
                <a:gd fmla="*/ 1 h 17" name="T57"/>
                <a:gd fmla="*/ 10 w 17" name="T58"/>
                <a:gd fmla="*/ 1 h 17" name="T59"/>
                <a:gd fmla="*/ 6 w 17" name="T60"/>
                <a:gd fmla="*/ 0 h 17" name="T61"/>
                <a:gd fmla="*/ 1 w 17" name="T62"/>
                <a:gd fmla="*/ 12 h 17" name="T63"/>
                <a:gd fmla="*/ 11 w 17" name="T64"/>
                <a:gd fmla="*/ 17 h 17" name="T65"/>
                <a:gd fmla="*/ 16 w 17" name="T66"/>
                <a:gd fmla="*/ 7 h 1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7" w="17">
                  <a:moveTo>
                    <a:pt x="16" y="11"/>
                  </a:moveTo>
                  <a:cubicBezTo>
                    <a:pt x="16" y="10"/>
                    <a:pt x="16" y="10"/>
                    <a:pt x="16" y="10"/>
                  </a:cubicBezTo>
                  <a:cubicBezTo>
                    <a:pt x="16" y="10"/>
                    <a:pt x="16" y="10"/>
                    <a:pt x="16" y="10"/>
                  </a:cubicBezTo>
                  <a:cubicBezTo>
                    <a:pt x="16" y="11"/>
                    <a:pt x="16" y="11"/>
                    <a:pt x="16" y="11"/>
                  </a:cubicBezTo>
                  <a:moveTo>
                    <a:pt x="16" y="10"/>
                  </a:moveTo>
                  <a:cubicBezTo>
                    <a:pt x="16" y="9"/>
                    <a:pt x="16" y="9"/>
                    <a:pt x="16" y="9"/>
                  </a:cubicBezTo>
                  <a:cubicBezTo>
                    <a:pt x="16" y="9"/>
                    <a:pt x="16" y="9"/>
                    <a:pt x="16" y="9"/>
                  </a:cubicBezTo>
                  <a:cubicBezTo>
                    <a:pt x="16" y="10"/>
                    <a:pt x="16" y="10"/>
                    <a:pt x="16" y="10"/>
                  </a:cubicBezTo>
                  <a:cubicBezTo>
                    <a:pt x="16" y="10"/>
                    <a:pt x="16" y="10"/>
                    <a:pt x="16" y="10"/>
                  </a:cubicBezTo>
                  <a:moveTo>
                    <a:pt x="16" y="8"/>
                  </a:move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moveTo>
                    <a:pt x="15" y="7"/>
                  </a:moveTo>
                  <a:cubicBezTo>
                    <a:pt x="15" y="6"/>
                    <a:pt x="15" y="6"/>
                    <a:pt x="15" y="6"/>
                  </a:cubicBezTo>
                  <a:cubicBezTo>
                    <a:pt x="15" y="6"/>
                    <a:pt x="15" y="6"/>
                    <a:pt x="15" y="6"/>
                  </a:cubicBezTo>
                  <a:cubicBezTo>
                    <a:pt x="15" y="7"/>
                    <a:pt x="15" y="7"/>
                    <a:pt x="15" y="7"/>
                  </a:cubicBezTo>
                  <a:cubicBezTo>
                    <a:pt x="15" y="7"/>
                    <a:pt x="15" y="7"/>
                    <a:pt x="15" y="7"/>
                  </a:cubicBezTo>
                  <a:moveTo>
                    <a:pt x="15" y="6"/>
                  </a:moveTo>
                  <a:cubicBezTo>
                    <a:pt x="14" y="5"/>
                    <a:pt x="14" y="5"/>
                    <a:pt x="14" y="5"/>
                  </a:cubicBezTo>
                  <a:cubicBezTo>
                    <a:pt x="14" y="4"/>
                    <a:pt x="14" y="4"/>
                    <a:pt x="14" y="4"/>
                  </a:cubicBezTo>
                  <a:cubicBezTo>
                    <a:pt x="15" y="5"/>
                    <a:pt x="15" y="5"/>
                    <a:pt x="15" y="5"/>
                  </a:cubicBezTo>
                  <a:cubicBezTo>
                    <a:pt x="15" y="6"/>
                    <a:pt x="15" y="6"/>
                    <a:pt x="15" y="6"/>
                  </a:cubicBezTo>
                  <a:moveTo>
                    <a:pt x="14" y="4"/>
                  </a:moveTo>
                  <a:cubicBezTo>
                    <a:pt x="13" y="3"/>
                    <a:pt x="13" y="3"/>
                    <a:pt x="13" y="3"/>
                  </a:cubicBezTo>
                  <a:cubicBezTo>
                    <a:pt x="13" y="3"/>
                    <a:pt x="13" y="3"/>
                    <a:pt x="13" y="3"/>
                  </a:cubicBezTo>
                  <a:cubicBezTo>
                    <a:pt x="14" y="4"/>
                    <a:pt x="14" y="4"/>
                    <a:pt x="14" y="4"/>
                  </a:cubicBezTo>
                  <a:cubicBezTo>
                    <a:pt x="14" y="4"/>
                    <a:pt x="14" y="4"/>
                    <a:pt x="14" y="4"/>
                  </a:cubicBezTo>
                  <a:moveTo>
                    <a:pt x="13" y="3"/>
                  </a:moveTo>
                  <a:cubicBezTo>
                    <a:pt x="12" y="2"/>
                    <a:pt x="12" y="2"/>
                    <a:pt x="12" y="2"/>
                  </a:cubicBezTo>
                  <a:cubicBezTo>
                    <a:pt x="12" y="2"/>
                    <a:pt x="12" y="2"/>
                    <a:pt x="12" y="2"/>
                  </a:cubicBezTo>
                  <a:cubicBezTo>
                    <a:pt x="13" y="3"/>
                    <a:pt x="13" y="3"/>
                    <a:pt x="13" y="3"/>
                  </a:cubicBezTo>
                  <a:cubicBezTo>
                    <a:pt x="13" y="3"/>
                    <a:pt x="13" y="3"/>
                    <a:pt x="13" y="3"/>
                  </a:cubicBezTo>
                  <a:moveTo>
                    <a:pt x="10" y="16"/>
                  </a:moveTo>
                  <a:cubicBezTo>
                    <a:pt x="6" y="16"/>
                    <a:pt x="3" y="14"/>
                    <a:pt x="2" y="11"/>
                  </a:cubicBezTo>
                  <a:cubicBezTo>
                    <a:pt x="1" y="9"/>
                    <a:pt x="1" y="6"/>
                    <a:pt x="2" y="4"/>
                  </a:cubicBezTo>
                  <a:cubicBezTo>
                    <a:pt x="3" y="3"/>
                    <a:pt x="3" y="3"/>
                    <a:pt x="4" y="2"/>
                  </a:cubicBezTo>
                  <a:cubicBezTo>
                    <a:pt x="4" y="2"/>
                    <a:pt x="4" y="2"/>
                    <a:pt x="4" y="2"/>
                  </a:cubicBezTo>
                  <a:cubicBezTo>
                    <a:pt x="4" y="2"/>
                    <a:pt x="5" y="2"/>
                    <a:pt x="5" y="2"/>
                  </a:cubicBezTo>
                  <a:cubicBezTo>
                    <a:pt x="6" y="2"/>
                    <a:pt x="6" y="2"/>
                    <a:pt x="7" y="2"/>
                  </a:cubicBezTo>
                  <a:cubicBezTo>
                    <a:pt x="9" y="2"/>
                    <a:pt x="10" y="2"/>
                    <a:pt x="12" y="4"/>
                  </a:cubicBezTo>
                  <a:cubicBezTo>
                    <a:pt x="12" y="4"/>
                    <a:pt x="12" y="4"/>
                    <a:pt x="12" y="4"/>
                  </a:cubicBezTo>
                  <a:cubicBezTo>
                    <a:pt x="12" y="4"/>
                    <a:pt x="12" y="4"/>
                    <a:pt x="12" y="4"/>
                  </a:cubicBezTo>
                  <a:cubicBezTo>
                    <a:pt x="12" y="4"/>
                    <a:pt x="12" y="4"/>
                    <a:pt x="12" y="4"/>
                  </a:cubicBezTo>
                  <a:cubicBezTo>
                    <a:pt x="13" y="5"/>
                    <a:pt x="14" y="6"/>
                    <a:pt x="15" y="8"/>
                  </a:cubicBezTo>
                  <a:cubicBezTo>
                    <a:pt x="16" y="10"/>
                    <a:pt x="15" y="14"/>
                    <a:pt x="13" y="15"/>
                  </a:cubicBezTo>
                  <a:cubicBezTo>
                    <a:pt x="13" y="15"/>
                    <a:pt x="13" y="15"/>
                    <a:pt x="13" y="15"/>
                  </a:cubicBezTo>
                  <a:cubicBezTo>
                    <a:pt x="12" y="16"/>
                    <a:pt x="12" y="16"/>
                    <a:pt x="11" y="16"/>
                  </a:cubicBezTo>
                  <a:cubicBezTo>
                    <a:pt x="11" y="16"/>
                    <a:pt x="10" y="16"/>
                    <a:pt x="10" y="16"/>
                  </a:cubicBezTo>
                  <a:moveTo>
                    <a:pt x="11" y="2"/>
                  </a:moveTo>
                  <a:cubicBezTo>
                    <a:pt x="11" y="2"/>
                    <a:pt x="11" y="2"/>
                    <a:pt x="11" y="2"/>
                  </a:cubicBezTo>
                  <a:cubicBezTo>
                    <a:pt x="11" y="2"/>
                    <a:pt x="11" y="2"/>
                    <a:pt x="11" y="2"/>
                  </a:cubicBezTo>
                  <a:cubicBezTo>
                    <a:pt x="12" y="2"/>
                    <a:pt x="12" y="2"/>
                    <a:pt x="12" y="2"/>
                  </a:cubicBezTo>
                  <a:cubicBezTo>
                    <a:pt x="11" y="2"/>
                    <a:pt x="11" y="2"/>
                    <a:pt x="11" y="2"/>
                  </a:cubicBezTo>
                  <a:moveTo>
                    <a:pt x="10" y="1"/>
                  </a:moveTo>
                  <a:cubicBezTo>
                    <a:pt x="10" y="1"/>
                    <a:pt x="10" y="1"/>
                    <a:pt x="10" y="1"/>
                  </a:cubicBezTo>
                  <a:cubicBezTo>
                    <a:pt x="10" y="1"/>
                    <a:pt x="10" y="1"/>
                    <a:pt x="10" y="1"/>
                  </a:cubicBezTo>
                  <a:cubicBezTo>
                    <a:pt x="10" y="1"/>
                    <a:pt x="10" y="1"/>
                    <a:pt x="10" y="1"/>
                  </a:cubicBezTo>
                  <a:moveTo>
                    <a:pt x="8" y="0"/>
                  </a:moveTo>
                  <a:cubicBezTo>
                    <a:pt x="7" y="0"/>
                    <a:pt x="7" y="0"/>
                    <a:pt x="6" y="0"/>
                  </a:cubicBezTo>
                  <a:cubicBezTo>
                    <a:pt x="4" y="1"/>
                    <a:pt x="3" y="2"/>
                    <a:pt x="2" y="3"/>
                  </a:cubicBezTo>
                  <a:cubicBezTo>
                    <a:pt x="0" y="6"/>
                    <a:pt x="0" y="9"/>
                    <a:pt x="1" y="12"/>
                  </a:cubicBezTo>
                  <a:cubicBezTo>
                    <a:pt x="3" y="15"/>
                    <a:pt x="6" y="17"/>
                    <a:pt x="10" y="17"/>
                  </a:cubicBezTo>
                  <a:cubicBezTo>
                    <a:pt x="10" y="17"/>
                    <a:pt x="11" y="17"/>
                    <a:pt x="11" y="17"/>
                  </a:cubicBezTo>
                  <a:cubicBezTo>
                    <a:pt x="13" y="17"/>
                    <a:pt x="15" y="15"/>
                    <a:pt x="16" y="13"/>
                  </a:cubicBezTo>
                  <a:cubicBezTo>
                    <a:pt x="17" y="11"/>
                    <a:pt x="17" y="9"/>
                    <a:pt x="16" y="7"/>
                  </a:cubicBezTo>
                  <a:cubicBezTo>
                    <a:pt x="15" y="3"/>
                    <a:pt x="11"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73" name="Freeform 59"/>
            <p:cNvSpPr>
              <a:spLocks noEditPoints="1"/>
            </p:cNvSpPr>
            <p:nvPr/>
          </p:nvSpPr>
          <p:spPr bwMode="auto">
            <a:xfrm>
              <a:off x="3553" y="2379"/>
              <a:ext cx="22" cy="29"/>
            </a:xfrm>
            <a:custGeom>
              <a:gdLst>
                <a:gd fmla="*/ 1 w 9" name="T0"/>
                <a:gd fmla="*/ 6 h 12" name="T1"/>
                <a:gd fmla="*/ 1 w 9" name="T2"/>
                <a:gd fmla="*/ 3 h 12" name="T3"/>
                <a:gd fmla="*/ 2 w 9" name="T4"/>
                <a:gd fmla="*/ 2 h 12" name="T5"/>
                <a:gd fmla="*/ 1 w 9" name="T6"/>
                <a:gd fmla="*/ 1 h 12" name="T7"/>
                <a:gd fmla="*/ 2 w 9" name="T8"/>
                <a:gd fmla="*/ 1 h 12" name="T9"/>
                <a:gd fmla="*/ 2 w 9" name="T10"/>
                <a:gd fmla="*/ 1 h 12" name="T11"/>
                <a:gd fmla="*/ 3 w 9" name="T12"/>
                <a:gd fmla="*/ 2 h 12" name="T13"/>
                <a:gd fmla="*/ 5 w 9" name="T14"/>
                <a:gd fmla="*/ 2 h 12" name="T15"/>
                <a:gd fmla="*/ 4 w 9" name="T16"/>
                <a:gd fmla="*/ 3 h 12" name="T17"/>
                <a:gd fmla="*/ 2 w 9" name="T18"/>
                <a:gd fmla="*/ 5 h 12" name="T19"/>
                <a:gd fmla="*/ 4 w 9" name="T20"/>
                <a:gd fmla="*/ 6 h 12" name="T21"/>
                <a:gd fmla="*/ 7 w 9" name="T22"/>
                <a:gd fmla="*/ 6 h 12" name="T23"/>
                <a:gd fmla="*/ 7 w 9" name="T24"/>
                <a:gd fmla="*/ 9 h 12" name="T25"/>
                <a:gd fmla="*/ 8 w 9" name="T26"/>
                <a:gd fmla="*/ 11 h 12" name="T27"/>
                <a:gd fmla="*/ 7 w 9" name="T28"/>
                <a:gd fmla="*/ 11 h 12" name="T29"/>
                <a:gd fmla="*/ 6 w 9" name="T30"/>
                <a:gd fmla="*/ 10 h 12" name="T31"/>
                <a:gd fmla="*/ 6 w 9" name="T32"/>
                <a:gd fmla="*/ 10 h 12" name="T33"/>
                <a:gd fmla="*/ 4 w 9" name="T34"/>
                <a:gd fmla="*/ 9 h 12" name="T35"/>
                <a:gd fmla="*/ 5 w 9" name="T36"/>
                <a:gd fmla="*/ 9 h 12" name="T37"/>
                <a:gd fmla="*/ 7 w 9" name="T38"/>
                <a:gd fmla="*/ 8 h 12" name="T39"/>
                <a:gd fmla="*/ 6 w 9" name="T40"/>
                <a:gd fmla="*/ 6 h 12" name="T41"/>
                <a:gd fmla="*/ 3 w 9" name="T42"/>
                <a:gd fmla="*/ 6 h 12" name="T43"/>
                <a:gd fmla="*/ 1 w 9" name="T44"/>
                <a:gd fmla="*/ 0 h 12" name="T45"/>
                <a:gd fmla="*/ 0 w 9" name="T46"/>
                <a:gd fmla="*/ 1 h 12" name="T47"/>
                <a:gd fmla="*/ 0 w 9" name="T48"/>
                <a:gd fmla="*/ 2 h 12" name="T49"/>
                <a:gd fmla="*/ 0 w 9" name="T50"/>
                <a:gd fmla="*/ 4 h 12" name="T51"/>
                <a:gd fmla="*/ 3 w 9" name="T52"/>
                <a:gd fmla="*/ 7 h 12" name="T53"/>
                <a:gd fmla="*/ 5 w 9" name="T54"/>
                <a:gd fmla="*/ 7 h 12" name="T55"/>
                <a:gd fmla="*/ 6 w 9" name="T56"/>
                <a:gd fmla="*/ 7 h 12" name="T57"/>
                <a:gd fmla="*/ 6 w 9" name="T58"/>
                <a:gd fmla="*/ 8 h 12" name="T59"/>
                <a:gd fmla="*/ 4 w 9" name="T60"/>
                <a:gd fmla="*/ 8 h 12" name="T61"/>
                <a:gd fmla="*/ 3 w 9" name="T62"/>
                <a:gd fmla="*/ 9 h 12" name="T63"/>
                <a:gd fmla="*/ 5 w 9" name="T64"/>
                <a:gd fmla="*/ 11 h 12" name="T65"/>
                <a:gd fmla="*/ 7 w 9" name="T66"/>
                <a:gd fmla="*/ 12 h 12" name="T67"/>
                <a:gd fmla="*/ 7 w 9" name="T68"/>
                <a:gd fmla="*/ 12 h 12" name="T69"/>
                <a:gd fmla="*/ 8 w 9" name="T70"/>
                <a:gd fmla="*/ 12 h 12" name="T71"/>
                <a:gd fmla="*/ 9 w 9" name="T72"/>
                <a:gd fmla="*/ 11 h 12" name="T73"/>
                <a:gd fmla="*/ 9 w 9" name="T74"/>
                <a:gd fmla="*/ 7 h 12" name="T75"/>
                <a:gd fmla="*/ 5 w 9" name="T76"/>
                <a:gd fmla="*/ 5 h 12" name="T77"/>
                <a:gd fmla="*/ 3 w 9" name="T78"/>
                <a:gd fmla="*/ 5 h 12" name="T79"/>
                <a:gd fmla="*/ 3 w 9" name="T80"/>
                <a:gd fmla="*/ 4 h 12" name="T81"/>
                <a:gd fmla="*/ 4 w 9" name="T82"/>
                <a:gd fmla="*/ 4 h 12" name="T83"/>
                <a:gd fmla="*/ 5 w 9" name="T84"/>
                <a:gd fmla="*/ 4 h 12" name="T85"/>
                <a:gd fmla="*/ 6 w 9" name="T86"/>
                <a:gd fmla="*/ 2 h 12" name="T87"/>
                <a:gd fmla="*/ 3 w 9" name="T88"/>
                <a:gd fmla="*/ 1 h 12" name="T89"/>
                <a:gd fmla="*/ 2 w 9" name="T90"/>
                <a:gd fmla="*/ 0 h 1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2" w="9">
                  <a:moveTo>
                    <a:pt x="3" y="6"/>
                  </a:moveTo>
                  <a:cubicBezTo>
                    <a:pt x="3" y="6"/>
                    <a:pt x="2" y="6"/>
                    <a:pt x="1" y="6"/>
                  </a:cubicBezTo>
                  <a:cubicBezTo>
                    <a:pt x="1" y="5"/>
                    <a:pt x="1" y="5"/>
                    <a:pt x="1" y="4"/>
                  </a:cubicBezTo>
                  <a:cubicBezTo>
                    <a:pt x="1" y="4"/>
                    <a:pt x="1" y="3"/>
                    <a:pt x="1" y="3"/>
                  </a:cubicBezTo>
                  <a:cubicBezTo>
                    <a:pt x="2" y="3"/>
                    <a:pt x="2" y="3"/>
                    <a:pt x="2" y="3"/>
                  </a:cubicBezTo>
                  <a:cubicBezTo>
                    <a:pt x="2" y="2"/>
                    <a:pt x="2" y="2"/>
                    <a:pt x="2"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3" y="2"/>
                    <a:pt x="3" y="2"/>
                    <a:pt x="3" y="2"/>
                  </a:cubicBezTo>
                  <a:cubicBezTo>
                    <a:pt x="3" y="2"/>
                    <a:pt x="3" y="2"/>
                    <a:pt x="4" y="2"/>
                  </a:cubicBezTo>
                  <a:cubicBezTo>
                    <a:pt x="4" y="2"/>
                    <a:pt x="5" y="2"/>
                    <a:pt x="5" y="2"/>
                  </a:cubicBezTo>
                  <a:cubicBezTo>
                    <a:pt x="5" y="3"/>
                    <a:pt x="5" y="3"/>
                    <a:pt x="5" y="3"/>
                  </a:cubicBezTo>
                  <a:cubicBezTo>
                    <a:pt x="5" y="3"/>
                    <a:pt x="4" y="3"/>
                    <a:pt x="4" y="3"/>
                  </a:cubicBezTo>
                  <a:cubicBezTo>
                    <a:pt x="3" y="3"/>
                    <a:pt x="3" y="3"/>
                    <a:pt x="2" y="3"/>
                  </a:cubicBezTo>
                  <a:cubicBezTo>
                    <a:pt x="2" y="4"/>
                    <a:pt x="1" y="4"/>
                    <a:pt x="2" y="5"/>
                  </a:cubicBezTo>
                  <a:cubicBezTo>
                    <a:pt x="2" y="5"/>
                    <a:pt x="2" y="6"/>
                    <a:pt x="3" y="6"/>
                  </a:cubicBezTo>
                  <a:cubicBezTo>
                    <a:pt x="4" y="6"/>
                    <a:pt x="4" y="6"/>
                    <a:pt x="4" y="6"/>
                  </a:cubicBezTo>
                  <a:cubicBezTo>
                    <a:pt x="5" y="6"/>
                    <a:pt x="5" y="6"/>
                    <a:pt x="5" y="6"/>
                  </a:cubicBezTo>
                  <a:cubicBezTo>
                    <a:pt x="6" y="6"/>
                    <a:pt x="7" y="6"/>
                    <a:pt x="7" y="6"/>
                  </a:cubicBezTo>
                  <a:cubicBezTo>
                    <a:pt x="8" y="6"/>
                    <a:pt x="8" y="7"/>
                    <a:pt x="8" y="7"/>
                  </a:cubicBezTo>
                  <a:cubicBezTo>
                    <a:pt x="8" y="8"/>
                    <a:pt x="8" y="9"/>
                    <a:pt x="7" y="9"/>
                  </a:cubicBezTo>
                  <a:cubicBezTo>
                    <a:pt x="7" y="10"/>
                    <a:pt x="7" y="10"/>
                    <a:pt x="7" y="10"/>
                  </a:cubicBezTo>
                  <a:cubicBezTo>
                    <a:pt x="8" y="11"/>
                    <a:pt x="8" y="11"/>
                    <a:pt x="8" y="11"/>
                  </a:cubicBezTo>
                  <a:cubicBezTo>
                    <a:pt x="8" y="11"/>
                    <a:pt x="8" y="11"/>
                    <a:pt x="8" y="11"/>
                  </a:cubicBezTo>
                  <a:cubicBezTo>
                    <a:pt x="7" y="11"/>
                    <a:pt x="7" y="11"/>
                    <a:pt x="7" y="11"/>
                  </a:cubicBezTo>
                  <a:cubicBezTo>
                    <a:pt x="7" y="10"/>
                    <a:pt x="7" y="10"/>
                    <a:pt x="7" y="10"/>
                  </a:cubicBezTo>
                  <a:cubicBezTo>
                    <a:pt x="6" y="10"/>
                    <a:pt x="6" y="10"/>
                    <a:pt x="6" y="10"/>
                  </a:cubicBezTo>
                  <a:cubicBezTo>
                    <a:pt x="6" y="10"/>
                    <a:pt x="6" y="10"/>
                    <a:pt x="6" y="10"/>
                  </a:cubicBezTo>
                  <a:cubicBezTo>
                    <a:pt x="6" y="10"/>
                    <a:pt x="6" y="10"/>
                    <a:pt x="6" y="10"/>
                  </a:cubicBezTo>
                  <a:cubicBezTo>
                    <a:pt x="6" y="10"/>
                    <a:pt x="5" y="10"/>
                    <a:pt x="5" y="10"/>
                  </a:cubicBezTo>
                  <a:cubicBezTo>
                    <a:pt x="5" y="10"/>
                    <a:pt x="4" y="10"/>
                    <a:pt x="4" y="9"/>
                  </a:cubicBezTo>
                  <a:cubicBezTo>
                    <a:pt x="4" y="9"/>
                    <a:pt x="4" y="9"/>
                    <a:pt x="4" y="9"/>
                  </a:cubicBezTo>
                  <a:cubicBezTo>
                    <a:pt x="4" y="9"/>
                    <a:pt x="5" y="9"/>
                    <a:pt x="5" y="9"/>
                  </a:cubicBezTo>
                  <a:cubicBezTo>
                    <a:pt x="6" y="9"/>
                    <a:pt x="6" y="9"/>
                    <a:pt x="6" y="9"/>
                  </a:cubicBezTo>
                  <a:cubicBezTo>
                    <a:pt x="7" y="9"/>
                    <a:pt x="7" y="8"/>
                    <a:pt x="7" y="8"/>
                  </a:cubicBezTo>
                  <a:cubicBezTo>
                    <a:pt x="7" y="7"/>
                    <a:pt x="7" y="7"/>
                    <a:pt x="7" y="6"/>
                  </a:cubicBezTo>
                  <a:cubicBezTo>
                    <a:pt x="6" y="6"/>
                    <a:pt x="6" y="6"/>
                    <a:pt x="6" y="6"/>
                  </a:cubicBezTo>
                  <a:cubicBezTo>
                    <a:pt x="5" y="6"/>
                    <a:pt x="5" y="6"/>
                    <a:pt x="5" y="6"/>
                  </a:cubicBezTo>
                  <a:cubicBezTo>
                    <a:pt x="3" y="6"/>
                    <a:pt x="3" y="6"/>
                    <a:pt x="3" y="6"/>
                  </a:cubicBezTo>
                  <a:moveTo>
                    <a:pt x="2" y="0"/>
                  </a:moveTo>
                  <a:cubicBezTo>
                    <a:pt x="1" y="0"/>
                    <a:pt x="1" y="0"/>
                    <a:pt x="1" y="0"/>
                  </a:cubicBezTo>
                  <a:cubicBezTo>
                    <a:pt x="1" y="1"/>
                    <a:pt x="1" y="1"/>
                    <a:pt x="1" y="1"/>
                  </a:cubicBezTo>
                  <a:cubicBezTo>
                    <a:pt x="0" y="1"/>
                    <a:pt x="0" y="1"/>
                    <a:pt x="0" y="1"/>
                  </a:cubicBezTo>
                  <a:cubicBezTo>
                    <a:pt x="0" y="1"/>
                    <a:pt x="0" y="1"/>
                    <a:pt x="0" y="1"/>
                  </a:cubicBezTo>
                  <a:cubicBezTo>
                    <a:pt x="0" y="2"/>
                    <a:pt x="0" y="2"/>
                    <a:pt x="0" y="2"/>
                  </a:cubicBezTo>
                  <a:cubicBezTo>
                    <a:pt x="1" y="2"/>
                    <a:pt x="1" y="2"/>
                    <a:pt x="1" y="2"/>
                  </a:cubicBezTo>
                  <a:cubicBezTo>
                    <a:pt x="0" y="3"/>
                    <a:pt x="0" y="3"/>
                    <a:pt x="0" y="4"/>
                  </a:cubicBezTo>
                  <a:cubicBezTo>
                    <a:pt x="0" y="5"/>
                    <a:pt x="0" y="6"/>
                    <a:pt x="0" y="6"/>
                  </a:cubicBezTo>
                  <a:cubicBezTo>
                    <a:pt x="1" y="7"/>
                    <a:pt x="3" y="7"/>
                    <a:pt x="3" y="7"/>
                  </a:cubicBezTo>
                  <a:cubicBezTo>
                    <a:pt x="3" y="7"/>
                    <a:pt x="3" y="7"/>
                    <a:pt x="3" y="7"/>
                  </a:cubicBezTo>
                  <a:cubicBezTo>
                    <a:pt x="5" y="7"/>
                    <a:pt x="5" y="7"/>
                    <a:pt x="5" y="7"/>
                  </a:cubicBezTo>
                  <a:cubicBezTo>
                    <a:pt x="5" y="7"/>
                    <a:pt x="5" y="7"/>
                    <a:pt x="6" y="7"/>
                  </a:cubicBezTo>
                  <a:cubicBezTo>
                    <a:pt x="6" y="7"/>
                    <a:pt x="6" y="7"/>
                    <a:pt x="6" y="7"/>
                  </a:cubicBezTo>
                  <a:cubicBezTo>
                    <a:pt x="6" y="7"/>
                    <a:pt x="6" y="7"/>
                    <a:pt x="6" y="7"/>
                  </a:cubicBezTo>
                  <a:cubicBezTo>
                    <a:pt x="6" y="8"/>
                    <a:pt x="6" y="8"/>
                    <a:pt x="6" y="8"/>
                  </a:cubicBezTo>
                  <a:cubicBezTo>
                    <a:pt x="6" y="8"/>
                    <a:pt x="5" y="8"/>
                    <a:pt x="5" y="8"/>
                  </a:cubicBezTo>
                  <a:cubicBezTo>
                    <a:pt x="5" y="8"/>
                    <a:pt x="5" y="8"/>
                    <a:pt x="4" y="8"/>
                  </a:cubicBezTo>
                  <a:cubicBezTo>
                    <a:pt x="4" y="8"/>
                    <a:pt x="4" y="8"/>
                    <a:pt x="4" y="8"/>
                  </a:cubicBezTo>
                  <a:cubicBezTo>
                    <a:pt x="3" y="8"/>
                    <a:pt x="3" y="9"/>
                    <a:pt x="3" y="9"/>
                  </a:cubicBezTo>
                  <a:cubicBezTo>
                    <a:pt x="3" y="10"/>
                    <a:pt x="3" y="10"/>
                    <a:pt x="3" y="10"/>
                  </a:cubicBezTo>
                  <a:cubicBezTo>
                    <a:pt x="3" y="10"/>
                    <a:pt x="4" y="11"/>
                    <a:pt x="5" y="11"/>
                  </a:cubicBezTo>
                  <a:cubicBezTo>
                    <a:pt x="5" y="11"/>
                    <a:pt x="6" y="11"/>
                    <a:pt x="6" y="11"/>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9" y="11"/>
                    <a:pt x="9" y="11"/>
                    <a:pt x="9" y="11"/>
                  </a:cubicBezTo>
                  <a:cubicBezTo>
                    <a:pt x="9" y="11"/>
                    <a:pt x="9" y="11"/>
                    <a:pt x="9" y="11"/>
                  </a:cubicBezTo>
                  <a:cubicBezTo>
                    <a:pt x="9" y="11"/>
                    <a:pt x="9" y="11"/>
                    <a:pt x="8" y="10"/>
                  </a:cubicBezTo>
                  <a:cubicBezTo>
                    <a:pt x="8" y="9"/>
                    <a:pt x="9" y="8"/>
                    <a:pt x="9" y="7"/>
                  </a:cubicBezTo>
                  <a:cubicBezTo>
                    <a:pt x="9" y="7"/>
                    <a:pt x="8" y="6"/>
                    <a:pt x="8" y="5"/>
                  </a:cubicBezTo>
                  <a:cubicBezTo>
                    <a:pt x="7" y="5"/>
                    <a:pt x="6" y="5"/>
                    <a:pt x="5" y="5"/>
                  </a:cubicBezTo>
                  <a:cubicBezTo>
                    <a:pt x="5" y="5"/>
                    <a:pt x="5" y="5"/>
                    <a:pt x="4" y="5"/>
                  </a:cubicBezTo>
                  <a:cubicBezTo>
                    <a:pt x="4" y="5"/>
                    <a:pt x="4" y="5"/>
                    <a:pt x="3" y="5"/>
                  </a:cubicBezTo>
                  <a:cubicBezTo>
                    <a:pt x="3" y="5"/>
                    <a:pt x="2" y="5"/>
                    <a:pt x="2" y="5"/>
                  </a:cubicBezTo>
                  <a:cubicBezTo>
                    <a:pt x="2" y="4"/>
                    <a:pt x="3" y="4"/>
                    <a:pt x="3" y="4"/>
                  </a:cubicBezTo>
                  <a:cubicBezTo>
                    <a:pt x="3" y="4"/>
                    <a:pt x="4" y="3"/>
                    <a:pt x="4" y="3"/>
                  </a:cubicBezTo>
                  <a:cubicBezTo>
                    <a:pt x="4" y="3"/>
                    <a:pt x="4" y="3"/>
                    <a:pt x="4" y="4"/>
                  </a:cubicBezTo>
                  <a:cubicBezTo>
                    <a:pt x="5" y="4"/>
                    <a:pt x="5" y="4"/>
                    <a:pt x="5" y="4"/>
                  </a:cubicBezTo>
                  <a:cubicBezTo>
                    <a:pt x="5" y="4"/>
                    <a:pt x="5" y="4"/>
                    <a:pt x="5" y="4"/>
                  </a:cubicBezTo>
                  <a:cubicBezTo>
                    <a:pt x="6" y="3"/>
                    <a:pt x="6" y="3"/>
                    <a:pt x="6" y="3"/>
                  </a:cubicBezTo>
                  <a:cubicBezTo>
                    <a:pt x="6" y="2"/>
                    <a:pt x="6" y="2"/>
                    <a:pt x="6" y="2"/>
                  </a:cubicBezTo>
                  <a:cubicBezTo>
                    <a:pt x="6" y="1"/>
                    <a:pt x="5" y="1"/>
                    <a:pt x="4" y="1"/>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74" name="Freeform 60"/>
            <p:cNvSpPr>
              <a:spLocks noEditPoints="1"/>
            </p:cNvSpPr>
            <p:nvPr/>
          </p:nvSpPr>
          <p:spPr bwMode="auto">
            <a:xfrm>
              <a:off x="3589" y="2429"/>
              <a:ext cx="55" cy="55"/>
            </a:xfrm>
            <a:custGeom>
              <a:gdLst>
                <a:gd fmla="*/ 6 w 23" name="T0"/>
                <a:gd fmla="*/ 20 h 23" name="T1"/>
                <a:gd fmla="*/ 6 w 23" name="T2"/>
                <a:gd fmla="*/ 20 h 23" name="T3"/>
                <a:gd fmla="*/ 5 w 23" name="T4"/>
                <a:gd fmla="*/ 19 h 23" name="T5"/>
                <a:gd fmla="*/ 5 w 23" name="T6"/>
                <a:gd fmla="*/ 19 h 23" name="T7"/>
                <a:gd fmla="*/ 5 w 23" name="T8"/>
                <a:gd fmla="*/ 19 h 23" name="T9"/>
                <a:gd fmla="*/ 4 w 23" name="T10"/>
                <a:gd fmla="*/ 18 h 23" name="T11"/>
                <a:gd fmla="*/ 5 w 23" name="T12"/>
                <a:gd fmla="*/ 18 h 23" name="T13"/>
                <a:gd fmla="*/ 4 w 23" name="T14"/>
                <a:gd fmla="*/ 18 h 23" name="T15"/>
                <a:gd fmla="*/ 4 w 23" name="T16"/>
                <a:gd fmla="*/ 17 h 23" name="T17"/>
                <a:gd fmla="*/ 4 w 23" name="T18"/>
                <a:gd fmla="*/ 18 h 23" name="T19"/>
                <a:gd fmla="*/ 3 w 23" name="T20"/>
                <a:gd fmla="*/ 17 h 23" name="T21"/>
                <a:gd fmla="*/ 4 w 23" name="T22"/>
                <a:gd fmla="*/ 17 h 23" name="T23"/>
                <a:gd fmla="*/ 3 w 23" name="T24"/>
                <a:gd fmla="*/ 16 h 23" name="T25"/>
                <a:gd fmla="*/ 3 w 23" name="T26"/>
                <a:gd fmla="*/ 15 h 23" name="T27"/>
                <a:gd fmla="*/ 3 w 23" name="T28"/>
                <a:gd fmla="*/ 16 h 23" name="T29"/>
                <a:gd fmla="*/ 2 w 23" name="T30"/>
                <a:gd fmla="*/ 15 h 23" name="T31"/>
                <a:gd fmla="*/ 3 w 23" name="T32"/>
                <a:gd fmla="*/ 15 h 23" name="T33"/>
                <a:gd fmla="*/ 2 w 23" name="T34"/>
                <a:gd fmla="*/ 14 h 23" name="T35"/>
                <a:gd fmla="*/ 3 w 23" name="T36"/>
                <a:gd fmla="*/ 12 h 23" name="T37"/>
                <a:gd fmla="*/ 2 w 23" name="T38"/>
                <a:gd fmla="*/ 14 h 23" name="T39"/>
                <a:gd fmla="*/ 2 w 23" name="T40"/>
                <a:gd fmla="*/ 11 h 23" name="T41"/>
                <a:gd fmla="*/ 3 w 23" name="T42"/>
                <a:gd fmla="*/ 12 h 23" name="T43"/>
                <a:gd fmla="*/ 2 w 23" name="T44"/>
                <a:gd fmla="*/ 10 h 23" name="T45"/>
                <a:gd fmla="*/ 3 w 23" name="T46"/>
                <a:gd fmla="*/ 9 h 23" name="T47"/>
                <a:gd fmla="*/ 3 w 23" name="T48"/>
                <a:gd fmla="*/ 10 h 23" name="T49"/>
                <a:gd fmla="*/ 2 w 23" name="T50"/>
                <a:gd fmla="*/ 9 h 23" name="T51"/>
                <a:gd fmla="*/ 3 w 23" name="T52"/>
                <a:gd fmla="*/ 8 h 23" name="T53"/>
                <a:gd fmla="*/ 4 w 23" name="T54"/>
                <a:gd fmla="*/ 8 h 23" name="T55"/>
                <a:gd fmla="*/ 3 w 23" name="T56"/>
                <a:gd fmla="*/ 9 h 23" name="T57"/>
                <a:gd fmla="*/ 3 w 23" name="T58"/>
                <a:gd fmla="*/ 7 h 23" name="T59"/>
                <a:gd fmla="*/ 5 w 23" name="T60"/>
                <a:gd fmla="*/ 6 h 23" name="T61"/>
                <a:gd fmla="*/ 3 w 23" name="T62"/>
                <a:gd fmla="*/ 7 h 23" name="T63"/>
                <a:gd fmla="*/ 5 w 23" name="T64"/>
                <a:gd fmla="*/ 6 h 23" name="T65"/>
                <a:gd fmla="*/ 5 w 23" name="T66"/>
                <a:gd fmla="*/ 4 h 23" name="T67"/>
                <a:gd fmla="*/ 7 w 23" name="T68"/>
                <a:gd fmla="*/ 4 h 23" name="T69"/>
                <a:gd fmla="*/ 7 w 23" name="T70"/>
                <a:gd fmla="*/ 4 h 23" name="T71"/>
                <a:gd fmla="*/ 6 w 23" name="T72"/>
                <a:gd fmla="*/ 4 h 23" name="T73"/>
                <a:gd fmla="*/ 8 w 23" name="T74"/>
                <a:gd fmla="*/ 3 h 23" name="T75"/>
                <a:gd fmla="*/ 8 w 23" name="T76"/>
                <a:gd fmla="*/ 3 h 23" name="T77"/>
                <a:gd fmla="*/ 7 w 23" name="T78"/>
                <a:gd fmla="*/ 2 h 23" name="T79"/>
                <a:gd fmla="*/ 8 w 23" name="T80"/>
                <a:gd fmla="*/ 3 h 23" name="T81"/>
                <a:gd fmla="*/ 8 w 23" name="T82"/>
                <a:gd fmla="*/ 21 h 23" name="T83"/>
                <a:gd fmla="*/ 14 w 23" name="T84"/>
                <a:gd fmla="*/ 2 h 23" name="T85"/>
                <a:gd fmla="*/ 20 w 23" name="T86"/>
                <a:gd fmla="*/ 17 h 23" name="T87"/>
                <a:gd fmla="*/ 9 w 23" name="T88"/>
                <a:gd fmla="*/ 2 h 23" name="T89"/>
                <a:gd fmla="*/ 9 w 23" name="T90"/>
                <a:gd fmla="*/ 2 h 23" name="T91"/>
                <a:gd fmla="*/ 10 w 23" name="T92"/>
                <a:gd fmla="*/ 2 h 23" name="T93"/>
                <a:gd fmla="*/ 9 w 23" name="T94"/>
                <a:gd fmla="*/ 2 h 23" name="T95"/>
                <a:gd fmla="*/ 10 w 23" name="T96"/>
                <a:gd fmla="*/ 1 h 23" name="T97"/>
                <a:gd fmla="*/ 10 w 23" name="T98"/>
                <a:gd fmla="*/ 1 h 23" name="T99"/>
                <a:gd fmla="*/ 11 w 23" name="T100"/>
                <a:gd fmla="*/ 2 h 23" name="T101"/>
                <a:gd fmla="*/ 11 w 23" name="T102"/>
                <a:gd fmla="*/ 0 h 23" name="T103"/>
                <a:gd fmla="*/ 10 w 23" name="T104"/>
                <a:gd fmla="*/ 0 h 23" name="T105"/>
                <a:gd fmla="*/ 3 w 23" name="T106"/>
                <a:gd fmla="*/ 18 h 23" name="T107"/>
                <a:gd fmla="*/ 3 w 23" name="T108"/>
                <a:gd fmla="*/ 18 h 23" name="T109"/>
                <a:gd fmla="*/ 5 w 23" name="T110"/>
                <a:gd fmla="*/ 21 h 23" name="T111"/>
                <a:gd fmla="*/ 5 w 23" name="T112"/>
                <a:gd fmla="*/ 21 h 23" name="T113"/>
                <a:gd fmla="*/ 10 w 23" name="T114"/>
                <a:gd fmla="*/ 22 h 23" name="T115"/>
                <a:gd fmla="*/ 10 w 23" name="T116"/>
                <a:gd fmla="*/ 22 h 23" name="T117"/>
                <a:gd fmla="*/ 21 w 23" name="T118"/>
                <a:gd fmla="*/ 17 h 23" name="T119"/>
                <a:gd fmla="*/ 15 w 23" name="T120"/>
                <a:gd fmla="*/ 1 h 23" name="T121"/>
                <a:gd fmla="*/ 11 w 23" name="T122"/>
                <a:gd fmla="*/ 0 h 2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 w="23">
                  <a:moveTo>
                    <a:pt x="6" y="20"/>
                  </a:moveTo>
                  <a:cubicBezTo>
                    <a:pt x="6" y="20"/>
                    <a:pt x="6" y="20"/>
                    <a:pt x="6" y="20"/>
                  </a:cubicBezTo>
                  <a:cubicBezTo>
                    <a:pt x="6" y="20"/>
                    <a:pt x="6" y="20"/>
                    <a:pt x="6" y="20"/>
                  </a:cubicBezTo>
                  <a:cubicBezTo>
                    <a:pt x="6" y="20"/>
                    <a:pt x="6" y="20"/>
                    <a:pt x="6" y="20"/>
                  </a:cubicBezTo>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moveTo>
                    <a:pt x="4" y="19"/>
                  </a:moveTo>
                  <a:cubicBezTo>
                    <a:pt x="4" y="18"/>
                    <a:pt x="4" y="18"/>
                    <a:pt x="4" y="18"/>
                  </a:cubicBezTo>
                  <a:cubicBezTo>
                    <a:pt x="5" y="18"/>
                    <a:pt x="5" y="18"/>
                    <a:pt x="5" y="18"/>
                  </a:cubicBezTo>
                  <a:cubicBezTo>
                    <a:pt x="5" y="18"/>
                    <a:pt x="5" y="18"/>
                    <a:pt x="5" y="18"/>
                  </a:cubicBezTo>
                  <a:cubicBezTo>
                    <a:pt x="4" y="19"/>
                    <a:pt x="4" y="19"/>
                    <a:pt x="4" y="19"/>
                  </a:cubicBezTo>
                  <a:moveTo>
                    <a:pt x="4" y="18"/>
                  </a:moveTo>
                  <a:cubicBezTo>
                    <a:pt x="3" y="17"/>
                    <a:pt x="3" y="17"/>
                    <a:pt x="3" y="17"/>
                  </a:cubicBezTo>
                  <a:cubicBezTo>
                    <a:pt x="4" y="17"/>
                    <a:pt x="4" y="17"/>
                    <a:pt x="4" y="17"/>
                  </a:cubicBezTo>
                  <a:cubicBezTo>
                    <a:pt x="4" y="18"/>
                    <a:pt x="4" y="18"/>
                    <a:pt x="4" y="18"/>
                  </a:cubicBezTo>
                  <a:cubicBezTo>
                    <a:pt x="4" y="18"/>
                    <a:pt x="4" y="18"/>
                    <a:pt x="4" y="18"/>
                  </a:cubicBezTo>
                  <a:moveTo>
                    <a:pt x="3" y="17"/>
                  </a:moveTo>
                  <a:cubicBezTo>
                    <a:pt x="3" y="17"/>
                    <a:pt x="3" y="17"/>
                    <a:pt x="3" y="17"/>
                  </a:cubicBezTo>
                  <a:cubicBezTo>
                    <a:pt x="4" y="16"/>
                    <a:pt x="4" y="16"/>
                    <a:pt x="4" y="16"/>
                  </a:cubicBezTo>
                  <a:cubicBezTo>
                    <a:pt x="4" y="17"/>
                    <a:pt x="4" y="17"/>
                    <a:pt x="4" y="17"/>
                  </a:cubicBezTo>
                  <a:cubicBezTo>
                    <a:pt x="3" y="17"/>
                    <a:pt x="3" y="17"/>
                    <a:pt x="3" y="17"/>
                  </a:cubicBezTo>
                  <a:moveTo>
                    <a:pt x="3" y="16"/>
                  </a:moveTo>
                  <a:cubicBezTo>
                    <a:pt x="2" y="16"/>
                    <a:pt x="2" y="16"/>
                    <a:pt x="2" y="16"/>
                  </a:cubicBezTo>
                  <a:cubicBezTo>
                    <a:pt x="3" y="16"/>
                    <a:pt x="3" y="15"/>
                    <a:pt x="3" y="15"/>
                  </a:cubicBezTo>
                  <a:cubicBezTo>
                    <a:pt x="4" y="16"/>
                    <a:pt x="4" y="16"/>
                    <a:pt x="4" y="16"/>
                  </a:cubicBezTo>
                  <a:cubicBezTo>
                    <a:pt x="3" y="16"/>
                    <a:pt x="3" y="16"/>
                    <a:pt x="3" y="16"/>
                  </a:cubicBezTo>
                  <a:moveTo>
                    <a:pt x="2" y="15"/>
                  </a:moveTo>
                  <a:cubicBezTo>
                    <a:pt x="2" y="15"/>
                    <a:pt x="2" y="15"/>
                    <a:pt x="2" y="15"/>
                  </a:cubicBezTo>
                  <a:cubicBezTo>
                    <a:pt x="3" y="15"/>
                    <a:pt x="3" y="15"/>
                    <a:pt x="3" y="15"/>
                  </a:cubicBezTo>
                  <a:cubicBezTo>
                    <a:pt x="3" y="15"/>
                    <a:pt x="3" y="15"/>
                    <a:pt x="3" y="15"/>
                  </a:cubicBezTo>
                  <a:cubicBezTo>
                    <a:pt x="3" y="15"/>
                    <a:pt x="3" y="15"/>
                    <a:pt x="2" y="15"/>
                  </a:cubicBezTo>
                  <a:moveTo>
                    <a:pt x="2" y="14"/>
                  </a:moveTo>
                  <a:cubicBezTo>
                    <a:pt x="2" y="14"/>
                    <a:pt x="2" y="13"/>
                    <a:pt x="2" y="13"/>
                  </a:cubicBezTo>
                  <a:cubicBezTo>
                    <a:pt x="3" y="12"/>
                    <a:pt x="3" y="12"/>
                    <a:pt x="3" y="12"/>
                  </a:cubicBezTo>
                  <a:cubicBezTo>
                    <a:pt x="3" y="13"/>
                    <a:pt x="3" y="14"/>
                    <a:pt x="3" y="14"/>
                  </a:cubicBezTo>
                  <a:cubicBezTo>
                    <a:pt x="2" y="14"/>
                    <a:pt x="2" y="14"/>
                    <a:pt x="2" y="14"/>
                  </a:cubicBezTo>
                  <a:moveTo>
                    <a:pt x="2" y="12"/>
                  </a:moveTo>
                  <a:cubicBezTo>
                    <a:pt x="2" y="12"/>
                    <a:pt x="2" y="11"/>
                    <a:pt x="2" y="11"/>
                  </a:cubicBezTo>
                  <a:cubicBezTo>
                    <a:pt x="2" y="11"/>
                    <a:pt x="3" y="10"/>
                    <a:pt x="3" y="10"/>
                  </a:cubicBezTo>
                  <a:cubicBezTo>
                    <a:pt x="3" y="11"/>
                    <a:pt x="3" y="11"/>
                    <a:pt x="3" y="12"/>
                  </a:cubicBezTo>
                  <a:cubicBezTo>
                    <a:pt x="2" y="12"/>
                    <a:pt x="2" y="12"/>
                    <a:pt x="2" y="12"/>
                  </a:cubicBezTo>
                  <a:moveTo>
                    <a:pt x="2" y="10"/>
                  </a:moveTo>
                  <a:cubicBezTo>
                    <a:pt x="2" y="9"/>
                    <a:pt x="2" y="9"/>
                    <a:pt x="2" y="9"/>
                  </a:cubicBezTo>
                  <a:cubicBezTo>
                    <a:pt x="3" y="9"/>
                    <a:pt x="3" y="9"/>
                    <a:pt x="3" y="9"/>
                  </a:cubicBezTo>
                  <a:cubicBezTo>
                    <a:pt x="4" y="9"/>
                    <a:pt x="4" y="9"/>
                    <a:pt x="4" y="9"/>
                  </a:cubicBezTo>
                  <a:cubicBezTo>
                    <a:pt x="3" y="10"/>
                    <a:pt x="3" y="10"/>
                    <a:pt x="3" y="10"/>
                  </a:cubicBezTo>
                  <a:cubicBezTo>
                    <a:pt x="3" y="10"/>
                    <a:pt x="2" y="10"/>
                    <a:pt x="2" y="10"/>
                  </a:cubicBezTo>
                  <a:moveTo>
                    <a:pt x="2" y="9"/>
                  </a:moveTo>
                  <a:cubicBezTo>
                    <a:pt x="2" y="8"/>
                    <a:pt x="2" y="8"/>
                    <a:pt x="3" y="8"/>
                  </a:cubicBezTo>
                  <a:cubicBezTo>
                    <a:pt x="3" y="8"/>
                    <a:pt x="3" y="8"/>
                    <a:pt x="3" y="8"/>
                  </a:cubicBezTo>
                  <a:cubicBezTo>
                    <a:pt x="4" y="8"/>
                    <a:pt x="4" y="8"/>
                    <a:pt x="4" y="8"/>
                  </a:cubicBezTo>
                  <a:cubicBezTo>
                    <a:pt x="4" y="8"/>
                    <a:pt x="4" y="8"/>
                    <a:pt x="4" y="8"/>
                  </a:cubicBezTo>
                  <a:cubicBezTo>
                    <a:pt x="4" y="9"/>
                    <a:pt x="4" y="9"/>
                    <a:pt x="4" y="9"/>
                  </a:cubicBezTo>
                  <a:cubicBezTo>
                    <a:pt x="3" y="9"/>
                    <a:pt x="3" y="9"/>
                    <a:pt x="3" y="9"/>
                  </a:cubicBezTo>
                  <a:cubicBezTo>
                    <a:pt x="2" y="9"/>
                    <a:pt x="2" y="9"/>
                    <a:pt x="2" y="9"/>
                  </a:cubicBezTo>
                  <a:moveTo>
                    <a:pt x="3" y="7"/>
                  </a:moveTo>
                  <a:cubicBezTo>
                    <a:pt x="3" y="6"/>
                    <a:pt x="3" y="6"/>
                    <a:pt x="3" y="6"/>
                  </a:cubicBezTo>
                  <a:cubicBezTo>
                    <a:pt x="4" y="6"/>
                    <a:pt x="5" y="6"/>
                    <a:pt x="5" y="6"/>
                  </a:cubicBezTo>
                  <a:cubicBezTo>
                    <a:pt x="5" y="7"/>
                    <a:pt x="5" y="7"/>
                    <a:pt x="5" y="7"/>
                  </a:cubicBezTo>
                  <a:cubicBezTo>
                    <a:pt x="4" y="7"/>
                    <a:pt x="4" y="7"/>
                    <a:pt x="3" y="7"/>
                  </a:cubicBezTo>
                  <a:cubicBezTo>
                    <a:pt x="3" y="7"/>
                    <a:pt x="3" y="7"/>
                    <a:pt x="3" y="7"/>
                  </a:cubicBezTo>
                  <a:moveTo>
                    <a:pt x="5" y="6"/>
                  </a:moveTo>
                  <a:cubicBezTo>
                    <a:pt x="4" y="6"/>
                    <a:pt x="4" y="6"/>
                    <a:pt x="4" y="6"/>
                  </a:cubicBezTo>
                  <a:cubicBezTo>
                    <a:pt x="4" y="5"/>
                    <a:pt x="5" y="5"/>
                    <a:pt x="5" y="4"/>
                  </a:cubicBezTo>
                  <a:cubicBezTo>
                    <a:pt x="6" y="4"/>
                    <a:pt x="6" y="4"/>
                    <a:pt x="6" y="4"/>
                  </a:cubicBezTo>
                  <a:cubicBezTo>
                    <a:pt x="7" y="4"/>
                    <a:pt x="7" y="4"/>
                    <a:pt x="7" y="4"/>
                  </a:cubicBezTo>
                  <a:cubicBezTo>
                    <a:pt x="6" y="5"/>
                    <a:pt x="6" y="5"/>
                    <a:pt x="5" y="6"/>
                  </a:cubicBezTo>
                  <a:moveTo>
                    <a:pt x="7" y="4"/>
                  </a:moveTo>
                  <a:cubicBezTo>
                    <a:pt x="6" y="4"/>
                    <a:pt x="6" y="4"/>
                    <a:pt x="6" y="4"/>
                  </a:cubicBezTo>
                  <a:cubicBezTo>
                    <a:pt x="6" y="4"/>
                    <a:pt x="6" y="4"/>
                    <a:pt x="6" y="4"/>
                  </a:cubicBezTo>
                  <a:cubicBezTo>
                    <a:pt x="6" y="3"/>
                    <a:pt x="6" y="3"/>
                    <a:pt x="6" y="3"/>
                  </a:cubicBezTo>
                  <a:cubicBezTo>
                    <a:pt x="7" y="3"/>
                    <a:pt x="7" y="3"/>
                    <a:pt x="8" y="3"/>
                  </a:cubicBezTo>
                  <a:cubicBezTo>
                    <a:pt x="7" y="4"/>
                    <a:pt x="7" y="4"/>
                    <a:pt x="7" y="4"/>
                  </a:cubicBezTo>
                  <a:moveTo>
                    <a:pt x="8" y="3"/>
                  </a:moveTo>
                  <a:cubicBezTo>
                    <a:pt x="7" y="3"/>
                    <a:pt x="7" y="3"/>
                    <a:pt x="7" y="3"/>
                  </a:cubicBezTo>
                  <a:cubicBezTo>
                    <a:pt x="7" y="2"/>
                    <a:pt x="7" y="2"/>
                    <a:pt x="7" y="2"/>
                  </a:cubicBezTo>
                  <a:cubicBezTo>
                    <a:pt x="8" y="3"/>
                    <a:pt x="8" y="3"/>
                    <a:pt x="9" y="3"/>
                  </a:cubicBezTo>
                  <a:cubicBezTo>
                    <a:pt x="8" y="3"/>
                    <a:pt x="8" y="3"/>
                    <a:pt x="8" y="3"/>
                  </a:cubicBezTo>
                  <a:moveTo>
                    <a:pt x="12" y="22"/>
                  </a:moveTo>
                  <a:cubicBezTo>
                    <a:pt x="11" y="22"/>
                    <a:pt x="9" y="21"/>
                    <a:pt x="8" y="21"/>
                  </a:cubicBezTo>
                  <a:cubicBezTo>
                    <a:pt x="4" y="18"/>
                    <a:pt x="3" y="13"/>
                    <a:pt x="5" y="8"/>
                  </a:cubicBezTo>
                  <a:cubicBezTo>
                    <a:pt x="6" y="5"/>
                    <a:pt x="10" y="2"/>
                    <a:pt x="14" y="2"/>
                  </a:cubicBezTo>
                  <a:cubicBezTo>
                    <a:pt x="15" y="2"/>
                    <a:pt x="16" y="2"/>
                    <a:pt x="17" y="3"/>
                  </a:cubicBezTo>
                  <a:cubicBezTo>
                    <a:pt x="22" y="6"/>
                    <a:pt x="22" y="12"/>
                    <a:pt x="20" y="17"/>
                  </a:cubicBezTo>
                  <a:cubicBezTo>
                    <a:pt x="19" y="20"/>
                    <a:pt x="16" y="22"/>
                    <a:pt x="12" y="22"/>
                  </a:cubicBezTo>
                  <a:moveTo>
                    <a:pt x="9" y="2"/>
                  </a:moveTo>
                  <a:cubicBezTo>
                    <a:pt x="9" y="2"/>
                    <a:pt x="8" y="2"/>
                    <a:pt x="8" y="2"/>
                  </a:cubicBezTo>
                  <a:cubicBezTo>
                    <a:pt x="9" y="2"/>
                    <a:pt x="9" y="2"/>
                    <a:pt x="9" y="2"/>
                  </a:cubicBezTo>
                  <a:cubicBezTo>
                    <a:pt x="9" y="2"/>
                    <a:pt x="9" y="2"/>
                    <a:pt x="9" y="2"/>
                  </a:cubicBezTo>
                  <a:cubicBezTo>
                    <a:pt x="10" y="2"/>
                    <a:pt x="10" y="2"/>
                    <a:pt x="10" y="2"/>
                  </a:cubicBezTo>
                  <a:cubicBezTo>
                    <a:pt x="10" y="2"/>
                    <a:pt x="10" y="2"/>
                    <a:pt x="10" y="2"/>
                  </a:cubicBezTo>
                  <a:cubicBezTo>
                    <a:pt x="9" y="2"/>
                    <a:pt x="9" y="2"/>
                    <a:pt x="9" y="2"/>
                  </a:cubicBezTo>
                  <a:moveTo>
                    <a:pt x="11" y="2"/>
                  </a:moveTo>
                  <a:cubicBezTo>
                    <a:pt x="10" y="1"/>
                    <a:pt x="10" y="1"/>
                    <a:pt x="10" y="1"/>
                  </a:cubicBezTo>
                  <a:cubicBezTo>
                    <a:pt x="10" y="1"/>
                    <a:pt x="10" y="1"/>
                    <a:pt x="10" y="1"/>
                  </a:cubicBezTo>
                  <a:cubicBezTo>
                    <a:pt x="10" y="1"/>
                    <a:pt x="10" y="1"/>
                    <a:pt x="10" y="1"/>
                  </a:cubicBezTo>
                  <a:cubicBezTo>
                    <a:pt x="11" y="1"/>
                    <a:pt x="11" y="1"/>
                    <a:pt x="11" y="1"/>
                  </a:cubicBezTo>
                  <a:cubicBezTo>
                    <a:pt x="11" y="2"/>
                    <a:pt x="11" y="2"/>
                    <a:pt x="11" y="2"/>
                  </a:cubicBezTo>
                  <a:moveTo>
                    <a:pt x="11" y="0"/>
                  </a:moveTo>
                  <a:cubicBezTo>
                    <a:pt x="11" y="0"/>
                    <a:pt x="11" y="0"/>
                    <a:pt x="11" y="0"/>
                  </a:cubicBezTo>
                  <a:cubicBezTo>
                    <a:pt x="11" y="0"/>
                    <a:pt x="11" y="0"/>
                    <a:pt x="11" y="0"/>
                  </a:cubicBezTo>
                  <a:cubicBezTo>
                    <a:pt x="10" y="0"/>
                    <a:pt x="10" y="0"/>
                    <a:pt x="10" y="0"/>
                  </a:cubicBezTo>
                  <a:cubicBezTo>
                    <a:pt x="7" y="1"/>
                    <a:pt x="3" y="4"/>
                    <a:pt x="2" y="7"/>
                  </a:cubicBezTo>
                  <a:cubicBezTo>
                    <a:pt x="0" y="11"/>
                    <a:pt x="0" y="15"/>
                    <a:pt x="3" y="18"/>
                  </a:cubicBezTo>
                  <a:cubicBezTo>
                    <a:pt x="3" y="18"/>
                    <a:pt x="3" y="18"/>
                    <a:pt x="3" y="18"/>
                  </a:cubicBezTo>
                  <a:cubicBezTo>
                    <a:pt x="3" y="18"/>
                    <a:pt x="3" y="18"/>
                    <a:pt x="3" y="18"/>
                  </a:cubicBezTo>
                  <a:cubicBezTo>
                    <a:pt x="3" y="19"/>
                    <a:pt x="4" y="20"/>
                    <a:pt x="5" y="20"/>
                  </a:cubicBezTo>
                  <a:cubicBezTo>
                    <a:pt x="5" y="21"/>
                    <a:pt x="5" y="21"/>
                    <a:pt x="5" y="21"/>
                  </a:cubicBezTo>
                  <a:cubicBezTo>
                    <a:pt x="5" y="21"/>
                    <a:pt x="5" y="21"/>
                    <a:pt x="5" y="21"/>
                  </a:cubicBezTo>
                  <a:cubicBezTo>
                    <a:pt x="5" y="21"/>
                    <a:pt x="5" y="21"/>
                    <a:pt x="5" y="21"/>
                  </a:cubicBezTo>
                  <a:cubicBezTo>
                    <a:pt x="5" y="21"/>
                    <a:pt x="5" y="21"/>
                    <a:pt x="5" y="21"/>
                  </a:cubicBezTo>
                  <a:cubicBezTo>
                    <a:pt x="7" y="21"/>
                    <a:pt x="8" y="22"/>
                    <a:pt x="10" y="22"/>
                  </a:cubicBezTo>
                  <a:cubicBezTo>
                    <a:pt x="10" y="22"/>
                    <a:pt x="10" y="22"/>
                    <a:pt x="10" y="22"/>
                  </a:cubicBezTo>
                  <a:cubicBezTo>
                    <a:pt x="10" y="22"/>
                    <a:pt x="10" y="22"/>
                    <a:pt x="10" y="22"/>
                  </a:cubicBezTo>
                  <a:cubicBezTo>
                    <a:pt x="11" y="23"/>
                    <a:pt x="11" y="23"/>
                    <a:pt x="12" y="23"/>
                  </a:cubicBezTo>
                  <a:cubicBezTo>
                    <a:pt x="16" y="23"/>
                    <a:pt x="20" y="20"/>
                    <a:pt x="21" y="17"/>
                  </a:cubicBezTo>
                  <a:cubicBezTo>
                    <a:pt x="23" y="12"/>
                    <a:pt x="23" y="6"/>
                    <a:pt x="18" y="2"/>
                  </a:cubicBezTo>
                  <a:cubicBezTo>
                    <a:pt x="17" y="2"/>
                    <a:pt x="16" y="1"/>
                    <a:pt x="15" y="1"/>
                  </a:cubicBezTo>
                  <a:cubicBezTo>
                    <a:pt x="15" y="1"/>
                    <a:pt x="15" y="1"/>
                    <a:pt x="15" y="1"/>
                  </a:cubicBezTo>
                  <a:cubicBezTo>
                    <a:pt x="14" y="1"/>
                    <a:pt x="13" y="0"/>
                    <a:pt x="11" y="0"/>
                  </a:cubicBezTo>
                  <a:cubicBezTo>
                    <a:pt x="11" y="0"/>
                    <a:pt x="11" y="0"/>
                    <a:pt x="1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75" name="Freeform 61"/>
            <p:cNvSpPr>
              <a:spLocks noEditPoints="1"/>
            </p:cNvSpPr>
            <p:nvPr/>
          </p:nvSpPr>
          <p:spPr bwMode="auto">
            <a:xfrm>
              <a:off x="3599" y="2436"/>
              <a:ext cx="42" cy="43"/>
            </a:xfrm>
            <a:custGeom>
              <a:gdLst>
                <a:gd fmla="*/ 13 w 18" name="T0"/>
                <a:gd fmla="*/ 15 h 18" name="T1"/>
                <a:gd fmla="*/ 12 w 18" name="T2"/>
                <a:gd fmla="*/ 16 h 18" name="T3"/>
                <a:gd fmla="*/ 14 w 18" name="T4"/>
                <a:gd fmla="*/ 14 h 18" name="T5"/>
                <a:gd fmla="*/ 13 w 18" name="T6"/>
                <a:gd fmla="*/ 15 h 18" name="T7"/>
                <a:gd fmla="*/ 14 w 18" name="T8"/>
                <a:gd fmla="*/ 14 h 18" name="T9"/>
                <a:gd fmla="*/ 15 w 18" name="T10"/>
                <a:gd fmla="*/ 13 h 18" name="T11"/>
                <a:gd fmla="*/ 14 w 18" name="T12"/>
                <a:gd fmla="*/ 14 h 18" name="T13"/>
                <a:gd fmla="*/ 15 w 18" name="T14"/>
                <a:gd fmla="*/ 13 h 18" name="T15"/>
                <a:gd fmla="*/ 15 w 18" name="T16"/>
                <a:gd fmla="*/ 12 h 18" name="T17"/>
                <a:gd fmla="*/ 15 w 18" name="T18"/>
                <a:gd fmla="*/ 13 h 18" name="T19"/>
                <a:gd fmla="*/ 15 w 18" name="T20"/>
                <a:gd fmla="*/ 11 h 18" name="T21"/>
                <a:gd fmla="*/ 16 w 18" name="T22"/>
                <a:gd fmla="*/ 10 h 18" name="T23"/>
                <a:gd fmla="*/ 16 w 18" name="T24"/>
                <a:gd fmla="*/ 10 h 18" name="T25"/>
                <a:gd fmla="*/ 16 w 18" name="T26"/>
                <a:gd fmla="*/ 8 h 18" name="T27"/>
                <a:gd fmla="*/ 16 w 18" name="T28"/>
                <a:gd fmla="*/ 10 h 18" name="T29"/>
                <a:gd fmla="*/ 16 w 18" name="T30"/>
                <a:gd fmla="*/ 8 h 18" name="T31"/>
                <a:gd fmla="*/ 16 w 18" name="T32"/>
                <a:gd fmla="*/ 7 h 18" name="T33"/>
                <a:gd fmla="*/ 16 w 18" name="T34"/>
                <a:gd fmla="*/ 6 h 18" name="T35"/>
                <a:gd fmla="*/ 15 w 18" name="T36"/>
                <a:gd fmla="*/ 5 h 18" name="T37"/>
                <a:gd fmla="*/ 16 w 18" name="T38"/>
                <a:gd fmla="*/ 6 h 18" name="T39"/>
                <a:gd fmla="*/ 15 w 18" name="T40"/>
                <a:gd fmla="*/ 5 h 18" name="T41"/>
                <a:gd fmla="*/ 15 w 18" name="T42"/>
                <a:gd fmla="*/ 4 h 18" name="T43"/>
                <a:gd fmla="*/ 15 w 18" name="T44"/>
                <a:gd fmla="*/ 4 h 18" name="T45"/>
                <a:gd fmla="*/ 15 w 18" name="T46"/>
                <a:gd fmla="*/ 4 h 18" name="T47"/>
                <a:gd fmla="*/ 7 w 18" name="T48"/>
                <a:gd fmla="*/ 17 h 18" name="T49"/>
                <a:gd fmla="*/ 2 w 18" name="T50"/>
                <a:gd fmla="*/ 6 h 18" name="T51"/>
                <a:gd fmla="*/ 10 w 18" name="T52"/>
                <a:gd fmla="*/ 1 h 18" name="T53"/>
                <a:gd fmla="*/ 11 w 18" name="T54"/>
                <a:gd fmla="*/ 2 h 18" name="T55"/>
                <a:gd fmla="*/ 15 w 18" name="T56"/>
                <a:gd fmla="*/ 8 h 18" name="T57"/>
                <a:gd fmla="*/ 15 w 18" name="T58"/>
                <a:gd fmla="*/ 8 h 18" name="T59"/>
                <a:gd fmla="*/ 7 w 18" name="T60"/>
                <a:gd fmla="*/ 17 h 18" name="T61"/>
                <a:gd fmla="*/ 7 w 18" name="T62"/>
                <a:gd fmla="*/ 17 h 18" name="T63"/>
                <a:gd fmla="*/ 2 w 18" name="T64"/>
                <a:gd fmla="*/ 6 h 18" name="T65"/>
                <a:gd fmla="*/ 8 w 18" name="T66"/>
                <a:gd fmla="*/ 18 h 18" name="T67"/>
                <a:gd fmla="*/ 13 w 18" name="T68"/>
                <a:gd fmla="*/ 1 h 1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 w="18">
                  <a:moveTo>
                    <a:pt x="12" y="16"/>
                  </a:moveTo>
                  <a:cubicBezTo>
                    <a:pt x="13" y="15"/>
                    <a:pt x="13" y="15"/>
                    <a:pt x="13" y="15"/>
                  </a:cubicBezTo>
                  <a:cubicBezTo>
                    <a:pt x="13" y="15"/>
                    <a:pt x="13" y="15"/>
                    <a:pt x="13" y="15"/>
                  </a:cubicBezTo>
                  <a:cubicBezTo>
                    <a:pt x="12" y="16"/>
                    <a:pt x="12" y="16"/>
                    <a:pt x="12" y="16"/>
                  </a:cubicBezTo>
                  <a:moveTo>
                    <a:pt x="13" y="15"/>
                  </a:moveTo>
                  <a:cubicBezTo>
                    <a:pt x="14" y="14"/>
                    <a:pt x="14" y="14"/>
                    <a:pt x="14" y="14"/>
                  </a:cubicBezTo>
                  <a:cubicBezTo>
                    <a:pt x="14" y="14"/>
                    <a:pt x="14" y="14"/>
                    <a:pt x="14" y="14"/>
                  </a:cubicBezTo>
                  <a:cubicBezTo>
                    <a:pt x="13" y="15"/>
                    <a:pt x="13" y="15"/>
                    <a:pt x="13" y="15"/>
                  </a:cubicBezTo>
                  <a:cubicBezTo>
                    <a:pt x="13" y="15"/>
                    <a:pt x="13" y="15"/>
                    <a:pt x="13" y="15"/>
                  </a:cubicBezTo>
                  <a:moveTo>
                    <a:pt x="14" y="14"/>
                  </a:moveTo>
                  <a:cubicBezTo>
                    <a:pt x="14" y="13"/>
                    <a:pt x="14" y="13"/>
                    <a:pt x="14" y="13"/>
                  </a:cubicBezTo>
                  <a:cubicBezTo>
                    <a:pt x="15" y="13"/>
                    <a:pt x="15" y="13"/>
                    <a:pt x="15" y="13"/>
                  </a:cubicBezTo>
                  <a:cubicBezTo>
                    <a:pt x="14" y="14"/>
                    <a:pt x="14" y="14"/>
                    <a:pt x="14" y="14"/>
                  </a:cubicBezTo>
                  <a:cubicBezTo>
                    <a:pt x="14" y="14"/>
                    <a:pt x="14" y="14"/>
                    <a:pt x="14" y="14"/>
                  </a:cubicBezTo>
                  <a:cubicBezTo>
                    <a:pt x="14" y="14"/>
                    <a:pt x="14" y="14"/>
                    <a:pt x="14" y="14"/>
                  </a:cubicBezTo>
                  <a:moveTo>
                    <a:pt x="15" y="13"/>
                  </a:moveTo>
                  <a:cubicBezTo>
                    <a:pt x="15" y="13"/>
                    <a:pt x="15" y="13"/>
                    <a:pt x="15" y="13"/>
                  </a:cubicBezTo>
                  <a:cubicBezTo>
                    <a:pt x="15" y="12"/>
                    <a:pt x="15" y="12"/>
                    <a:pt x="15" y="12"/>
                  </a:cubicBezTo>
                  <a:cubicBezTo>
                    <a:pt x="15" y="12"/>
                    <a:pt x="15" y="12"/>
                    <a:pt x="15" y="12"/>
                  </a:cubicBezTo>
                  <a:cubicBezTo>
                    <a:pt x="15" y="13"/>
                    <a:pt x="15" y="13"/>
                    <a:pt x="15" y="13"/>
                  </a:cubicBezTo>
                  <a:moveTo>
                    <a:pt x="16" y="11"/>
                  </a:moveTo>
                  <a:cubicBezTo>
                    <a:pt x="15" y="11"/>
                    <a:pt x="15" y="11"/>
                    <a:pt x="15" y="11"/>
                  </a:cubicBezTo>
                  <a:cubicBezTo>
                    <a:pt x="15" y="10"/>
                    <a:pt x="15" y="10"/>
                    <a:pt x="15" y="10"/>
                  </a:cubicBezTo>
                  <a:cubicBezTo>
                    <a:pt x="16" y="10"/>
                    <a:pt x="16" y="10"/>
                    <a:pt x="16" y="10"/>
                  </a:cubicBezTo>
                  <a:cubicBezTo>
                    <a:pt x="16" y="11"/>
                    <a:pt x="16" y="11"/>
                    <a:pt x="16" y="11"/>
                  </a:cubicBezTo>
                  <a:moveTo>
                    <a:pt x="16" y="10"/>
                  </a:moveTo>
                  <a:cubicBezTo>
                    <a:pt x="16" y="10"/>
                    <a:pt x="16" y="10"/>
                    <a:pt x="16" y="10"/>
                  </a:cubicBezTo>
                  <a:cubicBezTo>
                    <a:pt x="16" y="9"/>
                    <a:pt x="16" y="9"/>
                    <a:pt x="16" y="8"/>
                  </a:cubicBezTo>
                  <a:cubicBezTo>
                    <a:pt x="16" y="8"/>
                    <a:pt x="16" y="8"/>
                    <a:pt x="16" y="8"/>
                  </a:cubicBezTo>
                  <a:cubicBezTo>
                    <a:pt x="16" y="9"/>
                    <a:pt x="16" y="9"/>
                    <a:pt x="16" y="10"/>
                  </a:cubicBezTo>
                  <a:moveTo>
                    <a:pt x="16" y="8"/>
                  </a:moveTo>
                  <a:cubicBezTo>
                    <a:pt x="16" y="8"/>
                    <a:pt x="16" y="8"/>
                    <a:pt x="16" y="8"/>
                  </a:cubicBezTo>
                  <a:cubicBezTo>
                    <a:pt x="16" y="7"/>
                    <a:pt x="16" y="7"/>
                    <a:pt x="16" y="7"/>
                  </a:cubicBezTo>
                  <a:cubicBezTo>
                    <a:pt x="16" y="7"/>
                    <a:pt x="16" y="7"/>
                    <a:pt x="16" y="7"/>
                  </a:cubicBezTo>
                  <a:cubicBezTo>
                    <a:pt x="16" y="8"/>
                    <a:pt x="16" y="8"/>
                    <a:pt x="16" y="8"/>
                  </a:cubicBezTo>
                  <a:moveTo>
                    <a:pt x="16" y="6"/>
                  </a:moveTo>
                  <a:cubicBezTo>
                    <a:pt x="15" y="6"/>
                    <a:pt x="15" y="6"/>
                    <a:pt x="15" y="6"/>
                  </a:cubicBezTo>
                  <a:cubicBezTo>
                    <a:pt x="15" y="5"/>
                    <a:pt x="15" y="5"/>
                    <a:pt x="15" y="5"/>
                  </a:cubicBezTo>
                  <a:cubicBezTo>
                    <a:pt x="15" y="5"/>
                    <a:pt x="15" y="5"/>
                    <a:pt x="15" y="5"/>
                  </a:cubicBezTo>
                  <a:cubicBezTo>
                    <a:pt x="16" y="6"/>
                    <a:pt x="16" y="6"/>
                    <a:pt x="16" y="6"/>
                  </a:cubicBezTo>
                  <a:moveTo>
                    <a:pt x="15" y="5"/>
                  </a:moveTo>
                  <a:cubicBezTo>
                    <a:pt x="15" y="5"/>
                    <a:pt x="15" y="5"/>
                    <a:pt x="15" y="5"/>
                  </a:cubicBezTo>
                  <a:cubicBezTo>
                    <a:pt x="15" y="4"/>
                    <a:pt x="15" y="4"/>
                    <a:pt x="15" y="4"/>
                  </a:cubicBezTo>
                  <a:cubicBezTo>
                    <a:pt x="15" y="4"/>
                    <a:pt x="15" y="4"/>
                    <a:pt x="15" y="4"/>
                  </a:cubicBezTo>
                  <a:cubicBezTo>
                    <a:pt x="15" y="5"/>
                    <a:pt x="15" y="5"/>
                    <a:pt x="15" y="5"/>
                  </a:cubicBezTo>
                  <a:moveTo>
                    <a:pt x="15" y="4"/>
                  </a:moveTo>
                  <a:cubicBezTo>
                    <a:pt x="15" y="4"/>
                    <a:pt x="15" y="4"/>
                    <a:pt x="15" y="4"/>
                  </a:cubicBezTo>
                  <a:cubicBezTo>
                    <a:pt x="15" y="4"/>
                    <a:pt x="15" y="4"/>
                    <a:pt x="15" y="4"/>
                  </a:cubicBezTo>
                  <a:cubicBezTo>
                    <a:pt x="15" y="4"/>
                    <a:pt x="15" y="4"/>
                    <a:pt x="15" y="4"/>
                  </a:cubicBezTo>
                  <a:moveTo>
                    <a:pt x="7" y="17"/>
                  </a:moveTo>
                  <a:cubicBezTo>
                    <a:pt x="6" y="16"/>
                    <a:pt x="6" y="16"/>
                    <a:pt x="5" y="16"/>
                  </a:cubicBezTo>
                  <a:cubicBezTo>
                    <a:pt x="2" y="14"/>
                    <a:pt x="1" y="10"/>
                    <a:pt x="2" y="6"/>
                  </a:cubicBezTo>
                  <a:cubicBezTo>
                    <a:pt x="4" y="4"/>
                    <a:pt x="6" y="1"/>
                    <a:pt x="10" y="1"/>
                  </a:cubicBezTo>
                  <a:cubicBezTo>
                    <a:pt x="10" y="1"/>
                    <a:pt x="10" y="1"/>
                    <a:pt x="10" y="1"/>
                  </a:cubicBezTo>
                  <a:cubicBezTo>
                    <a:pt x="10" y="1"/>
                    <a:pt x="10" y="1"/>
                    <a:pt x="10" y="1"/>
                  </a:cubicBezTo>
                  <a:cubicBezTo>
                    <a:pt x="11" y="2"/>
                    <a:pt x="11" y="2"/>
                    <a:pt x="11" y="2"/>
                  </a:cubicBezTo>
                  <a:cubicBezTo>
                    <a:pt x="14" y="3"/>
                    <a:pt x="15" y="5"/>
                    <a:pt x="15" y="8"/>
                  </a:cubicBezTo>
                  <a:cubicBezTo>
                    <a:pt x="15" y="8"/>
                    <a:pt x="15" y="8"/>
                    <a:pt x="15" y="8"/>
                  </a:cubicBezTo>
                  <a:cubicBezTo>
                    <a:pt x="15" y="8"/>
                    <a:pt x="15" y="8"/>
                    <a:pt x="15" y="8"/>
                  </a:cubicBezTo>
                  <a:cubicBezTo>
                    <a:pt x="15" y="8"/>
                    <a:pt x="15" y="8"/>
                    <a:pt x="15" y="8"/>
                  </a:cubicBezTo>
                  <a:cubicBezTo>
                    <a:pt x="15" y="10"/>
                    <a:pt x="14" y="11"/>
                    <a:pt x="14" y="12"/>
                  </a:cubicBezTo>
                  <a:cubicBezTo>
                    <a:pt x="13" y="15"/>
                    <a:pt x="10" y="17"/>
                    <a:pt x="7" y="17"/>
                  </a:cubicBezTo>
                  <a:cubicBezTo>
                    <a:pt x="7" y="17"/>
                    <a:pt x="7" y="17"/>
                    <a:pt x="7" y="17"/>
                  </a:cubicBezTo>
                  <a:cubicBezTo>
                    <a:pt x="7" y="17"/>
                    <a:pt x="7" y="17"/>
                    <a:pt x="7" y="17"/>
                  </a:cubicBezTo>
                  <a:moveTo>
                    <a:pt x="10" y="0"/>
                  </a:moveTo>
                  <a:cubicBezTo>
                    <a:pt x="6" y="0"/>
                    <a:pt x="3" y="3"/>
                    <a:pt x="2" y="6"/>
                  </a:cubicBezTo>
                  <a:cubicBezTo>
                    <a:pt x="0" y="10"/>
                    <a:pt x="1" y="15"/>
                    <a:pt x="5" y="17"/>
                  </a:cubicBezTo>
                  <a:cubicBezTo>
                    <a:pt x="6" y="17"/>
                    <a:pt x="7" y="18"/>
                    <a:pt x="8" y="18"/>
                  </a:cubicBezTo>
                  <a:cubicBezTo>
                    <a:pt x="11" y="18"/>
                    <a:pt x="15" y="16"/>
                    <a:pt x="16" y="13"/>
                  </a:cubicBezTo>
                  <a:cubicBezTo>
                    <a:pt x="18" y="9"/>
                    <a:pt x="17" y="4"/>
                    <a:pt x="13" y="1"/>
                  </a:cubicBezTo>
                  <a:cubicBezTo>
                    <a:pt x="12" y="0"/>
                    <a:pt x="11"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76" name="Freeform 62"/>
            <p:cNvSpPr>
              <a:spLocks noEditPoints="1"/>
            </p:cNvSpPr>
            <p:nvPr/>
          </p:nvSpPr>
          <p:spPr bwMode="auto">
            <a:xfrm>
              <a:off x="3608" y="2441"/>
              <a:ext cx="21" cy="33"/>
            </a:xfrm>
            <a:custGeom>
              <a:gdLst>
                <a:gd fmla="*/ 5 w 9" name="T0"/>
                <a:gd fmla="*/ 2 h 14" name="T1"/>
                <a:gd fmla="*/ 6 w 9" name="T2"/>
                <a:gd fmla="*/ 1 h 14" name="T3"/>
                <a:gd fmla="*/ 6 w 9" name="T4"/>
                <a:gd fmla="*/ 2 h 14" name="T5"/>
                <a:gd fmla="*/ 6 w 9" name="T6"/>
                <a:gd fmla="*/ 2 h 14" name="T7"/>
                <a:gd fmla="*/ 6 w 9" name="T8"/>
                <a:gd fmla="*/ 3 h 14" name="T9"/>
                <a:gd fmla="*/ 7 w 9" name="T10"/>
                <a:gd fmla="*/ 5 h 14" name="T11"/>
                <a:gd fmla="*/ 5 w 9" name="T12"/>
                <a:gd fmla="*/ 3 h 14" name="T13"/>
                <a:gd fmla="*/ 4 w 9" name="T14"/>
                <a:gd fmla="*/ 6 h 14" name="T15"/>
                <a:gd fmla="*/ 6 w 9" name="T16"/>
                <a:gd fmla="*/ 9 h 14" name="T17"/>
                <a:gd fmla="*/ 4 w 9" name="T18"/>
                <a:gd fmla="*/ 11 h 14" name="T19"/>
                <a:gd fmla="*/ 3 w 9" name="T20"/>
                <a:gd fmla="*/ 13 h 14" name="T21"/>
                <a:gd fmla="*/ 3 w 9" name="T22"/>
                <a:gd fmla="*/ 13 h 14" name="T23"/>
                <a:gd fmla="*/ 3 w 9" name="T24"/>
                <a:gd fmla="*/ 11 h 14" name="T25"/>
                <a:gd fmla="*/ 1 w 9" name="T26"/>
                <a:gd fmla="*/ 9 h 14" name="T27"/>
                <a:gd fmla="*/ 4 w 9" name="T28"/>
                <a:gd fmla="*/ 10 h 14" name="T29"/>
                <a:gd fmla="*/ 5 w 9" name="T30"/>
                <a:gd fmla="*/ 10 h 14" name="T31"/>
                <a:gd fmla="*/ 5 w 9" name="T32"/>
                <a:gd fmla="*/ 8 h 14" name="T33"/>
                <a:gd fmla="*/ 2 w 9" name="T34"/>
                <a:gd fmla="*/ 4 h 14" name="T35"/>
                <a:gd fmla="*/ 4 w 9" name="T36"/>
                <a:gd fmla="*/ 3 h 14" name="T37"/>
                <a:gd fmla="*/ 5 w 9" name="T38"/>
                <a:gd fmla="*/ 3 h 14" name="T39"/>
                <a:gd fmla="*/ 5 w 9" name="T40"/>
                <a:gd fmla="*/ 1 h 14" name="T41"/>
                <a:gd fmla="*/ 5 w 9" name="T42"/>
                <a:gd fmla="*/ 2 h 14" name="T43"/>
                <a:gd fmla="*/ 3 w 9" name="T44"/>
                <a:gd fmla="*/ 2 h 14" name="T45"/>
                <a:gd fmla="*/ 3 w 9" name="T46"/>
                <a:gd fmla="*/ 7 h 14" name="T47"/>
                <a:gd fmla="*/ 5 w 9" name="T48"/>
                <a:gd fmla="*/ 9 h 14" name="T49"/>
                <a:gd fmla="*/ 4 w 9" name="T50"/>
                <a:gd fmla="*/ 10 h 14" name="T51"/>
                <a:gd fmla="*/ 3 w 9" name="T52"/>
                <a:gd fmla="*/ 8 h 14" name="T53"/>
                <a:gd fmla="*/ 1 w 9" name="T54"/>
                <a:gd fmla="*/ 8 h 14" name="T55"/>
                <a:gd fmla="*/ 2 w 9" name="T56"/>
                <a:gd fmla="*/ 13 h 14" name="T57"/>
                <a:gd fmla="*/ 3 w 9" name="T58"/>
                <a:gd fmla="*/ 13 h 14" name="T59"/>
                <a:gd fmla="*/ 3 w 9" name="T60"/>
                <a:gd fmla="*/ 14 h 14" name="T61"/>
                <a:gd fmla="*/ 4 w 9" name="T62"/>
                <a:gd fmla="*/ 14 h 14" name="T63"/>
                <a:gd fmla="*/ 7 w 9" name="T64"/>
                <a:gd fmla="*/ 11 h 14" name="T65"/>
                <a:gd fmla="*/ 5 w 9" name="T66"/>
                <a:gd fmla="*/ 6 h 14" name="T67"/>
                <a:gd fmla="*/ 4 w 9" name="T68"/>
                <a:gd fmla="*/ 5 h 14" name="T69"/>
                <a:gd fmla="*/ 5 w 9" name="T70"/>
                <a:gd fmla="*/ 4 h 14" name="T71"/>
                <a:gd fmla="*/ 6 w 9" name="T72"/>
                <a:gd fmla="*/ 6 h 14" name="T73"/>
                <a:gd fmla="*/ 8 w 9" name="T74"/>
                <a:gd fmla="*/ 6 h 14" name="T75"/>
                <a:gd fmla="*/ 9 w 9" name="T76"/>
                <a:gd fmla="*/ 6 h 14" name="T77"/>
                <a:gd fmla="*/ 7 w 9" name="T78"/>
                <a:gd fmla="*/ 2 h 14" name="T79"/>
                <a:gd fmla="*/ 6 w 9" name="T80"/>
                <a:gd fmla="*/ 1 h 14" name="T81"/>
                <a:gd fmla="*/ 5 w 9" name="T82"/>
                <a:gd fmla="*/ 0 h 1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4" w="9">
                  <a:moveTo>
                    <a:pt x="5" y="3"/>
                  </a:moveTo>
                  <a:cubicBezTo>
                    <a:pt x="5" y="2"/>
                    <a:pt x="5" y="2"/>
                    <a:pt x="5" y="2"/>
                  </a:cubicBezTo>
                  <a:cubicBezTo>
                    <a:pt x="6" y="2"/>
                    <a:pt x="6" y="2"/>
                    <a:pt x="6" y="2"/>
                  </a:cubicBezTo>
                  <a:cubicBezTo>
                    <a:pt x="6" y="1"/>
                    <a:pt x="6" y="1"/>
                    <a:pt x="6" y="1"/>
                  </a:cubicBezTo>
                  <a:cubicBezTo>
                    <a:pt x="6" y="1"/>
                    <a:pt x="6" y="1"/>
                    <a:pt x="6" y="1"/>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8" y="4"/>
                    <a:pt x="8" y="5"/>
                  </a:cubicBezTo>
                  <a:cubicBezTo>
                    <a:pt x="7" y="5"/>
                    <a:pt x="7" y="5"/>
                    <a:pt x="7" y="5"/>
                  </a:cubicBezTo>
                  <a:cubicBezTo>
                    <a:pt x="7" y="4"/>
                    <a:pt x="6" y="4"/>
                    <a:pt x="5" y="4"/>
                  </a:cubicBezTo>
                  <a:cubicBezTo>
                    <a:pt x="5" y="3"/>
                    <a:pt x="5" y="3"/>
                    <a:pt x="5" y="3"/>
                  </a:cubicBezTo>
                  <a:cubicBezTo>
                    <a:pt x="4" y="3"/>
                    <a:pt x="3" y="4"/>
                    <a:pt x="3" y="4"/>
                  </a:cubicBezTo>
                  <a:cubicBezTo>
                    <a:pt x="3" y="5"/>
                    <a:pt x="3" y="5"/>
                    <a:pt x="4" y="6"/>
                  </a:cubicBezTo>
                  <a:cubicBezTo>
                    <a:pt x="5" y="7"/>
                    <a:pt x="5" y="7"/>
                    <a:pt x="5" y="7"/>
                  </a:cubicBezTo>
                  <a:cubicBezTo>
                    <a:pt x="5" y="7"/>
                    <a:pt x="6" y="8"/>
                    <a:pt x="6" y="9"/>
                  </a:cubicBezTo>
                  <a:cubicBezTo>
                    <a:pt x="7" y="9"/>
                    <a:pt x="6" y="10"/>
                    <a:pt x="6" y="11"/>
                  </a:cubicBezTo>
                  <a:cubicBezTo>
                    <a:pt x="6" y="11"/>
                    <a:pt x="5" y="11"/>
                    <a:pt x="4" y="11"/>
                  </a:cubicBezTo>
                  <a:cubicBezTo>
                    <a:pt x="4" y="12"/>
                    <a:pt x="4" y="12"/>
                    <a:pt x="4" y="12"/>
                  </a:cubicBezTo>
                  <a:cubicBezTo>
                    <a:pt x="4" y="12"/>
                    <a:pt x="3" y="12"/>
                    <a:pt x="3" y="13"/>
                  </a:cubicBezTo>
                  <a:cubicBezTo>
                    <a:pt x="3" y="13"/>
                    <a:pt x="3" y="13"/>
                    <a:pt x="3" y="13"/>
                  </a:cubicBezTo>
                  <a:cubicBezTo>
                    <a:pt x="3" y="13"/>
                    <a:pt x="3" y="13"/>
                    <a:pt x="3" y="13"/>
                  </a:cubicBezTo>
                  <a:cubicBezTo>
                    <a:pt x="3" y="12"/>
                    <a:pt x="3" y="12"/>
                    <a:pt x="3" y="12"/>
                  </a:cubicBezTo>
                  <a:cubicBezTo>
                    <a:pt x="3" y="11"/>
                    <a:pt x="3" y="11"/>
                    <a:pt x="3" y="11"/>
                  </a:cubicBezTo>
                  <a:cubicBezTo>
                    <a:pt x="3" y="11"/>
                    <a:pt x="3" y="11"/>
                    <a:pt x="3" y="11"/>
                  </a:cubicBezTo>
                  <a:cubicBezTo>
                    <a:pt x="2" y="10"/>
                    <a:pt x="1" y="10"/>
                    <a:pt x="1" y="9"/>
                  </a:cubicBezTo>
                  <a:cubicBezTo>
                    <a:pt x="2" y="9"/>
                    <a:pt x="2" y="9"/>
                    <a:pt x="2" y="9"/>
                  </a:cubicBezTo>
                  <a:cubicBezTo>
                    <a:pt x="2" y="10"/>
                    <a:pt x="3" y="10"/>
                    <a:pt x="4" y="10"/>
                  </a:cubicBezTo>
                  <a:cubicBezTo>
                    <a:pt x="4" y="11"/>
                    <a:pt x="4" y="11"/>
                    <a:pt x="4" y="11"/>
                  </a:cubicBezTo>
                  <a:cubicBezTo>
                    <a:pt x="5" y="11"/>
                    <a:pt x="5" y="10"/>
                    <a:pt x="5" y="10"/>
                  </a:cubicBezTo>
                  <a:cubicBezTo>
                    <a:pt x="6" y="9"/>
                    <a:pt x="6" y="9"/>
                    <a:pt x="6" y="9"/>
                  </a:cubicBezTo>
                  <a:cubicBezTo>
                    <a:pt x="6" y="8"/>
                    <a:pt x="5" y="8"/>
                    <a:pt x="5" y="8"/>
                  </a:cubicBezTo>
                  <a:cubicBezTo>
                    <a:pt x="3" y="6"/>
                    <a:pt x="3" y="6"/>
                    <a:pt x="3" y="6"/>
                  </a:cubicBezTo>
                  <a:cubicBezTo>
                    <a:pt x="3" y="6"/>
                    <a:pt x="2" y="5"/>
                    <a:pt x="2" y="4"/>
                  </a:cubicBezTo>
                  <a:cubicBezTo>
                    <a:pt x="2" y="4"/>
                    <a:pt x="3" y="3"/>
                    <a:pt x="3" y="3"/>
                  </a:cubicBezTo>
                  <a:cubicBezTo>
                    <a:pt x="4" y="3"/>
                    <a:pt x="4" y="3"/>
                    <a:pt x="4" y="3"/>
                  </a:cubicBezTo>
                  <a:cubicBezTo>
                    <a:pt x="4" y="3"/>
                    <a:pt x="5" y="3"/>
                    <a:pt x="5" y="3"/>
                  </a:cubicBezTo>
                  <a:cubicBezTo>
                    <a:pt x="5" y="3"/>
                    <a:pt x="5" y="3"/>
                    <a:pt x="5" y="3"/>
                  </a:cubicBezTo>
                  <a:moveTo>
                    <a:pt x="5" y="0"/>
                  </a:moveTo>
                  <a:cubicBezTo>
                    <a:pt x="5" y="1"/>
                    <a:pt x="5" y="1"/>
                    <a:pt x="5" y="1"/>
                  </a:cubicBezTo>
                  <a:cubicBezTo>
                    <a:pt x="5" y="1"/>
                    <a:pt x="5" y="1"/>
                    <a:pt x="5" y="1"/>
                  </a:cubicBezTo>
                  <a:cubicBezTo>
                    <a:pt x="5" y="2"/>
                    <a:pt x="5" y="2"/>
                    <a:pt x="5" y="2"/>
                  </a:cubicBezTo>
                  <a:cubicBezTo>
                    <a:pt x="4" y="2"/>
                    <a:pt x="4" y="2"/>
                    <a:pt x="4" y="2"/>
                  </a:cubicBezTo>
                  <a:cubicBezTo>
                    <a:pt x="4" y="2"/>
                    <a:pt x="3" y="2"/>
                    <a:pt x="3" y="2"/>
                  </a:cubicBezTo>
                  <a:cubicBezTo>
                    <a:pt x="2" y="3"/>
                    <a:pt x="2" y="4"/>
                    <a:pt x="2" y="4"/>
                  </a:cubicBezTo>
                  <a:cubicBezTo>
                    <a:pt x="2" y="6"/>
                    <a:pt x="3" y="7"/>
                    <a:pt x="3" y="7"/>
                  </a:cubicBezTo>
                  <a:cubicBezTo>
                    <a:pt x="4" y="8"/>
                    <a:pt x="4" y="8"/>
                    <a:pt x="4" y="8"/>
                  </a:cubicBezTo>
                  <a:cubicBezTo>
                    <a:pt x="5" y="9"/>
                    <a:pt x="5" y="9"/>
                    <a:pt x="5" y="9"/>
                  </a:cubicBezTo>
                  <a:cubicBezTo>
                    <a:pt x="5" y="9"/>
                    <a:pt x="5" y="9"/>
                    <a:pt x="5" y="9"/>
                  </a:cubicBezTo>
                  <a:cubicBezTo>
                    <a:pt x="4" y="10"/>
                    <a:pt x="4" y="10"/>
                    <a:pt x="4" y="10"/>
                  </a:cubicBezTo>
                  <a:cubicBezTo>
                    <a:pt x="3" y="9"/>
                    <a:pt x="3" y="9"/>
                    <a:pt x="3" y="8"/>
                  </a:cubicBezTo>
                  <a:cubicBezTo>
                    <a:pt x="3" y="8"/>
                    <a:pt x="3" y="8"/>
                    <a:pt x="3" y="8"/>
                  </a:cubicBezTo>
                  <a:cubicBezTo>
                    <a:pt x="2" y="8"/>
                    <a:pt x="2" y="8"/>
                    <a:pt x="1" y="8"/>
                  </a:cubicBezTo>
                  <a:cubicBezTo>
                    <a:pt x="1" y="8"/>
                    <a:pt x="1" y="8"/>
                    <a:pt x="1" y="8"/>
                  </a:cubicBezTo>
                  <a:cubicBezTo>
                    <a:pt x="0" y="9"/>
                    <a:pt x="1" y="11"/>
                    <a:pt x="2" y="12"/>
                  </a:cubicBezTo>
                  <a:cubicBezTo>
                    <a:pt x="2" y="13"/>
                    <a:pt x="2" y="13"/>
                    <a:pt x="2" y="13"/>
                  </a:cubicBezTo>
                  <a:cubicBezTo>
                    <a:pt x="2" y="13"/>
                    <a:pt x="2" y="13"/>
                    <a:pt x="2" y="13"/>
                  </a:cubicBezTo>
                  <a:cubicBezTo>
                    <a:pt x="3" y="13"/>
                    <a:pt x="3" y="13"/>
                    <a:pt x="3" y="13"/>
                  </a:cubicBezTo>
                  <a:cubicBezTo>
                    <a:pt x="3" y="14"/>
                    <a:pt x="3" y="14"/>
                    <a:pt x="3" y="14"/>
                  </a:cubicBezTo>
                  <a:cubicBezTo>
                    <a:pt x="3" y="14"/>
                    <a:pt x="3" y="14"/>
                    <a:pt x="3" y="14"/>
                  </a:cubicBezTo>
                  <a:cubicBezTo>
                    <a:pt x="4" y="14"/>
                    <a:pt x="4" y="14"/>
                    <a:pt x="4" y="14"/>
                  </a:cubicBezTo>
                  <a:cubicBezTo>
                    <a:pt x="4" y="14"/>
                    <a:pt x="4" y="14"/>
                    <a:pt x="4" y="14"/>
                  </a:cubicBezTo>
                  <a:cubicBezTo>
                    <a:pt x="4" y="14"/>
                    <a:pt x="4" y="13"/>
                    <a:pt x="4" y="12"/>
                  </a:cubicBezTo>
                  <a:cubicBezTo>
                    <a:pt x="5" y="12"/>
                    <a:pt x="6" y="12"/>
                    <a:pt x="7" y="11"/>
                  </a:cubicBezTo>
                  <a:cubicBezTo>
                    <a:pt x="7" y="11"/>
                    <a:pt x="8" y="10"/>
                    <a:pt x="7" y="9"/>
                  </a:cubicBezTo>
                  <a:cubicBezTo>
                    <a:pt x="7" y="7"/>
                    <a:pt x="6" y="7"/>
                    <a:pt x="5" y="6"/>
                  </a:cubicBezTo>
                  <a:cubicBezTo>
                    <a:pt x="5" y="5"/>
                    <a:pt x="5" y="5"/>
                    <a:pt x="5" y="5"/>
                  </a:cubicBezTo>
                  <a:cubicBezTo>
                    <a:pt x="4" y="5"/>
                    <a:pt x="4" y="5"/>
                    <a:pt x="4" y="5"/>
                  </a:cubicBezTo>
                  <a:cubicBezTo>
                    <a:pt x="5" y="4"/>
                    <a:pt x="5" y="4"/>
                    <a:pt x="5" y="4"/>
                  </a:cubicBezTo>
                  <a:cubicBezTo>
                    <a:pt x="5" y="4"/>
                    <a:pt x="5" y="4"/>
                    <a:pt x="5" y="4"/>
                  </a:cubicBezTo>
                  <a:cubicBezTo>
                    <a:pt x="5" y="5"/>
                    <a:pt x="6" y="5"/>
                    <a:pt x="6" y="5"/>
                  </a:cubicBezTo>
                  <a:cubicBezTo>
                    <a:pt x="6" y="6"/>
                    <a:pt x="6" y="6"/>
                    <a:pt x="6" y="6"/>
                  </a:cubicBezTo>
                  <a:cubicBezTo>
                    <a:pt x="7" y="6"/>
                    <a:pt x="7" y="6"/>
                    <a:pt x="7" y="6"/>
                  </a:cubicBezTo>
                  <a:cubicBezTo>
                    <a:pt x="7" y="6"/>
                    <a:pt x="7" y="6"/>
                    <a:pt x="8" y="6"/>
                  </a:cubicBezTo>
                  <a:cubicBezTo>
                    <a:pt x="8" y="6"/>
                    <a:pt x="8" y="6"/>
                    <a:pt x="8" y="6"/>
                  </a:cubicBezTo>
                  <a:cubicBezTo>
                    <a:pt x="9" y="6"/>
                    <a:pt x="9" y="6"/>
                    <a:pt x="9" y="6"/>
                  </a:cubicBezTo>
                  <a:cubicBezTo>
                    <a:pt x="9" y="4"/>
                    <a:pt x="8" y="3"/>
                    <a:pt x="7" y="2"/>
                  </a:cubicBezTo>
                  <a:cubicBezTo>
                    <a:pt x="7" y="2"/>
                    <a:pt x="7" y="2"/>
                    <a:pt x="7" y="2"/>
                  </a:cubicBezTo>
                  <a:cubicBezTo>
                    <a:pt x="7" y="1"/>
                    <a:pt x="7" y="1"/>
                    <a:pt x="7" y="1"/>
                  </a:cubicBezTo>
                  <a:cubicBezTo>
                    <a:pt x="6" y="1"/>
                    <a:pt x="6" y="1"/>
                    <a:pt x="6" y="1"/>
                  </a:cubicBezTo>
                  <a:cubicBezTo>
                    <a:pt x="6" y="1"/>
                    <a:pt x="6" y="1"/>
                    <a:pt x="6" y="1"/>
                  </a:cubicBezTo>
                  <a:cubicBezTo>
                    <a:pt x="5" y="0"/>
                    <a:pt x="5"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77" name="Freeform 63"/>
            <p:cNvSpPr>
              <a:spLocks noEditPoints="1"/>
            </p:cNvSpPr>
            <p:nvPr/>
          </p:nvSpPr>
          <p:spPr bwMode="auto">
            <a:xfrm>
              <a:off x="3577" y="2496"/>
              <a:ext cx="62" cy="35"/>
            </a:xfrm>
            <a:custGeom>
              <a:gdLst>
                <a:gd fmla="*/ 13 w 26" name="T0"/>
                <a:gd fmla="*/ 11 h 15" name="T1"/>
                <a:gd fmla="*/ 12 w 26" name="T2"/>
                <a:gd fmla="*/ 14 h 15" name="T3"/>
                <a:gd fmla="*/ 10 w 26" name="T4"/>
                <a:gd fmla="*/ 11 h 15" name="T5"/>
                <a:gd fmla="*/ 14 w 26" name="T6"/>
                <a:gd fmla="*/ 14 h 15" name="T7"/>
                <a:gd fmla="*/ 15 w 26" name="T8"/>
                <a:gd fmla="*/ 11 h 15" name="T9"/>
                <a:gd fmla="*/ 15 w 26" name="T10"/>
                <a:gd fmla="*/ 14 h 15" name="T11"/>
                <a:gd fmla="*/ 15 w 26" name="T12"/>
                <a:gd fmla="*/ 11 h 15" name="T13"/>
                <a:gd fmla="*/ 15 w 26" name="T14"/>
                <a:gd fmla="*/ 14 h 15" name="T15"/>
                <a:gd fmla="*/ 8 w 26" name="T16"/>
                <a:gd fmla="*/ 11 h 15" name="T17"/>
                <a:gd fmla="*/ 10 w 26" name="T18"/>
                <a:gd fmla="*/ 14 h 15" name="T19"/>
                <a:gd fmla="*/ 16 w 26" name="T20"/>
                <a:gd fmla="*/ 11 h 15" name="T21"/>
                <a:gd fmla="*/ 16 w 26" name="T22"/>
                <a:gd fmla="*/ 13 h 15" name="T23"/>
                <a:gd fmla="*/ 18 w 26" name="T24"/>
                <a:gd fmla="*/ 10 h 15" name="T25"/>
                <a:gd fmla="*/ 17 w 26" name="T26"/>
                <a:gd fmla="*/ 13 h 15" name="T27"/>
                <a:gd fmla="*/ 6 w 26" name="T28"/>
                <a:gd fmla="*/ 10 h 15" name="T29"/>
                <a:gd fmla="*/ 18 w 26" name="T30"/>
                <a:gd fmla="*/ 13 h 15" name="T31"/>
                <a:gd fmla="*/ 18 w 26" name="T32"/>
                <a:gd fmla="*/ 10 h 15" name="T33"/>
                <a:gd fmla="*/ 18 w 26" name="T34"/>
                <a:gd fmla="*/ 13 h 15" name="T35"/>
                <a:gd fmla="*/ 21 w 26" name="T36"/>
                <a:gd fmla="*/ 10 h 15" name="T37"/>
                <a:gd fmla="*/ 6 w 26" name="T38"/>
                <a:gd fmla="*/ 13 h 15" name="T39"/>
                <a:gd fmla="*/ 6 w 26" name="T40"/>
                <a:gd fmla="*/ 10 h 15" name="T41"/>
                <a:gd fmla="*/ 21 w 26" name="T42"/>
                <a:gd fmla="*/ 10 h 15" name="T43"/>
                <a:gd fmla="*/ 21 w 26" name="T44"/>
                <a:gd fmla="*/ 12 h 15" name="T45"/>
                <a:gd fmla="*/ 3 w 26" name="T46"/>
                <a:gd fmla="*/ 9 h 15" name="T47"/>
                <a:gd fmla="*/ 3 w 26" name="T48"/>
                <a:gd fmla="*/ 12 h 15" name="T49"/>
                <a:gd fmla="*/ 24 w 26" name="T50"/>
                <a:gd fmla="*/ 8 h 15" name="T51"/>
                <a:gd fmla="*/ 2 w 26" name="T52"/>
                <a:gd fmla="*/ 11 h 15" name="T53"/>
                <a:gd fmla="*/ 2 w 26" name="T54"/>
                <a:gd fmla="*/ 8 h 15" name="T55"/>
                <a:gd fmla="*/ 2 w 26" name="T56"/>
                <a:gd fmla="*/ 9 h 15" name="T57"/>
                <a:gd fmla="*/ 2 w 26" name="T58"/>
                <a:gd fmla="*/ 8 h 15" name="T59"/>
                <a:gd fmla="*/ 24 w 26" name="T60"/>
                <a:gd fmla="*/ 8 h 15" name="T61"/>
                <a:gd fmla="*/ 25 w 26" name="T62"/>
                <a:gd fmla="*/ 9 h 15" name="T63"/>
                <a:gd fmla="*/ 3 w 26" name="T64"/>
                <a:gd fmla="*/ 7 h 15" name="T65"/>
                <a:gd fmla="*/ 14 w 26" name="T66"/>
                <a:gd fmla="*/ 1 h 15" name="T67"/>
                <a:gd fmla="*/ 25 w 26" name="T68"/>
                <a:gd fmla="*/ 6 h 15" name="T69"/>
                <a:gd fmla="*/ 3 w 26" name="T70"/>
                <a:gd fmla="*/ 2 h 15" name="T71"/>
                <a:gd fmla="*/ 1 w 26" name="T72"/>
                <a:gd fmla="*/ 6 h 15" name="T73"/>
                <a:gd fmla="*/ 2 w 26" name="T74"/>
                <a:gd fmla="*/ 12 h 15" name="T75"/>
                <a:gd fmla="*/ 22 w 26" name="T76"/>
                <a:gd fmla="*/ 13 h 15" name="T77"/>
                <a:gd fmla="*/ 24 w 26" name="T78"/>
                <a:gd fmla="*/ 12 h 15" name="T79"/>
                <a:gd fmla="*/ 24 w 26" name="T80"/>
                <a:gd fmla="*/ 12 h 15" name="T81"/>
                <a:gd fmla="*/ 26 w 26" name="T82"/>
                <a:gd fmla="*/ 9 h 15" name="T83"/>
                <a:gd fmla="*/ 25 w 26" name="T84"/>
                <a:gd fmla="*/ 3 h 1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 w="26">
                  <a:moveTo>
                    <a:pt x="12" y="14"/>
                  </a:moveTo>
                  <a:cubicBezTo>
                    <a:pt x="12" y="13"/>
                    <a:pt x="12" y="12"/>
                    <a:pt x="12" y="11"/>
                  </a:cubicBezTo>
                  <a:cubicBezTo>
                    <a:pt x="13" y="11"/>
                    <a:pt x="13" y="11"/>
                    <a:pt x="13" y="11"/>
                  </a:cubicBezTo>
                  <a:cubicBezTo>
                    <a:pt x="14" y="14"/>
                    <a:pt x="14" y="14"/>
                    <a:pt x="14" y="14"/>
                  </a:cubicBezTo>
                  <a:cubicBezTo>
                    <a:pt x="13" y="14"/>
                    <a:pt x="13" y="14"/>
                    <a:pt x="12" y="14"/>
                  </a:cubicBezTo>
                  <a:moveTo>
                    <a:pt x="12" y="14"/>
                  </a:moveTo>
                  <a:cubicBezTo>
                    <a:pt x="11" y="14"/>
                    <a:pt x="11" y="14"/>
                    <a:pt x="10" y="14"/>
                  </a:cubicBezTo>
                  <a:cubicBezTo>
                    <a:pt x="10" y="14"/>
                    <a:pt x="10" y="14"/>
                    <a:pt x="10" y="14"/>
                  </a:cubicBezTo>
                  <a:cubicBezTo>
                    <a:pt x="10" y="11"/>
                    <a:pt x="10" y="11"/>
                    <a:pt x="10" y="11"/>
                  </a:cubicBezTo>
                  <a:cubicBezTo>
                    <a:pt x="11" y="11"/>
                    <a:pt x="11" y="11"/>
                    <a:pt x="12" y="11"/>
                  </a:cubicBezTo>
                  <a:cubicBezTo>
                    <a:pt x="12" y="12"/>
                    <a:pt x="12" y="13"/>
                    <a:pt x="12" y="14"/>
                  </a:cubicBezTo>
                  <a:moveTo>
                    <a:pt x="14" y="14"/>
                  </a:moveTo>
                  <a:cubicBezTo>
                    <a:pt x="14" y="11"/>
                    <a:pt x="14" y="11"/>
                    <a:pt x="14" y="11"/>
                  </a:cubicBezTo>
                  <a:cubicBezTo>
                    <a:pt x="14" y="11"/>
                    <a:pt x="14" y="11"/>
                    <a:pt x="14" y="11"/>
                  </a:cubicBezTo>
                  <a:cubicBezTo>
                    <a:pt x="15" y="11"/>
                    <a:pt x="15" y="11"/>
                    <a:pt x="15" y="11"/>
                  </a:cubicBezTo>
                  <a:cubicBezTo>
                    <a:pt x="15" y="12"/>
                    <a:pt x="15" y="13"/>
                    <a:pt x="15" y="14"/>
                  </a:cubicBezTo>
                  <a:cubicBezTo>
                    <a:pt x="14" y="14"/>
                    <a:pt x="14" y="14"/>
                    <a:pt x="14" y="14"/>
                  </a:cubicBezTo>
                  <a:moveTo>
                    <a:pt x="15" y="14"/>
                  </a:moveTo>
                  <a:cubicBezTo>
                    <a:pt x="15" y="13"/>
                    <a:pt x="15" y="13"/>
                    <a:pt x="15" y="13"/>
                  </a:cubicBezTo>
                  <a:cubicBezTo>
                    <a:pt x="15" y="13"/>
                    <a:pt x="15" y="13"/>
                    <a:pt x="15" y="13"/>
                  </a:cubicBezTo>
                  <a:cubicBezTo>
                    <a:pt x="15" y="12"/>
                    <a:pt x="15" y="12"/>
                    <a:pt x="15" y="11"/>
                  </a:cubicBezTo>
                  <a:cubicBezTo>
                    <a:pt x="16" y="11"/>
                    <a:pt x="16" y="11"/>
                    <a:pt x="16" y="11"/>
                  </a:cubicBezTo>
                  <a:cubicBezTo>
                    <a:pt x="16" y="13"/>
                    <a:pt x="16" y="13"/>
                    <a:pt x="16" y="13"/>
                  </a:cubicBezTo>
                  <a:cubicBezTo>
                    <a:pt x="15" y="14"/>
                    <a:pt x="15" y="14"/>
                    <a:pt x="15" y="14"/>
                  </a:cubicBezTo>
                  <a:moveTo>
                    <a:pt x="10" y="14"/>
                  </a:moveTo>
                  <a:cubicBezTo>
                    <a:pt x="9" y="14"/>
                    <a:pt x="9" y="14"/>
                    <a:pt x="8" y="13"/>
                  </a:cubicBezTo>
                  <a:cubicBezTo>
                    <a:pt x="8" y="13"/>
                    <a:pt x="8" y="12"/>
                    <a:pt x="8" y="11"/>
                  </a:cubicBezTo>
                  <a:cubicBezTo>
                    <a:pt x="9" y="11"/>
                    <a:pt x="9" y="11"/>
                    <a:pt x="10" y="11"/>
                  </a:cubicBezTo>
                  <a:cubicBezTo>
                    <a:pt x="10" y="14"/>
                    <a:pt x="10" y="14"/>
                    <a:pt x="10" y="14"/>
                  </a:cubicBezTo>
                  <a:cubicBezTo>
                    <a:pt x="10" y="14"/>
                    <a:pt x="10" y="14"/>
                    <a:pt x="10" y="14"/>
                  </a:cubicBezTo>
                  <a:moveTo>
                    <a:pt x="16" y="13"/>
                  </a:moveTo>
                  <a:cubicBezTo>
                    <a:pt x="16" y="13"/>
                    <a:pt x="16" y="13"/>
                    <a:pt x="16" y="13"/>
                  </a:cubicBezTo>
                  <a:cubicBezTo>
                    <a:pt x="16" y="11"/>
                    <a:pt x="16" y="11"/>
                    <a:pt x="16" y="11"/>
                  </a:cubicBezTo>
                  <a:cubicBezTo>
                    <a:pt x="16" y="11"/>
                    <a:pt x="16" y="11"/>
                    <a:pt x="16" y="11"/>
                  </a:cubicBezTo>
                  <a:cubicBezTo>
                    <a:pt x="17" y="13"/>
                    <a:pt x="17" y="13"/>
                    <a:pt x="17" y="13"/>
                  </a:cubicBezTo>
                  <a:cubicBezTo>
                    <a:pt x="16" y="13"/>
                    <a:pt x="16" y="13"/>
                    <a:pt x="16" y="13"/>
                  </a:cubicBezTo>
                  <a:moveTo>
                    <a:pt x="17" y="13"/>
                  </a:moveTo>
                  <a:cubicBezTo>
                    <a:pt x="17" y="11"/>
                    <a:pt x="17" y="11"/>
                    <a:pt x="17" y="11"/>
                  </a:cubicBezTo>
                  <a:cubicBezTo>
                    <a:pt x="18" y="10"/>
                    <a:pt x="18" y="10"/>
                    <a:pt x="18" y="10"/>
                  </a:cubicBezTo>
                  <a:cubicBezTo>
                    <a:pt x="18" y="13"/>
                    <a:pt x="18" y="13"/>
                    <a:pt x="18" y="13"/>
                  </a:cubicBezTo>
                  <a:cubicBezTo>
                    <a:pt x="18" y="13"/>
                    <a:pt x="18" y="13"/>
                    <a:pt x="18" y="13"/>
                  </a:cubicBezTo>
                  <a:cubicBezTo>
                    <a:pt x="17" y="13"/>
                    <a:pt x="17" y="13"/>
                    <a:pt x="17" y="13"/>
                  </a:cubicBezTo>
                  <a:moveTo>
                    <a:pt x="8" y="13"/>
                  </a:moveTo>
                  <a:cubicBezTo>
                    <a:pt x="7" y="13"/>
                    <a:pt x="7" y="13"/>
                    <a:pt x="6" y="13"/>
                  </a:cubicBezTo>
                  <a:cubicBezTo>
                    <a:pt x="6" y="12"/>
                    <a:pt x="6" y="11"/>
                    <a:pt x="6" y="10"/>
                  </a:cubicBezTo>
                  <a:cubicBezTo>
                    <a:pt x="7" y="10"/>
                    <a:pt x="7" y="11"/>
                    <a:pt x="8" y="11"/>
                  </a:cubicBezTo>
                  <a:cubicBezTo>
                    <a:pt x="8" y="12"/>
                    <a:pt x="8" y="12"/>
                    <a:pt x="8" y="13"/>
                  </a:cubicBezTo>
                  <a:moveTo>
                    <a:pt x="18" y="13"/>
                  </a:moveTo>
                  <a:cubicBezTo>
                    <a:pt x="18" y="13"/>
                    <a:pt x="18" y="13"/>
                    <a:pt x="18" y="13"/>
                  </a:cubicBezTo>
                  <a:cubicBezTo>
                    <a:pt x="18" y="13"/>
                    <a:pt x="18" y="13"/>
                    <a:pt x="18" y="13"/>
                  </a:cubicBezTo>
                  <a:cubicBezTo>
                    <a:pt x="18" y="10"/>
                    <a:pt x="18" y="10"/>
                    <a:pt x="18" y="10"/>
                  </a:cubicBezTo>
                  <a:cubicBezTo>
                    <a:pt x="19" y="10"/>
                    <a:pt x="19" y="10"/>
                    <a:pt x="19" y="10"/>
                  </a:cubicBezTo>
                  <a:cubicBezTo>
                    <a:pt x="19" y="11"/>
                    <a:pt x="19" y="12"/>
                    <a:pt x="19" y="13"/>
                  </a:cubicBezTo>
                  <a:cubicBezTo>
                    <a:pt x="18" y="13"/>
                    <a:pt x="18" y="13"/>
                    <a:pt x="18" y="13"/>
                  </a:cubicBezTo>
                  <a:moveTo>
                    <a:pt x="20" y="13"/>
                  </a:moveTo>
                  <a:cubicBezTo>
                    <a:pt x="19" y="12"/>
                    <a:pt x="19" y="11"/>
                    <a:pt x="20" y="10"/>
                  </a:cubicBezTo>
                  <a:cubicBezTo>
                    <a:pt x="21" y="10"/>
                    <a:pt x="21" y="10"/>
                    <a:pt x="21" y="10"/>
                  </a:cubicBezTo>
                  <a:cubicBezTo>
                    <a:pt x="21" y="11"/>
                    <a:pt x="21" y="12"/>
                    <a:pt x="21" y="12"/>
                  </a:cubicBezTo>
                  <a:cubicBezTo>
                    <a:pt x="20" y="12"/>
                    <a:pt x="20" y="13"/>
                    <a:pt x="20" y="13"/>
                  </a:cubicBezTo>
                  <a:moveTo>
                    <a:pt x="6" y="13"/>
                  </a:moveTo>
                  <a:cubicBezTo>
                    <a:pt x="5" y="13"/>
                    <a:pt x="4" y="12"/>
                    <a:pt x="4" y="12"/>
                  </a:cubicBezTo>
                  <a:cubicBezTo>
                    <a:pt x="4" y="9"/>
                    <a:pt x="4" y="9"/>
                    <a:pt x="4" y="9"/>
                  </a:cubicBezTo>
                  <a:cubicBezTo>
                    <a:pt x="4" y="10"/>
                    <a:pt x="5" y="10"/>
                    <a:pt x="6" y="10"/>
                  </a:cubicBezTo>
                  <a:cubicBezTo>
                    <a:pt x="6" y="11"/>
                    <a:pt x="6" y="12"/>
                    <a:pt x="6" y="13"/>
                  </a:cubicBezTo>
                  <a:moveTo>
                    <a:pt x="21" y="12"/>
                  </a:moveTo>
                  <a:cubicBezTo>
                    <a:pt x="21" y="11"/>
                    <a:pt x="21" y="11"/>
                    <a:pt x="21" y="10"/>
                  </a:cubicBezTo>
                  <a:cubicBezTo>
                    <a:pt x="22" y="9"/>
                    <a:pt x="22" y="9"/>
                    <a:pt x="22" y="9"/>
                  </a:cubicBezTo>
                  <a:cubicBezTo>
                    <a:pt x="22" y="12"/>
                    <a:pt x="22" y="12"/>
                    <a:pt x="22" y="12"/>
                  </a:cubicBezTo>
                  <a:cubicBezTo>
                    <a:pt x="21" y="12"/>
                    <a:pt x="21" y="12"/>
                    <a:pt x="21" y="12"/>
                  </a:cubicBezTo>
                  <a:moveTo>
                    <a:pt x="3" y="12"/>
                  </a:moveTo>
                  <a:cubicBezTo>
                    <a:pt x="3" y="11"/>
                    <a:pt x="3" y="11"/>
                    <a:pt x="3" y="11"/>
                  </a:cubicBezTo>
                  <a:cubicBezTo>
                    <a:pt x="3" y="9"/>
                    <a:pt x="3" y="9"/>
                    <a:pt x="3" y="9"/>
                  </a:cubicBezTo>
                  <a:cubicBezTo>
                    <a:pt x="4" y="9"/>
                    <a:pt x="4" y="9"/>
                    <a:pt x="4" y="9"/>
                  </a:cubicBezTo>
                  <a:cubicBezTo>
                    <a:pt x="3" y="9"/>
                    <a:pt x="3" y="9"/>
                    <a:pt x="3" y="9"/>
                  </a:cubicBezTo>
                  <a:cubicBezTo>
                    <a:pt x="3" y="12"/>
                    <a:pt x="3" y="12"/>
                    <a:pt x="3" y="12"/>
                  </a:cubicBezTo>
                  <a:moveTo>
                    <a:pt x="22" y="12"/>
                  </a:moveTo>
                  <a:cubicBezTo>
                    <a:pt x="22" y="9"/>
                    <a:pt x="22" y="9"/>
                    <a:pt x="22" y="9"/>
                  </a:cubicBezTo>
                  <a:cubicBezTo>
                    <a:pt x="23" y="9"/>
                    <a:pt x="23" y="9"/>
                    <a:pt x="24" y="8"/>
                  </a:cubicBezTo>
                  <a:cubicBezTo>
                    <a:pt x="24" y="9"/>
                    <a:pt x="24" y="10"/>
                    <a:pt x="24" y="11"/>
                  </a:cubicBezTo>
                  <a:cubicBezTo>
                    <a:pt x="23" y="11"/>
                    <a:pt x="23" y="11"/>
                    <a:pt x="22" y="12"/>
                  </a:cubicBezTo>
                  <a:moveTo>
                    <a:pt x="2" y="11"/>
                  </a:moveTo>
                  <a:cubicBezTo>
                    <a:pt x="2" y="10"/>
                    <a:pt x="2" y="10"/>
                    <a:pt x="2" y="10"/>
                  </a:cubicBezTo>
                  <a:cubicBezTo>
                    <a:pt x="2" y="10"/>
                    <a:pt x="2" y="10"/>
                    <a:pt x="2" y="10"/>
                  </a:cubicBezTo>
                  <a:cubicBezTo>
                    <a:pt x="2" y="8"/>
                    <a:pt x="2" y="8"/>
                    <a:pt x="2" y="8"/>
                  </a:cubicBezTo>
                  <a:cubicBezTo>
                    <a:pt x="2" y="8"/>
                    <a:pt x="2" y="8"/>
                    <a:pt x="2" y="8"/>
                  </a:cubicBezTo>
                  <a:cubicBezTo>
                    <a:pt x="2" y="11"/>
                    <a:pt x="2" y="11"/>
                    <a:pt x="2" y="11"/>
                  </a:cubicBezTo>
                  <a:moveTo>
                    <a:pt x="2" y="9"/>
                  </a:moveTo>
                  <a:cubicBezTo>
                    <a:pt x="2" y="9"/>
                    <a:pt x="2" y="9"/>
                    <a:pt x="2" y="9"/>
                  </a:cubicBezTo>
                  <a:cubicBezTo>
                    <a:pt x="1" y="8"/>
                    <a:pt x="1" y="8"/>
                    <a:pt x="1" y="7"/>
                  </a:cubicBezTo>
                  <a:cubicBezTo>
                    <a:pt x="2" y="8"/>
                    <a:pt x="2" y="8"/>
                    <a:pt x="2" y="8"/>
                  </a:cubicBezTo>
                  <a:cubicBezTo>
                    <a:pt x="2" y="9"/>
                    <a:pt x="2" y="9"/>
                    <a:pt x="2" y="9"/>
                  </a:cubicBezTo>
                  <a:moveTo>
                    <a:pt x="24" y="10"/>
                  </a:moveTo>
                  <a:cubicBezTo>
                    <a:pt x="24" y="10"/>
                    <a:pt x="24" y="9"/>
                    <a:pt x="24" y="8"/>
                  </a:cubicBezTo>
                  <a:cubicBezTo>
                    <a:pt x="25" y="7"/>
                    <a:pt x="25" y="7"/>
                    <a:pt x="25" y="7"/>
                  </a:cubicBezTo>
                  <a:cubicBezTo>
                    <a:pt x="25" y="9"/>
                    <a:pt x="25" y="9"/>
                    <a:pt x="25" y="9"/>
                  </a:cubicBezTo>
                  <a:cubicBezTo>
                    <a:pt x="25" y="9"/>
                    <a:pt x="25" y="9"/>
                    <a:pt x="25" y="9"/>
                  </a:cubicBezTo>
                  <a:cubicBezTo>
                    <a:pt x="25" y="10"/>
                    <a:pt x="25" y="10"/>
                    <a:pt x="24" y="10"/>
                  </a:cubicBezTo>
                  <a:moveTo>
                    <a:pt x="12" y="10"/>
                  </a:moveTo>
                  <a:cubicBezTo>
                    <a:pt x="6" y="10"/>
                    <a:pt x="3" y="8"/>
                    <a:pt x="3" y="7"/>
                  </a:cubicBezTo>
                  <a:cubicBezTo>
                    <a:pt x="2" y="7"/>
                    <a:pt x="2" y="6"/>
                    <a:pt x="2" y="6"/>
                  </a:cubicBezTo>
                  <a:cubicBezTo>
                    <a:pt x="2" y="5"/>
                    <a:pt x="3" y="4"/>
                    <a:pt x="4" y="3"/>
                  </a:cubicBezTo>
                  <a:cubicBezTo>
                    <a:pt x="7" y="1"/>
                    <a:pt x="10" y="1"/>
                    <a:pt x="14" y="1"/>
                  </a:cubicBezTo>
                  <a:cubicBezTo>
                    <a:pt x="17" y="1"/>
                    <a:pt x="20" y="1"/>
                    <a:pt x="22" y="2"/>
                  </a:cubicBezTo>
                  <a:cubicBezTo>
                    <a:pt x="23" y="3"/>
                    <a:pt x="24" y="3"/>
                    <a:pt x="24" y="4"/>
                  </a:cubicBezTo>
                  <a:cubicBezTo>
                    <a:pt x="25" y="4"/>
                    <a:pt x="25" y="5"/>
                    <a:pt x="25" y="6"/>
                  </a:cubicBezTo>
                  <a:cubicBezTo>
                    <a:pt x="24" y="9"/>
                    <a:pt x="16" y="10"/>
                    <a:pt x="12" y="10"/>
                  </a:cubicBezTo>
                  <a:moveTo>
                    <a:pt x="14" y="0"/>
                  </a:moveTo>
                  <a:cubicBezTo>
                    <a:pt x="10" y="0"/>
                    <a:pt x="6" y="0"/>
                    <a:pt x="3" y="2"/>
                  </a:cubicBezTo>
                  <a:cubicBezTo>
                    <a:pt x="2" y="3"/>
                    <a:pt x="1" y="4"/>
                    <a:pt x="1" y="5"/>
                  </a:cubicBezTo>
                  <a:cubicBezTo>
                    <a:pt x="1" y="5"/>
                    <a:pt x="1" y="5"/>
                    <a:pt x="1" y="5"/>
                  </a:cubicBezTo>
                  <a:cubicBezTo>
                    <a:pt x="1" y="6"/>
                    <a:pt x="1" y="6"/>
                    <a:pt x="1" y="6"/>
                  </a:cubicBezTo>
                  <a:cubicBezTo>
                    <a:pt x="0" y="7"/>
                    <a:pt x="0" y="8"/>
                    <a:pt x="1" y="10"/>
                  </a:cubicBezTo>
                  <a:cubicBezTo>
                    <a:pt x="1" y="10"/>
                    <a:pt x="1" y="10"/>
                    <a:pt x="1" y="10"/>
                  </a:cubicBezTo>
                  <a:cubicBezTo>
                    <a:pt x="1" y="11"/>
                    <a:pt x="1" y="11"/>
                    <a:pt x="2" y="12"/>
                  </a:cubicBezTo>
                  <a:cubicBezTo>
                    <a:pt x="3" y="13"/>
                    <a:pt x="6" y="15"/>
                    <a:pt x="12" y="15"/>
                  </a:cubicBezTo>
                  <a:cubicBezTo>
                    <a:pt x="14" y="15"/>
                    <a:pt x="19" y="14"/>
                    <a:pt x="22" y="13"/>
                  </a:cubicBezTo>
                  <a:cubicBezTo>
                    <a:pt x="22" y="13"/>
                    <a:pt x="22" y="13"/>
                    <a:pt x="22" y="13"/>
                  </a:cubicBezTo>
                  <a:cubicBezTo>
                    <a:pt x="23" y="13"/>
                    <a:pt x="23" y="13"/>
                    <a:pt x="23" y="13"/>
                  </a:cubicBezTo>
                  <a:cubicBezTo>
                    <a:pt x="23" y="13"/>
                    <a:pt x="23" y="13"/>
                    <a:pt x="23" y="13"/>
                  </a:cubicBezTo>
                  <a:cubicBezTo>
                    <a:pt x="23" y="12"/>
                    <a:pt x="24" y="12"/>
                    <a:pt x="24" y="12"/>
                  </a:cubicBezTo>
                  <a:cubicBezTo>
                    <a:pt x="24" y="12"/>
                    <a:pt x="24" y="12"/>
                    <a:pt x="24" y="12"/>
                  </a:cubicBezTo>
                  <a:cubicBezTo>
                    <a:pt x="24" y="12"/>
                    <a:pt x="24" y="12"/>
                    <a:pt x="24" y="12"/>
                  </a:cubicBezTo>
                  <a:cubicBezTo>
                    <a:pt x="24" y="12"/>
                    <a:pt x="24" y="12"/>
                    <a:pt x="24" y="12"/>
                  </a:cubicBezTo>
                  <a:cubicBezTo>
                    <a:pt x="25" y="11"/>
                    <a:pt x="26" y="10"/>
                    <a:pt x="26" y="10"/>
                  </a:cubicBezTo>
                  <a:cubicBezTo>
                    <a:pt x="26" y="9"/>
                    <a:pt x="26" y="9"/>
                    <a:pt x="26" y="9"/>
                  </a:cubicBezTo>
                  <a:cubicBezTo>
                    <a:pt x="26" y="9"/>
                    <a:pt x="26" y="9"/>
                    <a:pt x="26" y="9"/>
                  </a:cubicBezTo>
                  <a:cubicBezTo>
                    <a:pt x="26" y="5"/>
                    <a:pt x="26" y="5"/>
                    <a:pt x="26" y="5"/>
                  </a:cubicBezTo>
                  <a:cubicBezTo>
                    <a:pt x="26" y="5"/>
                    <a:pt x="26" y="5"/>
                    <a:pt x="26" y="5"/>
                  </a:cubicBezTo>
                  <a:cubicBezTo>
                    <a:pt x="26" y="4"/>
                    <a:pt x="26" y="3"/>
                    <a:pt x="25" y="3"/>
                  </a:cubicBezTo>
                  <a:cubicBezTo>
                    <a:pt x="24" y="2"/>
                    <a:pt x="23" y="2"/>
                    <a:pt x="23" y="1"/>
                  </a:cubicBezTo>
                  <a:cubicBezTo>
                    <a:pt x="20" y="0"/>
                    <a:pt x="17" y="0"/>
                    <a:pt x="1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78" name="Freeform 64"/>
            <p:cNvSpPr>
              <a:spLocks noEditPoints="1"/>
            </p:cNvSpPr>
            <p:nvPr/>
          </p:nvSpPr>
          <p:spPr bwMode="auto">
            <a:xfrm>
              <a:off x="3584" y="2498"/>
              <a:ext cx="50" cy="19"/>
            </a:xfrm>
            <a:custGeom>
              <a:gdLst>
                <a:gd fmla="*/ 10 w 21" name="T0"/>
                <a:gd fmla="*/ 7 h 8" name="T1"/>
                <a:gd fmla="*/ 10 w 21" name="T2"/>
                <a:gd fmla="*/ 7 h 8" name="T3"/>
                <a:gd fmla="*/ 16 w 21" name="T4"/>
                <a:gd fmla="*/ 4 h 8" name="T5"/>
                <a:gd fmla="*/ 18 w 21" name="T6"/>
                <a:gd fmla="*/ 5 h 8" name="T7"/>
                <a:gd fmla="*/ 13 w 21" name="T8"/>
                <a:gd fmla="*/ 7 h 8" name="T9"/>
                <a:gd fmla="*/ 14 w 21" name="T10"/>
                <a:gd fmla="*/ 6 h 8" name="T11"/>
                <a:gd fmla="*/ 12 w 21" name="T12"/>
                <a:gd fmla="*/ 4 h 8" name="T13"/>
                <a:gd fmla="*/ 12 w 21" name="T14"/>
                <a:gd fmla="*/ 4 h 8" name="T15"/>
                <a:gd fmla="*/ 14 w 21" name="T16"/>
                <a:gd fmla="*/ 5 h 8" name="T17"/>
                <a:gd fmla="*/ 2 w 21" name="T18"/>
                <a:gd fmla="*/ 5 h 8" name="T19"/>
                <a:gd fmla="*/ 3 w 21" name="T20"/>
                <a:gd fmla="*/ 4 h 8" name="T21"/>
                <a:gd fmla="*/ 8 w 21" name="T22"/>
                <a:gd fmla="*/ 4 h 8" name="T23"/>
                <a:gd fmla="*/ 7 w 21" name="T24"/>
                <a:gd fmla="*/ 4 h 8" name="T25"/>
                <a:gd fmla="*/ 5 w 21" name="T26"/>
                <a:gd fmla="*/ 5 h 8" name="T27"/>
                <a:gd fmla="*/ 5 w 21" name="T28"/>
                <a:gd fmla="*/ 5 h 8" name="T29"/>
                <a:gd fmla="*/ 7 w 21" name="T30"/>
                <a:gd fmla="*/ 7 h 8" name="T31"/>
                <a:gd fmla="*/ 11 w 21" name="T32"/>
                <a:gd fmla="*/ 3 h 8" name="T33"/>
                <a:gd fmla="*/ 12 w 21" name="T34"/>
                <a:gd fmla="*/ 2 h 8" name="T35"/>
                <a:gd fmla="*/ 13 w 21" name="T36"/>
                <a:gd fmla="*/ 2 h 8" name="T37"/>
                <a:gd fmla="*/ 13 w 21" name="T38"/>
                <a:gd fmla="*/ 3 h 8" name="T39"/>
                <a:gd fmla="*/ 15 w 21" name="T40"/>
                <a:gd fmla="*/ 4 h 8" name="T41"/>
                <a:gd fmla="*/ 13 w 21" name="T42"/>
                <a:gd fmla="*/ 4 h 8" name="T43"/>
                <a:gd fmla="*/ 11 w 21" name="T44"/>
                <a:gd fmla="*/ 3 h 8" name="T45"/>
                <a:gd fmla="*/ 10 w 21" name="T46"/>
                <a:gd fmla="*/ 4 h 8" name="T47"/>
                <a:gd fmla="*/ 13 w 21" name="T48"/>
                <a:gd fmla="*/ 5 h 8" name="T49"/>
                <a:gd fmla="*/ 13 w 21" name="T50"/>
                <a:gd fmla="*/ 6 h 8" name="T51"/>
                <a:gd fmla="*/ 10 w 21" name="T52"/>
                <a:gd fmla="*/ 6 h 8" name="T53"/>
                <a:gd fmla="*/ 10 w 21" name="T54"/>
                <a:gd fmla="*/ 6 h 8" name="T55"/>
                <a:gd fmla="*/ 9 w 21" name="T56"/>
                <a:gd fmla="*/ 7 h 8" name="T57"/>
                <a:gd fmla="*/ 8 w 21" name="T58"/>
                <a:gd fmla="*/ 7 h 8" name="T59"/>
                <a:gd fmla="*/ 8 w 21" name="T60"/>
                <a:gd fmla="*/ 6 h 8" name="T61"/>
                <a:gd fmla="*/ 6 w 21" name="T62"/>
                <a:gd fmla="*/ 5 h 8" name="T63"/>
                <a:gd fmla="*/ 10 w 21" name="T64"/>
                <a:gd fmla="*/ 6 h 8" name="T65"/>
                <a:gd fmla="*/ 11 w 21" name="T66"/>
                <a:gd fmla="*/ 5 h 8" name="T67"/>
                <a:gd fmla="*/ 9 w 21" name="T68"/>
                <a:gd fmla="*/ 4 h 8" name="T69"/>
                <a:gd fmla="*/ 9 w 21" name="T70"/>
                <a:gd fmla="*/ 3 h 8" name="T71"/>
                <a:gd fmla="*/ 9 w 21" name="T72"/>
                <a:gd fmla="*/ 3 h 8" name="T73"/>
                <a:gd fmla="*/ 11 w 21" name="T74"/>
                <a:gd fmla="*/ 3 h 8" name="T75"/>
                <a:gd fmla="*/ 1 w 21" name="T76"/>
                <a:gd fmla="*/ 4 h 8" name="T77"/>
                <a:gd fmla="*/ 11 w 21" name="T78"/>
                <a:gd fmla="*/ 1 h 8" name="T79"/>
                <a:gd fmla="*/ 19 w 21" name="T80"/>
                <a:gd fmla="*/ 3 h 8" name="T81"/>
                <a:gd fmla="*/ 19 w 21" name="T82"/>
                <a:gd fmla="*/ 5 h 8" name="T83"/>
                <a:gd fmla="*/ 17 w 21" name="T84"/>
                <a:gd fmla="*/ 3 h 8" name="T85"/>
                <a:gd fmla="*/ 14 w 21" name="T86"/>
                <a:gd fmla="*/ 2 h 8" name="T87"/>
                <a:gd fmla="*/ 14 w 21" name="T88"/>
                <a:gd fmla="*/ 2 h 8" name="T89"/>
                <a:gd fmla="*/ 12 w 21" name="T90"/>
                <a:gd fmla="*/ 2 h 8" name="T91"/>
                <a:gd fmla="*/ 11 w 21" name="T92"/>
                <a:gd fmla="*/ 2 h 8" name="T93"/>
                <a:gd fmla="*/ 9 w 21" name="T94"/>
                <a:gd fmla="*/ 2 h 8" name="T95"/>
                <a:gd fmla="*/ 3 w 21" name="T96"/>
                <a:gd fmla="*/ 4 h 8" name="T97"/>
                <a:gd fmla="*/ 3 w 21" name="T98"/>
                <a:gd fmla="*/ 4 h 8" name="T99"/>
                <a:gd fmla="*/ 2 w 21" name="T100"/>
                <a:gd fmla="*/ 5 h 8" name="T101"/>
                <a:gd fmla="*/ 2 w 21" name="T102"/>
                <a:gd fmla="*/ 2 h 8" name="T103"/>
                <a:gd fmla="*/ 1 w 21" name="T104"/>
                <a:gd fmla="*/ 6 h 8" name="T105"/>
                <a:gd fmla="*/ 20 w 21" name="T106"/>
                <a:gd fmla="*/ 4 h 8" name="T107"/>
                <a:gd fmla="*/ 18 w 21" name="T108"/>
                <a:gd fmla="*/ 1 h 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 w="21">
                  <a:moveTo>
                    <a:pt x="10" y="7"/>
                  </a:moveTo>
                  <a:cubicBezTo>
                    <a:pt x="10" y="7"/>
                    <a:pt x="10" y="7"/>
                    <a:pt x="10" y="7"/>
                  </a:cubicBezTo>
                  <a:cubicBezTo>
                    <a:pt x="10" y="7"/>
                    <a:pt x="10" y="7"/>
                    <a:pt x="10" y="7"/>
                  </a:cubicBezTo>
                  <a:cubicBezTo>
                    <a:pt x="10" y="7"/>
                    <a:pt x="10" y="7"/>
                    <a:pt x="10" y="7"/>
                  </a:cubicBezTo>
                  <a:moveTo>
                    <a:pt x="14" y="5"/>
                  </a:moveTo>
                  <a:cubicBezTo>
                    <a:pt x="14" y="5"/>
                    <a:pt x="16" y="4"/>
                    <a:pt x="16" y="4"/>
                  </a:cubicBezTo>
                  <a:cubicBezTo>
                    <a:pt x="16" y="4"/>
                    <a:pt x="16" y="4"/>
                    <a:pt x="16" y="4"/>
                  </a:cubicBezTo>
                  <a:cubicBezTo>
                    <a:pt x="17" y="4"/>
                    <a:pt x="17" y="4"/>
                    <a:pt x="18" y="5"/>
                  </a:cubicBezTo>
                  <a:cubicBezTo>
                    <a:pt x="18" y="5"/>
                    <a:pt x="18" y="5"/>
                    <a:pt x="18" y="5"/>
                  </a:cubicBezTo>
                  <a:cubicBezTo>
                    <a:pt x="17" y="6"/>
                    <a:pt x="15" y="7"/>
                    <a:pt x="13" y="7"/>
                  </a:cubicBezTo>
                  <a:cubicBezTo>
                    <a:pt x="13" y="7"/>
                    <a:pt x="13" y="7"/>
                    <a:pt x="13" y="7"/>
                  </a:cubicBezTo>
                  <a:cubicBezTo>
                    <a:pt x="14" y="6"/>
                    <a:pt x="14" y="6"/>
                    <a:pt x="14" y="6"/>
                  </a:cubicBezTo>
                  <a:cubicBezTo>
                    <a:pt x="14" y="5"/>
                    <a:pt x="13" y="5"/>
                    <a:pt x="13" y="5"/>
                  </a:cubicBezTo>
                  <a:cubicBezTo>
                    <a:pt x="12" y="4"/>
                    <a:pt x="12" y="4"/>
                    <a:pt x="12" y="4"/>
                  </a:cubicBezTo>
                  <a:cubicBezTo>
                    <a:pt x="11" y="4"/>
                    <a:pt x="11" y="4"/>
                    <a:pt x="11" y="4"/>
                  </a:cubicBezTo>
                  <a:cubicBezTo>
                    <a:pt x="12" y="4"/>
                    <a:pt x="12" y="4"/>
                    <a:pt x="12" y="4"/>
                  </a:cubicBezTo>
                  <a:cubicBezTo>
                    <a:pt x="12" y="4"/>
                    <a:pt x="13" y="4"/>
                    <a:pt x="13" y="4"/>
                  </a:cubicBezTo>
                  <a:cubicBezTo>
                    <a:pt x="14" y="4"/>
                    <a:pt x="14" y="4"/>
                    <a:pt x="14" y="5"/>
                  </a:cubicBezTo>
                  <a:moveTo>
                    <a:pt x="7" y="7"/>
                  </a:moveTo>
                  <a:cubicBezTo>
                    <a:pt x="4" y="7"/>
                    <a:pt x="3" y="6"/>
                    <a:pt x="2" y="5"/>
                  </a:cubicBezTo>
                  <a:cubicBezTo>
                    <a:pt x="2" y="5"/>
                    <a:pt x="2" y="5"/>
                    <a:pt x="2" y="5"/>
                  </a:cubicBezTo>
                  <a:cubicBezTo>
                    <a:pt x="2" y="5"/>
                    <a:pt x="3" y="5"/>
                    <a:pt x="3" y="4"/>
                  </a:cubicBezTo>
                  <a:cubicBezTo>
                    <a:pt x="4" y="4"/>
                    <a:pt x="6" y="3"/>
                    <a:pt x="8" y="3"/>
                  </a:cubicBezTo>
                  <a:cubicBezTo>
                    <a:pt x="8" y="4"/>
                    <a:pt x="8" y="4"/>
                    <a:pt x="8" y="4"/>
                  </a:cubicBezTo>
                  <a:cubicBezTo>
                    <a:pt x="8" y="5"/>
                    <a:pt x="8" y="5"/>
                    <a:pt x="8" y="5"/>
                  </a:cubicBezTo>
                  <a:cubicBezTo>
                    <a:pt x="8" y="4"/>
                    <a:pt x="8" y="4"/>
                    <a:pt x="7" y="4"/>
                  </a:cubicBezTo>
                  <a:cubicBezTo>
                    <a:pt x="7" y="4"/>
                    <a:pt x="7" y="4"/>
                    <a:pt x="7" y="4"/>
                  </a:cubicBezTo>
                  <a:cubicBezTo>
                    <a:pt x="7" y="4"/>
                    <a:pt x="5" y="5"/>
                    <a:pt x="5" y="5"/>
                  </a:cubicBezTo>
                  <a:cubicBezTo>
                    <a:pt x="5" y="5"/>
                    <a:pt x="5" y="5"/>
                    <a:pt x="5" y="5"/>
                  </a:cubicBezTo>
                  <a:cubicBezTo>
                    <a:pt x="5" y="5"/>
                    <a:pt x="5" y="5"/>
                    <a:pt x="5" y="5"/>
                  </a:cubicBezTo>
                  <a:cubicBezTo>
                    <a:pt x="5" y="6"/>
                    <a:pt x="6" y="6"/>
                    <a:pt x="7" y="6"/>
                  </a:cubicBezTo>
                  <a:cubicBezTo>
                    <a:pt x="7" y="7"/>
                    <a:pt x="7" y="7"/>
                    <a:pt x="7" y="7"/>
                  </a:cubicBezTo>
                  <a:cubicBezTo>
                    <a:pt x="7" y="7"/>
                    <a:pt x="7" y="7"/>
                    <a:pt x="7" y="7"/>
                  </a:cubicBezTo>
                  <a:moveTo>
                    <a:pt x="11" y="3"/>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3"/>
                    <a:pt x="13" y="3"/>
                    <a:pt x="13" y="3"/>
                  </a:cubicBezTo>
                  <a:cubicBezTo>
                    <a:pt x="13" y="3"/>
                    <a:pt x="13" y="3"/>
                    <a:pt x="13" y="3"/>
                  </a:cubicBezTo>
                  <a:cubicBezTo>
                    <a:pt x="13" y="3"/>
                    <a:pt x="14" y="3"/>
                    <a:pt x="15" y="4"/>
                  </a:cubicBezTo>
                  <a:cubicBezTo>
                    <a:pt x="14" y="4"/>
                    <a:pt x="14" y="4"/>
                    <a:pt x="14" y="4"/>
                  </a:cubicBezTo>
                  <a:cubicBezTo>
                    <a:pt x="13" y="4"/>
                    <a:pt x="13" y="4"/>
                    <a:pt x="13" y="4"/>
                  </a:cubicBezTo>
                  <a:cubicBezTo>
                    <a:pt x="13" y="3"/>
                    <a:pt x="12" y="3"/>
                    <a:pt x="12" y="3"/>
                  </a:cubicBezTo>
                  <a:cubicBezTo>
                    <a:pt x="11" y="3"/>
                    <a:pt x="11" y="3"/>
                    <a:pt x="11" y="3"/>
                  </a:cubicBezTo>
                  <a:cubicBezTo>
                    <a:pt x="11" y="3"/>
                    <a:pt x="11" y="3"/>
                    <a:pt x="10" y="4"/>
                  </a:cubicBezTo>
                  <a:cubicBezTo>
                    <a:pt x="10" y="4"/>
                    <a:pt x="10" y="4"/>
                    <a:pt x="10" y="4"/>
                  </a:cubicBezTo>
                  <a:cubicBezTo>
                    <a:pt x="10" y="4"/>
                    <a:pt x="11" y="4"/>
                    <a:pt x="12" y="5"/>
                  </a:cubicBezTo>
                  <a:cubicBezTo>
                    <a:pt x="13" y="5"/>
                    <a:pt x="13" y="5"/>
                    <a:pt x="13" y="5"/>
                  </a:cubicBezTo>
                  <a:cubicBezTo>
                    <a:pt x="13" y="6"/>
                    <a:pt x="13" y="6"/>
                    <a:pt x="13" y="6"/>
                  </a:cubicBezTo>
                  <a:cubicBezTo>
                    <a:pt x="13" y="6"/>
                    <a:pt x="13" y="6"/>
                    <a:pt x="13" y="6"/>
                  </a:cubicBezTo>
                  <a:cubicBezTo>
                    <a:pt x="13" y="6"/>
                    <a:pt x="12" y="6"/>
                    <a:pt x="11" y="6"/>
                  </a:cubicBezTo>
                  <a:cubicBezTo>
                    <a:pt x="10" y="6"/>
                    <a:pt x="10" y="6"/>
                    <a:pt x="10" y="6"/>
                  </a:cubicBezTo>
                  <a:cubicBezTo>
                    <a:pt x="10" y="6"/>
                    <a:pt x="10" y="6"/>
                    <a:pt x="10" y="6"/>
                  </a:cubicBezTo>
                  <a:cubicBezTo>
                    <a:pt x="10" y="6"/>
                    <a:pt x="10" y="6"/>
                    <a:pt x="10" y="6"/>
                  </a:cubicBezTo>
                  <a:cubicBezTo>
                    <a:pt x="9" y="7"/>
                    <a:pt x="9" y="7"/>
                    <a:pt x="9" y="7"/>
                  </a:cubicBezTo>
                  <a:cubicBezTo>
                    <a:pt x="9" y="7"/>
                    <a:pt x="9" y="7"/>
                    <a:pt x="9" y="7"/>
                  </a:cubicBezTo>
                  <a:cubicBezTo>
                    <a:pt x="9" y="7"/>
                    <a:pt x="9" y="7"/>
                    <a:pt x="8" y="7"/>
                  </a:cubicBezTo>
                  <a:cubicBezTo>
                    <a:pt x="8" y="7"/>
                    <a:pt x="8" y="7"/>
                    <a:pt x="8" y="7"/>
                  </a:cubicBezTo>
                  <a:cubicBezTo>
                    <a:pt x="8" y="7"/>
                    <a:pt x="8" y="6"/>
                    <a:pt x="8" y="6"/>
                  </a:cubicBezTo>
                  <a:cubicBezTo>
                    <a:pt x="8" y="6"/>
                    <a:pt x="8" y="6"/>
                    <a:pt x="8" y="6"/>
                  </a:cubicBezTo>
                  <a:cubicBezTo>
                    <a:pt x="8" y="6"/>
                    <a:pt x="8" y="6"/>
                    <a:pt x="8" y="6"/>
                  </a:cubicBezTo>
                  <a:cubicBezTo>
                    <a:pt x="7" y="6"/>
                    <a:pt x="6" y="6"/>
                    <a:pt x="6" y="5"/>
                  </a:cubicBezTo>
                  <a:cubicBezTo>
                    <a:pt x="6" y="5"/>
                    <a:pt x="7" y="5"/>
                    <a:pt x="7" y="5"/>
                  </a:cubicBezTo>
                  <a:cubicBezTo>
                    <a:pt x="8" y="5"/>
                    <a:pt x="10" y="6"/>
                    <a:pt x="10" y="6"/>
                  </a:cubicBezTo>
                  <a:cubicBezTo>
                    <a:pt x="11" y="5"/>
                    <a:pt x="11" y="5"/>
                    <a:pt x="11" y="5"/>
                  </a:cubicBezTo>
                  <a:cubicBezTo>
                    <a:pt x="11" y="5"/>
                    <a:pt x="11" y="5"/>
                    <a:pt x="11" y="5"/>
                  </a:cubicBezTo>
                  <a:cubicBezTo>
                    <a:pt x="10" y="4"/>
                    <a:pt x="10" y="4"/>
                    <a:pt x="9" y="4"/>
                  </a:cubicBezTo>
                  <a:cubicBezTo>
                    <a:pt x="9" y="4"/>
                    <a:pt x="9" y="4"/>
                    <a:pt x="9" y="4"/>
                  </a:cubicBezTo>
                  <a:cubicBezTo>
                    <a:pt x="8" y="4"/>
                    <a:pt x="8" y="4"/>
                    <a:pt x="8" y="4"/>
                  </a:cubicBezTo>
                  <a:cubicBezTo>
                    <a:pt x="9" y="3"/>
                    <a:pt x="9" y="3"/>
                    <a:pt x="9" y="3"/>
                  </a:cubicBezTo>
                  <a:cubicBezTo>
                    <a:pt x="9" y="3"/>
                    <a:pt x="9" y="3"/>
                    <a:pt x="9" y="3"/>
                  </a:cubicBezTo>
                  <a:cubicBezTo>
                    <a:pt x="9" y="3"/>
                    <a:pt x="9" y="3"/>
                    <a:pt x="9" y="3"/>
                  </a:cubicBezTo>
                  <a:cubicBezTo>
                    <a:pt x="10" y="3"/>
                    <a:pt x="10" y="3"/>
                    <a:pt x="11" y="3"/>
                  </a:cubicBezTo>
                  <a:cubicBezTo>
                    <a:pt x="11" y="3"/>
                    <a:pt x="11" y="3"/>
                    <a:pt x="11" y="3"/>
                  </a:cubicBezTo>
                  <a:moveTo>
                    <a:pt x="2" y="5"/>
                  </a:moveTo>
                  <a:cubicBezTo>
                    <a:pt x="1" y="4"/>
                    <a:pt x="1" y="4"/>
                    <a:pt x="1" y="4"/>
                  </a:cubicBezTo>
                  <a:cubicBezTo>
                    <a:pt x="2" y="4"/>
                    <a:pt x="2" y="3"/>
                    <a:pt x="2" y="3"/>
                  </a:cubicBezTo>
                  <a:cubicBezTo>
                    <a:pt x="5" y="2"/>
                    <a:pt x="8" y="1"/>
                    <a:pt x="11" y="1"/>
                  </a:cubicBezTo>
                  <a:cubicBezTo>
                    <a:pt x="13" y="1"/>
                    <a:pt x="15" y="1"/>
                    <a:pt x="17" y="2"/>
                  </a:cubicBezTo>
                  <a:cubicBezTo>
                    <a:pt x="18" y="2"/>
                    <a:pt x="18" y="2"/>
                    <a:pt x="19" y="3"/>
                  </a:cubicBezTo>
                  <a:cubicBezTo>
                    <a:pt x="19" y="3"/>
                    <a:pt x="20" y="4"/>
                    <a:pt x="19" y="4"/>
                  </a:cubicBezTo>
                  <a:cubicBezTo>
                    <a:pt x="19" y="5"/>
                    <a:pt x="19" y="5"/>
                    <a:pt x="19" y="5"/>
                  </a:cubicBezTo>
                  <a:cubicBezTo>
                    <a:pt x="18" y="4"/>
                    <a:pt x="18" y="4"/>
                    <a:pt x="18" y="4"/>
                  </a:cubicBezTo>
                  <a:cubicBezTo>
                    <a:pt x="18" y="3"/>
                    <a:pt x="17" y="3"/>
                    <a:pt x="17" y="3"/>
                  </a:cubicBezTo>
                  <a:cubicBezTo>
                    <a:pt x="16" y="3"/>
                    <a:pt x="14" y="2"/>
                    <a:pt x="14" y="2"/>
                  </a:cubicBezTo>
                  <a:cubicBezTo>
                    <a:pt x="14" y="2"/>
                    <a:pt x="14" y="2"/>
                    <a:pt x="14" y="2"/>
                  </a:cubicBezTo>
                  <a:cubicBezTo>
                    <a:pt x="14" y="2"/>
                    <a:pt x="14" y="2"/>
                    <a:pt x="14" y="2"/>
                  </a:cubicBezTo>
                  <a:cubicBezTo>
                    <a:pt x="14" y="2"/>
                    <a:pt x="14" y="2"/>
                    <a:pt x="14" y="2"/>
                  </a:cubicBezTo>
                  <a:cubicBezTo>
                    <a:pt x="13" y="2"/>
                    <a:pt x="13" y="1"/>
                    <a:pt x="12" y="1"/>
                  </a:cubicBezTo>
                  <a:cubicBezTo>
                    <a:pt x="12" y="2"/>
                    <a:pt x="12" y="2"/>
                    <a:pt x="12" y="2"/>
                  </a:cubicBezTo>
                  <a:cubicBezTo>
                    <a:pt x="12" y="2"/>
                    <a:pt x="12" y="2"/>
                    <a:pt x="12" y="2"/>
                  </a:cubicBezTo>
                  <a:cubicBezTo>
                    <a:pt x="11" y="2"/>
                    <a:pt x="11" y="2"/>
                    <a:pt x="11" y="2"/>
                  </a:cubicBezTo>
                  <a:cubicBezTo>
                    <a:pt x="11" y="2"/>
                    <a:pt x="11" y="2"/>
                    <a:pt x="11" y="2"/>
                  </a:cubicBezTo>
                  <a:cubicBezTo>
                    <a:pt x="10" y="2"/>
                    <a:pt x="10" y="2"/>
                    <a:pt x="9" y="2"/>
                  </a:cubicBezTo>
                  <a:cubicBezTo>
                    <a:pt x="9" y="2"/>
                    <a:pt x="9" y="2"/>
                    <a:pt x="9" y="2"/>
                  </a:cubicBezTo>
                  <a:cubicBezTo>
                    <a:pt x="7" y="2"/>
                    <a:pt x="5" y="2"/>
                    <a:pt x="3" y="4"/>
                  </a:cubicBezTo>
                  <a:cubicBezTo>
                    <a:pt x="3" y="4"/>
                    <a:pt x="3" y="4"/>
                    <a:pt x="3" y="4"/>
                  </a:cubicBezTo>
                  <a:cubicBezTo>
                    <a:pt x="3" y="4"/>
                    <a:pt x="3" y="4"/>
                    <a:pt x="3" y="4"/>
                  </a:cubicBezTo>
                  <a:cubicBezTo>
                    <a:pt x="3" y="4"/>
                    <a:pt x="3" y="4"/>
                    <a:pt x="3" y="4"/>
                  </a:cubicBezTo>
                  <a:cubicBezTo>
                    <a:pt x="2" y="4"/>
                    <a:pt x="2" y="4"/>
                    <a:pt x="2" y="5"/>
                  </a:cubicBezTo>
                  <a:moveTo>
                    <a:pt x="11" y="0"/>
                  </a:moveTo>
                  <a:cubicBezTo>
                    <a:pt x="8" y="0"/>
                    <a:pt x="5" y="1"/>
                    <a:pt x="2" y="2"/>
                  </a:cubicBezTo>
                  <a:cubicBezTo>
                    <a:pt x="1" y="3"/>
                    <a:pt x="1" y="3"/>
                    <a:pt x="1" y="4"/>
                  </a:cubicBezTo>
                  <a:cubicBezTo>
                    <a:pt x="0" y="5"/>
                    <a:pt x="1" y="5"/>
                    <a:pt x="1" y="6"/>
                  </a:cubicBezTo>
                  <a:cubicBezTo>
                    <a:pt x="2" y="7"/>
                    <a:pt x="4" y="8"/>
                    <a:pt x="9" y="8"/>
                  </a:cubicBezTo>
                  <a:cubicBezTo>
                    <a:pt x="12" y="8"/>
                    <a:pt x="19" y="7"/>
                    <a:pt x="20" y="4"/>
                  </a:cubicBezTo>
                  <a:cubicBezTo>
                    <a:pt x="21" y="4"/>
                    <a:pt x="20" y="3"/>
                    <a:pt x="20" y="2"/>
                  </a:cubicBezTo>
                  <a:cubicBezTo>
                    <a:pt x="19" y="2"/>
                    <a:pt x="18" y="1"/>
                    <a:pt x="18" y="1"/>
                  </a:cubicBezTo>
                  <a:cubicBezTo>
                    <a:pt x="15" y="0"/>
                    <a:pt x="13" y="0"/>
                    <a:pt x="1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79" name="Freeform 65"/>
            <p:cNvSpPr>
              <a:spLocks noEditPoints="1"/>
            </p:cNvSpPr>
            <p:nvPr/>
          </p:nvSpPr>
          <p:spPr bwMode="auto">
            <a:xfrm>
              <a:off x="3577" y="2522"/>
              <a:ext cx="62" cy="24"/>
            </a:xfrm>
            <a:custGeom>
              <a:gdLst>
                <a:gd fmla="*/ 13 w 26" name="T0"/>
                <a:gd fmla="*/ 6 h 10" name="T1"/>
                <a:gd fmla="*/ 12 w 26" name="T2"/>
                <a:gd fmla="*/ 6 h 10" name="T3"/>
                <a:gd fmla="*/ 10 w 26" name="T4"/>
                <a:gd fmla="*/ 9 h 10" name="T5"/>
                <a:gd fmla="*/ 12 w 26" name="T6"/>
                <a:gd fmla="*/ 6 h 10" name="T7"/>
                <a:gd fmla="*/ 14 w 26" name="T8"/>
                <a:gd fmla="*/ 6 h 10" name="T9"/>
                <a:gd fmla="*/ 15 w 26" name="T10"/>
                <a:gd fmla="*/ 6 h 10" name="T11"/>
                <a:gd fmla="*/ 15 w 26" name="T12"/>
                <a:gd fmla="*/ 9 h 10" name="T13"/>
                <a:gd fmla="*/ 15 w 26" name="T14"/>
                <a:gd fmla="*/ 6 h 10" name="T15"/>
                <a:gd fmla="*/ 15 w 26" name="T16"/>
                <a:gd fmla="*/ 9 h 10" name="T17"/>
                <a:gd fmla="*/ 16 w 26" name="T18"/>
                <a:gd fmla="*/ 6 h 10" name="T19"/>
                <a:gd fmla="*/ 16 w 26" name="T20"/>
                <a:gd fmla="*/ 9 h 10" name="T21"/>
                <a:gd fmla="*/ 8 w 26" name="T22"/>
                <a:gd fmla="*/ 6 h 10" name="T23"/>
                <a:gd fmla="*/ 10 w 26" name="T24"/>
                <a:gd fmla="*/ 9 h 10" name="T25"/>
                <a:gd fmla="*/ 17 w 26" name="T26"/>
                <a:gd fmla="*/ 6 h 10" name="T27"/>
                <a:gd fmla="*/ 18 w 26" name="T28"/>
                <a:gd fmla="*/ 8 h 10" name="T29"/>
                <a:gd fmla="*/ 8 w 26" name="T30"/>
                <a:gd fmla="*/ 9 h 10" name="T31"/>
                <a:gd fmla="*/ 8 w 26" name="T32"/>
                <a:gd fmla="*/ 6 h 10" name="T33"/>
                <a:gd fmla="*/ 18 w 26" name="T34"/>
                <a:gd fmla="*/ 8 h 10" name="T35"/>
                <a:gd fmla="*/ 18 w 26" name="T36"/>
                <a:gd fmla="*/ 6 h 10" name="T37"/>
                <a:gd fmla="*/ 18 w 26" name="T38"/>
                <a:gd fmla="*/ 8 h 10" name="T39"/>
                <a:gd fmla="*/ 21 w 26" name="T40"/>
                <a:gd fmla="*/ 5 h 10" name="T41"/>
                <a:gd fmla="*/ 6 w 26" name="T42"/>
                <a:gd fmla="*/ 8 h 10" name="T43"/>
                <a:gd fmla="*/ 6 w 26" name="T44"/>
                <a:gd fmla="*/ 5 h 10" name="T45"/>
                <a:gd fmla="*/ 21 w 26" name="T46"/>
                <a:gd fmla="*/ 5 h 10" name="T47"/>
                <a:gd fmla="*/ 21 w 26" name="T48"/>
                <a:gd fmla="*/ 8 h 10" name="T49"/>
                <a:gd fmla="*/ 3 w 26" name="T50"/>
                <a:gd fmla="*/ 4 h 10" name="T51"/>
                <a:gd fmla="*/ 2 w 26" name="T52"/>
                <a:gd fmla="*/ 6 h 10" name="T53"/>
                <a:gd fmla="*/ 2 w 26" name="T54"/>
                <a:gd fmla="*/ 4 h 10" name="T55"/>
                <a:gd fmla="*/ 22 w 26" name="T56"/>
                <a:gd fmla="*/ 7 h 10" name="T57"/>
                <a:gd fmla="*/ 24 w 26" name="T58"/>
                <a:gd fmla="*/ 3 h 10" name="T59"/>
                <a:gd fmla="*/ 2 w 26" name="T60"/>
                <a:gd fmla="*/ 4 h 10" name="T61"/>
                <a:gd fmla="*/ 2 w 26" name="T62"/>
                <a:gd fmla="*/ 3 h 10" name="T63"/>
                <a:gd fmla="*/ 24 w 26" name="T64"/>
                <a:gd fmla="*/ 3 h 10" name="T65"/>
                <a:gd fmla="*/ 25 w 26" name="T66"/>
                <a:gd fmla="*/ 5 h 10" name="T67"/>
                <a:gd fmla="*/ 25 w 26" name="T68"/>
                <a:gd fmla="*/ 0 h 10" name="T69"/>
                <a:gd fmla="*/ 12 w 26" name="T70"/>
                <a:gd fmla="*/ 5 h 10" name="T71"/>
                <a:gd fmla="*/ 1 w 26" name="T72"/>
                <a:gd fmla="*/ 2 h 10" name="T73"/>
                <a:gd fmla="*/ 1 w 26" name="T74"/>
                <a:gd fmla="*/ 1 h 10" name="T75"/>
                <a:gd fmla="*/ 1 w 26" name="T76"/>
                <a:gd fmla="*/ 5 h 10" name="T77"/>
                <a:gd fmla="*/ 12 w 26" name="T78"/>
                <a:gd fmla="*/ 10 h 10" name="T79"/>
                <a:gd fmla="*/ 23 w 26" name="T80"/>
                <a:gd fmla="*/ 8 h 10" name="T81"/>
                <a:gd fmla="*/ 24 w 26" name="T82"/>
                <a:gd fmla="*/ 7 h 10" name="T83"/>
                <a:gd fmla="*/ 26 w 26" name="T84"/>
                <a:gd fmla="*/ 5 h 10" name="T85"/>
                <a:gd fmla="*/ 26 w 26" name="T86"/>
                <a:gd fmla="*/ 0 h 1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 w="26">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8"/>
                    <a:pt x="18" y="8"/>
                    <a:pt x="18" y="8"/>
                  </a:cubicBezTo>
                  <a:cubicBezTo>
                    <a:pt x="17" y="9"/>
                    <a:pt x="17" y="9"/>
                    <a:pt x="17" y="9"/>
                  </a:cubicBezTo>
                  <a:moveTo>
                    <a:pt x="8" y="9"/>
                  </a:moveTo>
                  <a:cubicBezTo>
                    <a:pt x="7" y="9"/>
                    <a:pt x="7" y="8"/>
                    <a:pt x="6" y="8"/>
                  </a:cubicBezTo>
                  <a:cubicBezTo>
                    <a:pt x="6" y="7"/>
                    <a:pt x="6" y="6"/>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5"/>
                    <a:pt x="19" y="5"/>
                    <a:pt x="19" y="5"/>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5"/>
                  </a:cubicBezTo>
                  <a:cubicBezTo>
                    <a:pt x="6" y="6"/>
                    <a:pt x="6" y="7"/>
                    <a:pt x="6" y="8"/>
                  </a:cubicBezTo>
                  <a:moveTo>
                    <a:pt x="21" y="8"/>
                  </a:moveTo>
                  <a:cubicBezTo>
                    <a:pt x="21" y="7"/>
                    <a:pt x="21" y="6"/>
                    <a:pt x="21" y="5"/>
                  </a:cubicBezTo>
                  <a:cubicBezTo>
                    <a:pt x="22" y="4"/>
                    <a:pt x="22" y="4"/>
                    <a:pt x="22" y="4"/>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3"/>
                  </a:cubicBezTo>
                  <a:cubicBezTo>
                    <a:pt x="24" y="4"/>
                    <a:pt x="24" y="5"/>
                    <a:pt x="24" y="6"/>
                  </a:cubicBezTo>
                  <a:cubicBezTo>
                    <a:pt x="23" y="6"/>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5"/>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4"/>
                    <a:pt x="2" y="2"/>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6"/>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80" name="Freeform 66"/>
            <p:cNvSpPr>
              <a:spLocks noEditPoints="1"/>
            </p:cNvSpPr>
            <p:nvPr/>
          </p:nvSpPr>
          <p:spPr bwMode="auto">
            <a:xfrm>
              <a:off x="3577" y="2536"/>
              <a:ext cx="62" cy="24"/>
            </a:xfrm>
            <a:custGeom>
              <a:gdLst>
                <a:gd fmla="*/ 13 w 26" name="T0"/>
                <a:gd fmla="*/ 6 h 10" name="T1"/>
                <a:gd fmla="*/ 12 w 26" name="T2"/>
                <a:gd fmla="*/ 6 h 10" name="T3"/>
                <a:gd fmla="*/ 10 w 26" name="T4"/>
                <a:gd fmla="*/ 9 h 10" name="T5"/>
                <a:gd fmla="*/ 12 w 26" name="T6"/>
                <a:gd fmla="*/ 6 h 10" name="T7"/>
                <a:gd fmla="*/ 14 w 26" name="T8"/>
                <a:gd fmla="*/ 6 h 10" name="T9"/>
                <a:gd fmla="*/ 15 w 26" name="T10"/>
                <a:gd fmla="*/ 6 h 10" name="T11"/>
                <a:gd fmla="*/ 15 w 26" name="T12"/>
                <a:gd fmla="*/ 9 h 10" name="T13"/>
                <a:gd fmla="*/ 15 w 26" name="T14"/>
                <a:gd fmla="*/ 6 h 10" name="T15"/>
                <a:gd fmla="*/ 15 w 26" name="T16"/>
                <a:gd fmla="*/ 9 h 10" name="T17"/>
                <a:gd fmla="*/ 16 w 26" name="T18"/>
                <a:gd fmla="*/ 6 h 10" name="T19"/>
                <a:gd fmla="*/ 16 w 26" name="T20"/>
                <a:gd fmla="*/ 9 h 10" name="T21"/>
                <a:gd fmla="*/ 8 w 26" name="T22"/>
                <a:gd fmla="*/ 6 h 10" name="T23"/>
                <a:gd fmla="*/ 10 w 26" name="T24"/>
                <a:gd fmla="*/ 9 h 10" name="T25"/>
                <a:gd fmla="*/ 17 w 26" name="T26"/>
                <a:gd fmla="*/ 6 h 10" name="T27"/>
                <a:gd fmla="*/ 18 w 26" name="T28"/>
                <a:gd fmla="*/ 8 h 10" name="T29"/>
                <a:gd fmla="*/ 8 w 26" name="T30"/>
                <a:gd fmla="*/ 9 h 10" name="T31"/>
                <a:gd fmla="*/ 8 w 26" name="T32"/>
                <a:gd fmla="*/ 6 h 10" name="T33"/>
                <a:gd fmla="*/ 18 w 26" name="T34"/>
                <a:gd fmla="*/ 8 h 10" name="T35"/>
                <a:gd fmla="*/ 18 w 26" name="T36"/>
                <a:gd fmla="*/ 6 h 10" name="T37"/>
                <a:gd fmla="*/ 18 w 26" name="T38"/>
                <a:gd fmla="*/ 8 h 10" name="T39"/>
                <a:gd fmla="*/ 21 w 26" name="T40"/>
                <a:gd fmla="*/ 5 h 10" name="T41"/>
                <a:gd fmla="*/ 6 w 26" name="T42"/>
                <a:gd fmla="*/ 8 h 10" name="T43"/>
                <a:gd fmla="*/ 6 w 26" name="T44"/>
                <a:gd fmla="*/ 6 h 10" name="T45"/>
                <a:gd fmla="*/ 21 w 26" name="T46"/>
                <a:gd fmla="*/ 5 h 10" name="T47"/>
                <a:gd fmla="*/ 21 w 26" name="T48"/>
                <a:gd fmla="*/ 8 h 10" name="T49"/>
                <a:gd fmla="*/ 3 w 26" name="T50"/>
                <a:gd fmla="*/ 4 h 10" name="T51"/>
                <a:gd fmla="*/ 2 w 26" name="T52"/>
                <a:gd fmla="*/ 6 h 10" name="T53"/>
                <a:gd fmla="*/ 2 w 26" name="T54"/>
                <a:gd fmla="*/ 4 h 10" name="T55"/>
                <a:gd fmla="*/ 22 w 26" name="T56"/>
                <a:gd fmla="*/ 7 h 10" name="T57"/>
                <a:gd fmla="*/ 24 w 26" name="T58"/>
                <a:gd fmla="*/ 4 h 10" name="T59"/>
                <a:gd fmla="*/ 2 w 26" name="T60"/>
                <a:gd fmla="*/ 4 h 10" name="T61"/>
                <a:gd fmla="*/ 2 w 26" name="T62"/>
                <a:gd fmla="*/ 3 h 10" name="T63"/>
                <a:gd fmla="*/ 24 w 26" name="T64"/>
                <a:gd fmla="*/ 3 h 10" name="T65"/>
                <a:gd fmla="*/ 25 w 26" name="T66"/>
                <a:gd fmla="*/ 5 h 10" name="T67"/>
                <a:gd fmla="*/ 25 w 26" name="T68"/>
                <a:gd fmla="*/ 0 h 10" name="T69"/>
                <a:gd fmla="*/ 12 w 26" name="T70"/>
                <a:gd fmla="*/ 5 h 10" name="T71"/>
                <a:gd fmla="*/ 1 w 26" name="T72"/>
                <a:gd fmla="*/ 2 h 10" name="T73"/>
                <a:gd fmla="*/ 1 w 26" name="T74"/>
                <a:gd fmla="*/ 1 h 10" name="T75"/>
                <a:gd fmla="*/ 1 w 26" name="T76"/>
                <a:gd fmla="*/ 5 h 10" name="T77"/>
                <a:gd fmla="*/ 12 w 26" name="T78"/>
                <a:gd fmla="*/ 10 h 10" name="T79"/>
                <a:gd fmla="*/ 23 w 26" name="T80"/>
                <a:gd fmla="*/ 8 h 10" name="T81"/>
                <a:gd fmla="*/ 24 w 26" name="T82"/>
                <a:gd fmla="*/ 7 h 10" name="T83"/>
                <a:gd fmla="*/ 26 w 26" name="T84"/>
                <a:gd fmla="*/ 5 h 10" name="T85"/>
                <a:gd fmla="*/ 26 w 26" name="T86"/>
                <a:gd fmla="*/ 0 h 1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 w="26">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7"/>
                    <a:pt x="6" y="7"/>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6"/>
                  </a:cubicBezTo>
                  <a:cubicBezTo>
                    <a:pt x="6" y="6"/>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4"/>
                    <a:pt x="24" y="5"/>
                    <a:pt x="24" y="6"/>
                  </a:cubicBezTo>
                  <a:cubicBezTo>
                    <a:pt x="23" y="7"/>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81" name="Freeform 67"/>
            <p:cNvSpPr>
              <a:spLocks noEditPoints="1"/>
            </p:cNvSpPr>
            <p:nvPr/>
          </p:nvSpPr>
          <p:spPr bwMode="auto">
            <a:xfrm>
              <a:off x="3577" y="2550"/>
              <a:ext cx="62" cy="24"/>
            </a:xfrm>
            <a:custGeom>
              <a:gdLst>
                <a:gd fmla="*/ 13 w 26" name="T0"/>
                <a:gd fmla="*/ 7 h 10" name="T1"/>
                <a:gd fmla="*/ 12 w 26" name="T2"/>
                <a:gd fmla="*/ 6 h 10" name="T3"/>
                <a:gd fmla="*/ 10 w 26" name="T4"/>
                <a:gd fmla="*/ 9 h 10" name="T5"/>
                <a:gd fmla="*/ 12 w 26" name="T6"/>
                <a:gd fmla="*/ 6 h 10" name="T7"/>
                <a:gd fmla="*/ 14 w 26" name="T8"/>
                <a:gd fmla="*/ 7 h 10" name="T9"/>
                <a:gd fmla="*/ 15 w 26" name="T10"/>
                <a:gd fmla="*/ 6 h 10" name="T11"/>
                <a:gd fmla="*/ 15 w 26" name="T12"/>
                <a:gd fmla="*/ 9 h 10" name="T13"/>
                <a:gd fmla="*/ 15 w 26" name="T14"/>
                <a:gd fmla="*/ 6 h 10" name="T15"/>
                <a:gd fmla="*/ 15 w 26" name="T16"/>
                <a:gd fmla="*/ 9 h 10" name="T17"/>
                <a:gd fmla="*/ 16 w 26" name="T18"/>
                <a:gd fmla="*/ 6 h 10" name="T19"/>
                <a:gd fmla="*/ 16 w 26" name="T20"/>
                <a:gd fmla="*/ 9 h 10" name="T21"/>
                <a:gd fmla="*/ 8 w 26" name="T22"/>
                <a:gd fmla="*/ 6 h 10" name="T23"/>
                <a:gd fmla="*/ 10 w 26" name="T24"/>
                <a:gd fmla="*/ 9 h 10" name="T25"/>
                <a:gd fmla="*/ 17 w 26" name="T26"/>
                <a:gd fmla="*/ 6 h 10" name="T27"/>
                <a:gd fmla="*/ 18 w 26" name="T28"/>
                <a:gd fmla="*/ 8 h 10" name="T29"/>
                <a:gd fmla="*/ 8 w 26" name="T30"/>
                <a:gd fmla="*/ 9 h 10" name="T31"/>
                <a:gd fmla="*/ 8 w 26" name="T32"/>
                <a:gd fmla="*/ 6 h 10" name="T33"/>
                <a:gd fmla="*/ 18 w 26" name="T34"/>
                <a:gd fmla="*/ 8 h 10" name="T35"/>
                <a:gd fmla="*/ 18 w 26" name="T36"/>
                <a:gd fmla="*/ 6 h 10" name="T37"/>
                <a:gd fmla="*/ 18 w 26" name="T38"/>
                <a:gd fmla="*/ 9 h 10" name="T39"/>
                <a:gd fmla="*/ 21 w 26" name="T40"/>
                <a:gd fmla="*/ 5 h 10" name="T41"/>
                <a:gd fmla="*/ 6 w 26" name="T42"/>
                <a:gd fmla="*/ 8 h 10" name="T43"/>
                <a:gd fmla="*/ 6 w 26" name="T44"/>
                <a:gd fmla="*/ 6 h 10" name="T45"/>
                <a:gd fmla="*/ 21 w 26" name="T46"/>
                <a:gd fmla="*/ 5 h 10" name="T47"/>
                <a:gd fmla="*/ 21 w 26" name="T48"/>
                <a:gd fmla="*/ 8 h 10" name="T49"/>
                <a:gd fmla="*/ 3 w 26" name="T50"/>
                <a:gd fmla="*/ 4 h 10" name="T51"/>
                <a:gd fmla="*/ 2 w 26" name="T52"/>
                <a:gd fmla="*/ 6 h 10" name="T53"/>
                <a:gd fmla="*/ 2 w 26" name="T54"/>
                <a:gd fmla="*/ 4 h 10" name="T55"/>
                <a:gd fmla="*/ 22 w 26" name="T56"/>
                <a:gd fmla="*/ 7 h 10" name="T57"/>
                <a:gd fmla="*/ 24 w 26" name="T58"/>
                <a:gd fmla="*/ 4 h 10" name="T59"/>
                <a:gd fmla="*/ 2 w 26" name="T60"/>
                <a:gd fmla="*/ 4 h 10" name="T61"/>
                <a:gd fmla="*/ 2 w 26" name="T62"/>
                <a:gd fmla="*/ 4 h 10" name="T63"/>
                <a:gd fmla="*/ 24 w 26" name="T64"/>
                <a:gd fmla="*/ 3 h 10" name="T65"/>
                <a:gd fmla="*/ 25 w 26" name="T66"/>
                <a:gd fmla="*/ 5 h 10" name="T67"/>
                <a:gd fmla="*/ 25 w 26" name="T68"/>
                <a:gd fmla="*/ 0 h 10" name="T69"/>
                <a:gd fmla="*/ 12 w 26" name="T70"/>
                <a:gd fmla="*/ 6 h 10" name="T71"/>
                <a:gd fmla="*/ 1 w 26" name="T72"/>
                <a:gd fmla="*/ 2 h 10" name="T73"/>
                <a:gd fmla="*/ 1 w 26" name="T74"/>
                <a:gd fmla="*/ 1 h 10" name="T75"/>
                <a:gd fmla="*/ 1 w 26" name="T76"/>
                <a:gd fmla="*/ 5 h 10" name="T77"/>
                <a:gd fmla="*/ 12 w 26" name="T78"/>
                <a:gd fmla="*/ 10 h 10" name="T79"/>
                <a:gd fmla="*/ 23 w 26" name="T80"/>
                <a:gd fmla="*/ 8 h 10" name="T81"/>
                <a:gd fmla="*/ 24 w 26" name="T82"/>
                <a:gd fmla="*/ 7 h 10" name="T83"/>
                <a:gd fmla="*/ 26 w 26" name="T84"/>
                <a:gd fmla="*/ 5 h 10" name="T85"/>
                <a:gd fmla="*/ 26 w 26" name="T86"/>
                <a:gd fmla="*/ 0 h 1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 w="26">
                  <a:moveTo>
                    <a:pt x="12" y="6"/>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7"/>
                    <a:pt x="14" y="7"/>
                    <a:pt x="14" y="7"/>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7"/>
                    <a:pt x="19" y="8"/>
                  </a:cubicBezTo>
                  <a:cubicBezTo>
                    <a:pt x="18" y="9"/>
                    <a:pt x="18" y="9"/>
                    <a:pt x="18" y="9"/>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5"/>
                    <a:pt x="6" y="6"/>
                  </a:cubicBezTo>
                  <a:cubicBezTo>
                    <a:pt x="6" y="7"/>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5"/>
                    <a:pt x="24" y="5"/>
                    <a:pt x="24" y="6"/>
                  </a:cubicBezTo>
                  <a:cubicBezTo>
                    <a:pt x="23" y="7"/>
                    <a:pt x="23" y="7"/>
                    <a:pt x="22" y="7"/>
                  </a:cubicBezTo>
                  <a:moveTo>
                    <a:pt x="2" y="4"/>
                  </a:moveTo>
                  <a:cubicBezTo>
                    <a:pt x="2" y="4"/>
                    <a:pt x="2" y="4"/>
                    <a:pt x="2" y="4"/>
                  </a:cubicBezTo>
                  <a:cubicBezTo>
                    <a:pt x="1" y="3"/>
                    <a:pt x="1" y="3"/>
                    <a:pt x="1" y="3"/>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6"/>
                    <a:pt x="12" y="6"/>
                  </a:cubicBezTo>
                  <a:cubicBezTo>
                    <a:pt x="11" y="6"/>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82" name="Freeform 68"/>
            <p:cNvSpPr>
              <a:spLocks noEditPoints="1"/>
            </p:cNvSpPr>
            <p:nvPr/>
          </p:nvSpPr>
          <p:spPr bwMode="auto">
            <a:xfrm>
              <a:off x="3577" y="2565"/>
              <a:ext cx="62" cy="23"/>
            </a:xfrm>
            <a:custGeom>
              <a:gdLst>
                <a:gd fmla="*/ 13 w 26" name="T0"/>
                <a:gd fmla="*/ 7 h 10" name="T1"/>
                <a:gd fmla="*/ 12 w 26" name="T2"/>
                <a:gd fmla="*/ 7 h 10" name="T3"/>
                <a:gd fmla="*/ 10 w 26" name="T4"/>
                <a:gd fmla="*/ 9 h 10" name="T5"/>
                <a:gd fmla="*/ 12 w 26" name="T6"/>
                <a:gd fmla="*/ 7 h 10" name="T7"/>
                <a:gd fmla="*/ 14 w 26" name="T8"/>
                <a:gd fmla="*/ 7 h 10" name="T9"/>
                <a:gd fmla="*/ 15 w 26" name="T10"/>
                <a:gd fmla="*/ 6 h 10" name="T11"/>
                <a:gd fmla="*/ 15 w 26" name="T12"/>
                <a:gd fmla="*/ 9 h 10" name="T13"/>
                <a:gd fmla="*/ 15 w 26" name="T14"/>
                <a:gd fmla="*/ 6 h 10" name="T15"/>
                <a:gd fmla="*/ 15 w 26" name="T16"/>
                <a:gd fmla="*/ 9 h 10" name="T17"/>
                <a:gd fmla="*/ 16 w 26" name="T18"/>
                <a:gd fmla="*/ 6 h 10" name="T19"/>
                <a:gd fmla="*/ 16 w 26" name="T20"/>
                <a:gd fmla="*/ 9 h 10" name="T21"/>
                <a:gd fmla="*/ 8 w 26" name="T22"/>
                <a:gd fmla="*/ 6 h 10" name="T23"/>
                <a:gd fmla="*/ 10 w 26" name="T24"/>
                <a:gd fmla="*/ 9 h 10" name="T25"/>
                <a:gd fmla="*/ 17 w 26" name="T26"/>
                <a:gd fmla="*/ 6 h 10" name="T27"/>
                <a:gd fmla="*/ 18 w 26" name="T28"/>
                <a:gd fmla="*/ 9 h 10" name="T29"/>
                <a:gd fmla="*/ 8 w 26" name="T30"/>
                <a:gd fmla="*/ 9 h 10" name="T31"/>
                <a:gd fmla="*/ 8 w 26" name="T32"/>
                <a:gd fmla="*/ 6 h 10" name="T33"/>
                <a:gd fmla="*/ 18 w 26" name="T34"/>
                <a:gd fmla="*/ 8 h 10" name="T35"/>
                <a:gd fmla="*/ 18 w 26" name="T36"/>
                <a:gd fmla="*/ 6 h 10" name="T37"/>
                <a:gd fmla="*/ 18 w 26" name="T38"/>
                <a:gd fmla="*/ 9 h 10" name="T39"/>
                <a:gd fmla="*/ 21 w 26" name="T40"/>
                <a:gd fmla="*/ 5 h 10" name="T41"/>
                <a:gd fmla="*/ 6 w 26" name="T42"/>
                <a:gd fmla="*/ 8 h 10" name="T43"/>
                <a:gd fmla="*/ 6 w 26" name="T44"/>
                <a:gd fmla="*/ 6 h 10" name="T45"/>
                <a:gd fmla="*/ 21 w 26" name="T46"/>
                <a:gd fmla="*/ 5 h 10" name="T47"/>
                <a:gd fmla="*/ 21 w 26" name="T48"/>
                <a:gd fmla="*/ 8 h 10" name="T49"/>
                <a:gd fmla="*/ 3 w 26" name="T50"/>
                <a:gd fmla="*/ 5 h 10" name="T51"/>
                <a:gd fmla="*/ 2 w 26" name="T52"/>
                <a:gd fmla="*/ 7 h 10" name="T53"/>
                <a:gd fmla="*/ 2 w 26" name="T54"/>
                <a:gd fmla="*/ 4 h 10" name="T55"/>
                <a:gd fmla="*/ 22 w 26" name="T56"/>
                <a:gd fmla="*/ 7 h 10" name="T57"/>
                <a:gd fmla="*/ 24 w 26" name="T58"/>
                <a:gd fmla="*/ 4 h 10" name="T59"/>
                <a:gd fmla="*/ 2 w 26" name="T60"/>
                <a:gd fmla="*/ 4 h 10" name="T61"/>
                <a:gd fmla="*/ 2 w 26" name="T62"/>
                <a:gd fmla="*/ 4 h 10" name="T63"/>
                <a:gd fmla="*/ 24 w 26" name="T64"/>
                <a:gd fmla="*/ 3 h 10" name="T65"/>
                <a:gd fmla="*/ 25 w 26" name="T66"/>
                <a:gd fmla="*/ 5 h 10" name="T67"/>
                <a:gd fmla="*/ 25 w 26" name="T68"/>
                <a:gd fmla="*/ 1 h 10" name="T69"/>
                <a:gd fmla="*/ 12 w 26" name="T70"/>
                <a:gd fmla="*/ 6 h 10" name="T71"/>
                <a:gd fmla="*/ 1 w 26" name="T72"/>
                <a:gd fmla="*/ 2 h 10" name="T73"/>
                <a:gd fmla="*/ 1 w 26" name="T74"/>
                <a:gd fmla="*/ 1 h 10" name="T75"/>
                <a:gd fmla="*/ 1 w 26" name="T76"/>
                <a:gd fmla="*/ 5 h 10" name="T77"/>
                <a:gd fmla="*/ 12 w 26" name="T78"/>
                <a:gd fmla="*/ 10 h 10" name="T79"/>
                <a:gd fmla="*/ 23 w 26" name="T80"/>
                <a:gd fmla="*/ 8 h 10" name="T81"/>
                <a:gd fmla="*/ 24 w 26" name="T82"/>
                <a:gd fmla="*/ 7 h 10" name="T83"/>
                <a:gd fmla="*/ 26 w 26" name="T84"/>
                <a:gd fmla="*/ 5 h 10" name="T85"/>
                <a:gd fmla="*/ 26 w 26" name="T86"/>
                <a:gd fmla="*/ 1 h 1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 w="26">
                  <a:moveTo>
                    <a:pt x="12" y="7"/>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7"/>
                  </a:cubicBezTo>
                  <a:cubicBezTo>
                    <a:pt x="12" y="7"/>
                    <a:pt x="12" y="7"/>
                    <a:pt x="12" y="7"/>
                  </a:cubicBezTo>
                  <a:moveTo>
                    <a:pt x="12" y="9"/>
                  </a:moveTo>
                  <a:cubicBezTo>
                    <a:pt x="11" y="9"/>
                    <a:pt x="11" y="9"/>
                    <a:pt x="10" y="9"/>
                  </a:cubicBezTo>
                  <a:cubicBezTo>
                    <a:pt x="10" y="9"/>
                    <a:pt x="10" y="9"/>
                    <a:pt x="10" y="9"/>
                  </a:cubicBezTo>
                  <a:cubicBezTo>
                    <a:pt x="10" y="6"/>
                    <a:pt x="10" y="6"/>
                    <a:pt x="10" y="6"/>
                  </a:cubicBezTo>
                  <a:cubicBezTo>
                    <a:pt x="11" y="6"/>
                    <a:pt x="11" y="7"/>
                    <a:pt x="12" y="7"/>
                  </a:cubicBezTo>
                  <a:cubicBezTo>
                    <a:pt x="12" y="7"/>
                    <a:pt x="12" y="8"/>
                    <a:pt x="12" y="9"/>
                  </a:cubicBezTo>
                  <a:moveTo>
                    <a:pt x="14" y="9"/>
                  </a:moveTo>
                  <a:cubicBezTo>
                    <a:pt x="14" y="7"/>
                    <a:pt x="14" y="7"/>
                    <a:pt x="14" y="7"/>
                  </a:cubicBezTo>
                  <a:cubicBezTo>
                    <a:pt x="14" y="7"/>
                    <a:pt x="14" y="7"/>
                    <a:pt x="14" y="7"/>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9"/>
                    <a:pt x="15" y="9"/>
                    <a:pt x="15" y="9"/>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9"/>
                    <a:pt x="18" y="9"/>
                    <a:pt x="18" y="9"/>
                  </a:cubicBezTo>
                  <a:cubicBezTo>
                    <a:pt x="18" y="9"/>
                    <a:pt x="18" y="9"/>
                    <a:pt x="18" y="9"/>
                  </a:cubicBezTo>
                  <a:cubicBezTo>
                    <a:pt x="17" y="9"/>
                    <a:pt x="17" y="9"/>
                    <a:pt x="17" y="9"/>
                  </a:cubicBezTo>
                  <a:moveTo>
                    <a:pt x="8" y="9"/>
                  </a:moveTo>
                  <a:cubicBezTo>
                    <a:pt x="7" y="9"/>
                    <a:pt x="7" y="9"/>
                    <a:pt x="6" y="9"/>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8"/>
                    <a:pt x="19" y="8"/>
                  </a:cubicBezTo>
                  <a:cubicBezTo>
                    <a:pt x="18" y="9"/>
                    <a:pt x="18" y="9"/>
                    <a:pt x="18" y="9"/>
                  </a:cubicBezTo>
                  <a:moveTo>
                    <a:pt x="20" y="8"/>
                  </a:moveTo>
                  <a:cubicBezTo>
                    <a:pt x="19" y="7"/>
                    <a:pt x="19" y="7"/>
                    <a:pt x="20" y="6"/>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6"/>
                    <a:pt x="6" y="6"/>
                  </a:cubicBezTo>
                  <a:cubicBezTo>
                    <a:pt x="6" y="7"/>
                    <a:pt x="6" y="8"/>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5"/>
                    <a:pt x="3" y="5"/>
                    <a:pt x="3" y="5"/>
                  </a:cubicBezTo>
                  <a:cubicBezTo>
                    <a:pt x="3" y="5"/>
                    <a:pt x="3" y="5"/>
                    <a:pt x="3" y="5"/>
                  </a:cubicBezTo>
                  <a:cubicBezTo>
                    <a:pt x="3" y="7"/>
                    <a:pt x="3" y="7"/>
                    <a:pt x="3" y="7"/>
                  </a:cubicBezTo>
                  <a:moveTo>
                    <a:pt x="2" y="7"/>
                  </a:moveTo>
                  <a:cubicBezTo>
                    <a:pt x="2" y="6"/>
                    <a:pt x="2" y="6"/>
                    <a:pt x="2" y="6"/>
                  </a:cubicBezTo>
                  <a:cubicBezTo>
                    <a:pt x="2" y="6"/>
                    <a:pt x="2" y="6"/>
                    <a:pt x="2" y="6"/>
                  </a:cubicBezTo>
                  <a:cubicBezTo>
                    <a:pt x="2" y="4"/>
                    <a:pt x="2" y="4"/>
                    <a:pt x="2" y="4"/>
                  </a:cubicBezTo>
                  <a:cubicBezTo>
                    <a:pt x="2" y="4"/>
                    <a:pt x="2" y="4"/>
                    <a:pt x="2" y="4"/>
                  </a:cubicBezTo>
                  <a:cubicBezTo>
                    <a:pt x="2" y="7"/>
                    <a:pt x="2" y="7"/>
                    <a:pt x="2" y="7"/>
                  </a:cubicBezTo>
                  <a:moveTo>
                    <a:pt x="22" y="7"/>
                  </a:moveTo>
                  <a:cubicBezTo>
                    <a:pt x="22" y="5"/>
                    <a:pt x="22" y="5"/>
                    <a:pt x="22" y="5"/>
                  </a:cubicBezTo>
                  <a:cubicBezTo>
                    <a:pt x="22" y="5"/>
                    <a:pt x="22" y="5"/>
                    <a:pt x="22" y="5"/>
                  </a:cubicBezTo>
                  <a:cubicBezTo>
                    <a:pt x="23" y="4"/>
                    <a:pt x="23" y="4"/>
                    <a:pt x="24" y="4"/>
                  </a:cubicBezTo>
                  <a:cubicBezTo>
                    <a:pt x="24" y="5"/>
                    <a:pt x="24" y="6"/>
                    <a:pt x="24" y="6"/>
                  </a:cubicBezTo>
                  <a:cubicBezTo>
                    <a:pt x="23" y="7"/>
                    <a:pt x="23" y="7"/>
                    <a:pt x="22" y="7"/>
                  </a:cubicBezTo>
                  <a:moveTo>
                    <a:pt x="2" y="4"/>
                  </a:moveTo>
                  <a:cubicBezTo>
                    <a:pt x="2" y="4"/>
                    <a:pt x="2" y="4"/>
                    <a:pt x="2" y="4"/>
                  </a:cubicBezTo>
                  <a:cubicBezTo>
                    <a:pt x="1" y="4"/>
                    <a:pt x="1" y="4"/>
                    <a:pt x="1" y="4"/>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1"/>
                    <a:pt x="25" y="1"/>
                    <a:pt x="25" y="1"/>
                  </a:cubicBezTo>
                  <a:cubicBezTo>
                    <a:pt x="25" y="2"/>
                    <a:pt x="25" y="2"/>
                    <a:pt x="25" y="2"/>
                  </a:cubicBezTo>
                  <a:cubicBezTo>
                    <a:pt x="25" y="2"/>
                    <a:pt x="25" y="2"/>
                    <a:pt x="25" y="2"/>
                  </a:cubicBezTo>
                  <a:cubicBezTo>
                    <a:pt x="21" y="5"/>
                    <a:pt x="17" y="6"/>
                    <a:pt x="12" y="6"/>
                  </a:cubicBezTo>
                  <a:cubicBezTo>
                    <a:pt x="11" y="6"/>
                    <a:pt x="10" y="6"/>
                    <a:pt x="9" y="5"/>
                  </a:cubicBezTo>
                  <a:cubicBezTo>
                    <a:pt x="7" y="5"/>
                    <a:pt x="4" y="5"/>
                    <a:pt x="2" y="3"/>
                  </a:cubicBezTo>
                  <a:cubicBezTo>
                    <a:pt x="1" y="2"/>
                    <a:pt x="1" y="2"/>
                    <a:pt x="1" y="2"/>
                  </a:cubicBezTo>
                  <a:cubicBezTo>
                    <a:pt x="2" y="2"/>
                    <a:pt x="2" y="2"/>
                    <a:pt x="2" y="2"/>
                  </a:cubicBezTo>
                  <a:cubicBezTo>
                    <a:pt x="1" y="1"/>
                    <a:pt x="1" y="1"/>
                    <a:pt x="1" y="1"/>
                  </a:cubicBezTo>
                  <a:cubicBezTo>
                    <a:pt x="1" y="1"/>
                    <a:pt x="1" y="1"/>
                    <a:pt x="1" y="1"/>
                  </a:cubicBezTo>
                  <a:cubicBezTo>
                    <a:pt x="1" y="1"/>
                    <a:pt x="1" y="1"/>
                    <a:pt x="1" y="1"/>
                  </a:cubicBezTo>
                  <a:cubicBezTo>
                    <a:pt x="0" y="2"/>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1"/>
                    <a:pt x="26" y="1"/>
                    <a:pt x="26" y="1"/>
                  </a:cubicBezTo>
                  <a:cubicBezTo>
                    <a:pt x="26" y="0"/>
                    <a:pt x="26"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83" name="Freeform 69"/>
            <p:cNvSpPr>
              <a:spLocks noEditPoints="1"/>
            </p:cNvSpPr>
            <p:nvPr/>
          </p:nvSpPr>
          <p:spPr bwMode="auto">
            <a:xfrm>
              <a:off x="3515" y="1822"/>
              <a:ext cx="74" cy="65"/>
            </a:xfrm>
            <a:custGeom>
              <a:gdLst>
                <a:gd fmla="*/ 22 w 31" name="T0"/>
                <a:gd fmla="*/ 26 h 27" name="T1"/>
                <a:gd fmla="*/ 20 w 31" name="T2"/>
                <a:gd fmla="*/ 23 h 27" name="T3"/>
                <a:gd fmla="*/ 17 w 31" name="T4"/>
                <a:gd fmla="*/ 21 h 27" name="T5"/>
                <a:gd fmla="*/ 21 w 31" name="T6"/>
                <a:gd fmla="*/ 18 h 27" name="T7"/>
                <a:gd fmla="*/ 22 w 31" name="T8"/>
                <a:gd fmla="*/ 25 h 27" name="T9"/>
                <a:gd fmla="*/ 22 w 31" name="T10"/>
                <a:gd fmla="*/ 26 h 27" name="T11"/>
                <a:gd fmla="*/ 22 w 31" name="T12"/>
                <a:gd fmla="*/ 24 h 27" name="T13"/>
                <a:gd fmla="*/ 21 w 31" name="T14"/>
                <a:gd fmla="*/ 18 h 27" name="T15"/>
                <a:gd fmla="*/ 21 w 31" name="T16"/>
                <a:gd fmla="*/ 18 h 27" name="T17"/>
                <a:gd fmla="*/ 21 w 31" name="T18"/>
                <a:gd fmla="*/ 17 h 27" name="T19"/>
                <a:gd fmla="*/ 15 w 31" name="T20"/>
                <a:gd fmla="*/ 12 h 27" name="T21"/>
                <a:gd fmla="*/ 6 w 31" name="T22"/>
                <a:gd fmla="*/ 4 h 27" name="T23"/>
                <a:gd fmla="*/ 8 w 31" name="T24"/>
                <a:gd fmla="*/ 6 h 27" name="T25"/>
                <a:gd fmla="*/ 16 w 31" name="T26"/>
                <a:gd fmla="*/ 11 h 27" name="T27"/>
                <a:gd fmla="*/ 24 w 31" name="T28"/>
                <a:gd fmla="*/ 16 h 27" name="T29"/>
                <a:gd fmla="*/ 22 w 31" name="T30"/>
                <a:gd fmla="*/ 24 h 27" name="T31"/>
                <a:gd fmla="*/ 13 w 31" name="T32"/>
                <a:gd fmla="*/ 23 h 27" name="T33"/>
                <a:gd fmla="*/ 2 w 31" name="T34"/>
                <a:gd fmla="*/ 2 h 27" name="T35"/>
                <a:gd fmla="*/ 15 w 31" name="T36"/>
                <a:gd fmla="*/ 13 h 27" name="T37"/>
                <a:gd fmla="*/ 20 w 31" name="T38"/>
                <a:gd fmla="*/ 18 h 27" name="T39"/>
                <a:gd fmla="*/ 17 w 31" name="T40"/>
                <a:gd fmla="*/ 20 h 27" name="T41"/>
                <a:gd fmla="*/ 13 w 31" name="T42"/>
                <a:gd fmla="*/ 23 h 27" name="T43"/>
                <a:gd fmla="*/ 24 w 31" name="T44"/>
                <a:gd fmla="*/ 15 h 27" name="T45"/>
                <a:gd fmla="*/ 16 w 31" name="T46"/>
                <a:gd fmla="*/ 10 h 27" name="T47"/>
                <a:gd fmla="*/ 9 w 31" name="T48"/>
                <a:gd fmla="*/ 5 h 27" name="T49"/>
                <a:gd fmla="*/ 3 w 31" name="T50"/>
                <a:gd fmla="*/ 2 h 27" name="T51"/>
                <a:gd fmla="*/ 8 w 31" name="T52"/>
                <a:gd fmla="*/ 3 h 27" name="T53"/>
                <a:gd fmla="*/ 10 w 31" name="T54"/>
                <a:gd fmla="*/ 4 h 27" name="T55"/>
                <a:gd fmla="*/ 30 w 31" name="T56"/>
                <a:gd fmla="*/ 12 h 27" name="T57"/>
                <a:gd fmla="*/ 24 w 31" name="T58"/>
                <a:gd fmla="*/ 15 h 27" name="T59"/>
                <a:gd fmla="*/ 1 w 31" name="T60"/>
                <a:gd fmla="*/ 0 h 27" name="T61"/>
                <a:gd fmla="*/ 1 w 31" name="T62"/>
                <a:gd fmla="*/ 1 h 27" name="T63"/>
                <a:gd fmla="*/ 1 w 31" name="T64"/>
                <a:gd fmla="*/ 1 h 27" name="T65"/>
                <a:gd fmla="*/ 1 w 31" name="T66"/>
                <a:gd fmla="*/ 1 h 27" name="T67"/>
                <a:gd fmla="*/ 5 w 31" name="T68"/>
                <a:gd fmla="*/ 11 h 27" name="T69"/>
                <a:gd fmla="*/ 12 w 31" name="T70"/>
                <a:gd fmla="*/ 24 h 27" name="T71"/>
                <a:gd fmla="*/ 12 w 31" name="T72"/>
                <a:gd fmla="*/ 24 h 27" name="T73"/>
                <a:gd fmla="*/ 17 w 31" name="T74"/>
                <a:gd fmla="*/ 21 h 27" name="T75"/>
                <a:gd fmla="*/ 19 w 31" name="T76"/>
                <a:gd fmla="*/ 24 h 27" name="T77"/>
                <a:gd fmla="*/ 22 w 31" name="T78"/>
                <a:gd fmla="*/ 27 h 27" name="T79"/>
                <a:gd fmla="*/ 22 w 31" name="T80"/>
                <a:gd fmla="*/ 27 h 27" name="T81"/>
                <a:gd fmla="*/ 22 w 31" name="T82"/>
                <a:gd fmla="*/ 27 h 27" name="T83"/>
                <a:gd fmla="*/ 22 w 31" name="T84"/>
                <a:gd fmla="*/ 27 h 27" name="T85"/>
                <a:gd fmla="*/ 23 w 31" name="T86"/>
                <a:gd fmla="*/ 27 h 27" name="T87"/>
                <a:gd fmla="*/ 23 w 31" name="T88"/>
                <a:gd fmla="*/ 26 h 27" name="T89"/>
                <a:gd fmla="*/ 24 w 31" name="T90"/>
                <a:gd fmla="*/ 16 h 27" name="T91"/>
                <a:gd fmla="*/ 30 w 31" name="T92"/>
                <a:gd fmla="*/ 13 h 27" name="T93"/>
                <a:gd fmla="*/ 31 w 31" name="T94"/>
                <a:gd fmla="*/ 13 h 27" name="T95"/>
                <a:gd fmla="*/ 31 w 31" name="T96"/>
                <a:gd fmla="*/ 12 h 27" name="T97"/>
                <a:gd fmla="*/ 31 w 31" name="T98"/>
                <a:gd fmla="*/ 12 h 27" name="T99"/>
                <a:gd fmla="*/ 11 w 31" name="T100"/>
                <a:gd fmla="*/ 4 h 27" name="T101"/>
                <a:gd fmla="*/ 8 w 31" name="T102"/>
                <a:gd fmla="*/ 3 h 27" name="T103"/>
                <a:gd fmla="*/ 1 w 31" name="T104"/>
                <a:gd fmla="*/ 0 h 2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7" w="31">
                  <a:moveTo>
                    <a:pt x="22" y="26"/>
                  </a:moveTo>
                  <a:cubicBezTo>
                    <a:pt x="21" y="25"/>
                    <a:pt x="20" y="24"/>
                    <a:pt x="20" y="23"/>
                  </a:cubicBezTo>
                  <a:cubicBezTo>
                    <a:pt x="19" y="22"/>
                    <a:pt x="18" y="22"/>
                    <a:pt x="17" y="21"/>
                  </a:cubicBezTo>
                  <a:cubicBezTo>
                    <a:pt x="18" y="20"/>
                    <a:pt x="19" y="19"/>
                    <a:pt x="21" y="18"/>
                  </a:cubicBezTo>
                  <a:cubicBezTo>
                    <a:pt x="21" y="20"/>
                    <a:pt x="21" y="22"/>
                    <a:pt x="22" y="25"/>
                  </a:cubicBezTo>
                  <a:cubicBezTo>
                    <a:pt x="22" y="26"/>
                    <a:pt x="22" y="26"/>
                    <a:pt x="22" y="26"/>
                  </a:cubicBezTo>
                  <a:moveTo>
                    <a:pt x="22" y="24"/>
                  </a:moveTo>
                  <a:cubicBezTo>
                    <a:pt x="22" y="21"/>
                    <a:pt x="22" y="20"/>
                    <a:pt x="21" y="18"/>
                  </a:cubicBezTo>
                  <a:cubicBezTo>
                    <a:pt x="21" y="18"/>
                    <a:pt x="21" y="18"/>
                    <a:pt x="21" y="18"/>
                  </a:cubicBezTo>
                  <a:cubicBezTo>
                    <a:pt x="21" y="17"/>
                    <a:pt x="21" y="17"/>
                    <a:pt x="21" y="17"/>
                  </a:cubicBezTo>
                  <a:cubicBezTo>
                    <a:pt x="19" y="15"/>
                    <a:pt x="17" y="14"/>
                    <a:pt x="15" y="12"/>
                  </a:cubicBezTo>
                  <a:cubicBezTo>
                    <a:pt x="12" y="9"/>
                    <a:pt x="9" y="7"/>
                    <a:pt x="6" y="4"/>
                  </a:cubicBezTo>
                  <a:cubicBezTo>
                    <a:pt x="7" y="5"/>
                    <a:pt x="8" y="5"/>
                    <a:pt x="8" y="6"/>
                  </a:cubicBezTo>
                  <a:cubicBezTo>
                    <a:pt x="11" y="7"/>
                    <a:pt x="13" y="9"/>
                    <a:pt x="16" y="11"/>
                  </a:cubicBezTo>
                  <a:cubicBezTo>
                    <a:pt x="19" y="13"/>
                    <a:pt x="22" y="15"/>
                    <a:pt x="24" y="16"/>
                  </a:cubicBezTo>
                  <a:cubicBezTo>
                    <a:pt x="22" y="24"/>
                    <a:pt x="22" y="24"/>
                    <a:pt x="22" y="24"/>
                  </a:cubicBezTo>
                  <a:moveTo>
                    <a:pt x="13" y="23"/>
                  </a:moveTo>
                  <a:cubicBezTo>
                    <a:pt x="10" y="19"/>
                    <a:pt x="3" y="5"/>
                    <a:pt x="2" y="2"/>
                  </a:cubicBezTo>
                  <a:cubicBezTo>
                    <a:pt x="7" y="6"/>
                    <a:pt x="10" y="9"/>
                    <a:pt x="15" y="13"/>
                  </a:cubicBezTo>
                  <a:cubicBezTo>
                    <a:pt x="16" y="14"/>
                    <a:pt x="18" y="16"/>
                    <a:pt x="20" y="18"/>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5" y="3"/>
                    <a:pt x="3" y="2"/>
                  </a:cubicBezTo>
                  <a:cubicBezTo>
                    <a:pt x="5" y="2"/>
                    <a:pt x="6" y="3"/>
                    <a:pt x="8" y="3"/>
                  </a:cubicBezTo>
                  <a:cubicBezTo>
                    <a:pt x="9" y="4"/>
                    <a:pt x="9" y="4"/>
                    <a:pt x="10" y="4"/>
                  </a:cubicBezTo>
                  <a:cubicBezTo>
                    <a:pt x="16" y="7"/>
                    <a:pt x="23" y="9"/>
                    <a:pt x="30"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1" y="21"/>
                    <a:pt x="12" y="24"/>
                  </a:cubicBezTo>
                  <a:cubicBezTo>
                    <a:pt x="12" y="24"/>
                    <a:pt x="12" y="24"/>
                    <a:pt x="12" y="24"/>
                  </a:cubicBezTo>
                  <a:cubicBezTo>
                    <a:pt x="14" y="24"/>
                    <a:pt x="15" y="23"/>
                    <a:pt x="17" y="21"/>
                  </a:cubicBezTo>
                  <a:cubicBezTo>
                    <a:pt x="17" y="22"/>
                    <a:pt x="18" y="23"/>
                    <a:pt x="19" y="24"/>
                  </a:cubicBezTo>
                  <a:cubicBezTo>
                    <a:pt x="20" y="25"/>
                    <a:pt x="21" y="25"/>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4" y="16"/>
                    <a:pt x="24" y="16"/>
                    <a:pt x="24" y="16"/>
                  </a:cubicBezTo>
                  <a:cubicBezTo>
                    <a:pt x="26" y="15"/>
                    <a:pt x="28" y="14"/>
                    <a:pt x="30" y="13"/>
                  </a:cubicBezTo>
                  <a:cubicBezTo>
                    <a:pt x="31" y="13"/>
                    <a:pt x="31" y="13"/>
                    <a:pt x="31" y="13"/>
                  </a:cubicBezTo>
                  <a:cubicBezTo>
                    <a:pt x="31" y="12"/>
                    <a:pt x="31" y="12"/>
                    <a:pt x="31" y="12"/>
                  </a:cubicBezTo>
                  <a:cubicBezTo>
                    <a:pt x="31" y="12"/>
                    <a:pt x="31" y="12"/>
                    <a:pt x="31" y="12"/>
                  </a:cubicBezTo>
                  <a:cubicBezTo>
                    <a:pt x="24" y="9"/>
                    <a:pt x="17" y="6"/>
                    <a:pt x="11" y="4"/>
                  </a:cubicBezTo>
                  <a:cubicBezTo>
                    <a:pt x="10" y="3"/>
                    <a:pt x="9" y="3"/>
                    <a:pt x="8" y="3"/>
                  </a:cubicBezTo>
                  <a:cubicBezTo>
                    <a:pt x="6" y="2"/>
                    <a:pt x="5" y="1"/>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84" name="Freeform 70"/>
            <p:cNvSpPr>
              <a:spLocks noEditPoints="1"/>
            </p:cNvSpPr>
            <p:nvPr/>
          </p:nvSpPr>
          <p:spPr bwMode="auto">
            <a:xfrm>
              <a:off x="3453" y="1742"/>
              <a:ext cx="74" cy="64"/>
            </a:xfrm>
            <a:custGeom>
              <a:gdLst>
                <a:gd fmla="*/ 22 w 31" name="T0"/>
                <a:gd fmla="*/ 25 h 27" name="T1"/>
                <a:gd fmla="*/ 20 w 31" name="T2"/>
                <a:gd fmla="*/ 23 h 27" name="T3"/>
                <a:gd fmla="*/ 17 w 31" name="T4"/>
                <a:gd fmla="*/ 21 h 27" name="T5"/>
                <a:gd fmla="*/ 21 w 31" name="T6"/>
                <a:gd fmla="*/ 18 h 27" name="T7"/>
                <a:gd fmla="*/ 22 w 31" name="T8"/>
                <a:gd fmla="*/ 25 h 27" name="T9"/>
                <a:gd fmla="*/ 22 w 31" name="T10"/>
                <a:gd fmla="*/ 25 h 27" name="T11"/>
                <a:gd fmla="*/ 23 w 31" name="T12"/>
                <a:gd fmla="*/ 23 h 27" name="T13"/>
                <a:gd fmla="*/ 21 w 31" name="T14"/>
                <a:gd fmla="*/ 18 h 27" name="T15"/>
                <a:gd fmla="*/ 22 w 31" name="T16"/>
                <a:gd fmla="*/ 18 h 27" name="T17"/>
                <a:gd fmla="*/ 21 w 31" name="T18"/>
                <a:gd fmla="*/ 17 h 27" name="T19"/>
                <a:gd fmla="*/ 15 w 31" name="T20"/>
                <a:gd fmla="*/ 12 h 27" name="T21"/>
                <a:gd fmla="*/ 9 w 31" name="T22"/>
                <a:gd fmla="*/ 6 h 27" name="T23"/>
                <a:gd fmla="*/ 16 w 31" name="T24"/>
                <a:gd fmla="*/ 11 h 27" name="T25"/>
                <a:gd fmla="*/ 24 w 31" name="T26"/>
                <a:gd fmla="*/ 16 h 27" name="T27"/>
                <a:gd fmla="*/ 23 w 31" name="T28"/>
                <a:gd fmla="*/ 23 h 27" name="T29"/>
                <a:gd fmla="*/ 13 w 31" name="T30"/>
                <a:gd fmla="*/ 23 h 27" name="T31"/>
                <a:gd fmla="*/ 2 w 31" name="T32"/>
                <a:gd fmla="*/ 2 h 27" name="T33"/>
                <a:gd fmla="*/ 15 w 31" name="T34"/>
                <a:gd fmla="*/ 13 h 27" name="T35"/>
                <a:gd fmla="*/ 20 w 31" name="T36"/>
                <a:gd fmla="*/ 17 h 27" name="T37"/>
                <a:gd fmla="*/ 17 w 31" name="T38"/>
                <a:gd fmla="*/ 20 h 27" name="T39"/>
                <a:gd fmla="*/ 13 w 31" name="T40"/>
                <a:gd fmla="*/ 23 h 27" name="T41"/>
                <a:gd fmla="*/ 24 w 31" name="T42"/>
                <a:gd fmla="*/ 15 h 27" name="T43"/>
                <a:gd fmla="*/ 16 w 31" name="T44"/>
                <a:gd fmla="*/ 10 h 27" name="T45"/>
                <a:gd fmla="*/ 9 w 31" name="T46"/>
                <a:gd fmla="*/ 5 h 27" name="T47"/>
                <a:gd fmla="*/ 4 w 31" name="T48"/>
                <a:gd fmla="*/ 2 h 27" name="T49"/>
                <a:gd fmla="*/ 8 w 31" name="T50"/>
                <a:gd fmla="*/ 4 h 27" name="T51"/>
                <a:gd fmla="*/ 10 w 31" name="T52"/>
                <a:gd fmla="*/ 4 h 27" name="T53"/>
                <a:gd fmla="*/ 29 w 31" name="T54"/>
                <a:gd fmla="*/ 12 h 27" name="T55"/>
                <a:gd fmla="*/ 24 w 31" name="T56"/>
                <a:gd fmla="*/ 15 h 27" name="T57"/>
                <a:gd fmla="*/ 1 w 31" name="T58"/>
                <a:gd fmla="*/ 0 h 27" name="T59"/>
                <a:gd fmla="*/ 1 w 31" name="T60"/>
                <a:gd fmla="*/ 1 h 27" name="T61"/>
                <a:gd fmla="*/ 1 w 31" name="T62"/>
                <a:gd fmla="*/ 1 h 27" name="T63"/>
                <a:gd fmla="*/ 1 w 31" name="T64"/>
                <a:gd fmla="*/ 1 h 27" name="T65"/>
                <a:gd fmla="*/ 5 w 31" name="T66"/>
                <a:gd fmla="*/ 11 h 27" name="T67"/>
                <a:gd fmla="*/ 12 w 31" name="T68"/>
                <a:gd fmla="*/ 24 h 27" name="T69"/>
                <a:gd fmla="*/ 12 w 31" name="T70"/>
                <a:gd fmla="*/ 24 h 27" name="T71"/>
                <a:gd fmla="*/ 17 w 31" name="T72"/>
                <a:gd fmla="*/ 22 h 27" name="T73"/>
                <a:gd fmla="*/ 19 w 31" name="T74"/>
                <a:gd fmla="*/ 24 h 27" name="T75"/>
                <a:gd fmla="*/ 22 w 31" name="T76"/>
                <a:gd fmla="*/ 27 h 27" name="T77"/>
                <a:gd fmla="*/ 22 w 31" name="T78"/>
                <a:gd fmla="*/ 27 h 27" name="T79"/>
                <a:gd fmla="*/ 22 w 31" name="T80"/>
                <a:gd fmla="*/ 27 h 27" name="T81"/>
                <a:gd fmla="*/ 22 w 31" name="T82"/>
                <a:gd fmla="*/ 27 h 27" name="T83"/>
                <a:gd fmla="*/ 23 w 31" name="T84"/>
                <a:gd fmla="*/ 27 h 27" name="T85"/>
                <a:gd fmla="*/ 23 w 31" name="T86"/>
                <a:gd fmla="*/ 26 h 27" name="T87"/>
                <a:gd fmla="*/ 25 w 31" name="T88"/>
                <a:gd fmla="*/ 16 h 27" name="T89"/>
                <a:gd fmla="*/ 30 w 31" name="T90"/>
                <a:gd fmla="*/ 13 h 27" name="T91"/>
                <a:gd fmla="*/ 31 w 31" name="T92"/>
                <a:gd fmla="*/ 13 h 27" name="T93"/>
                <a:gd fmla="*/ 31 w 31" name="T94"/>
                <a:gd fmla="*/ 12 h 27" name="T95"/>
                <a:gd fmla="*/ 31 w 31" name="T96"/>
                <a:gd fmla="*/ 12 h 27" name="T97"/>
                <a:gd fmla="*/ 11 w 31" name="T98"/>
                <a:gd fmla="*/ 3 h 27" name="T99"/>
                <a:gd fmla="*/ 9 w 31" name="T100"/>
                <a:gd fmla="*/ 3 h 27" name="T101"/>
                <a:gd fmla="*/ 1 w 31" name="T102"/>
                <a:gd fmla="*/ 0 h 2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7" w="31">
                  <a:moveTo>
                    <a:pt x="22" y="25"/>
                  </a:moveTo>
                  <a:cubicBezTo>
                    <a:pt x="21" y="24"/>
                    <a:pt x="20" y="24"/>
                    <a:pt x="20" y="23"/>
                  </a:cubicBezTo>
                  <a:cubicBezTo>
                    <a:pt x="19" y="22"/>
                    <a:pt x="18" y="22"/>
                    <a:pt x="17" y="21"/>
                  </a:cubicBezTo>
                  <a:cubicBezTo>
                    <a:pt x="18" y="20"/>
                    <a:pt x="19" y="19"/>
                    <a:pt x="21" y="18"/>
                  </a:cubicBezTo>
                  <a:cubicBezTo>
                    <a:pt x="21" y="20"/>
                    <a:pt x="21" y="22"/>
                    <a:pt x="22" y="25"/>
                  </a:cubicBezTo>
                  <a:cubicBezTo>
                    <a:pt x="22" y="25"/>
                    <a:pt x="22" y="25"/>
                    <a:pt x="22" y="25"/>
                  </a:cubicBezTo>
                  <a:moveTo>
                    <a:pt x="23" y="23"/>
                  </a:moveTo>
                  <a:cubicBezTo>
                    <a:pt x="22" y="21"/>
                    <a:pt x="22" y="19"/>
                    <a:pt x="21" y="18"/>
                  </a:cubicBezTo>
                  <a:cubicBezTo>
                    <a:pt x="22" y="18"/>
                    <a:pt x="22" y="18"/>
                    <a:pt x="22" y="18"/>
                  </a:cubicBezTo>
                  <a:cubicBezTo>
                    <a:pt x="21" y="17"/>
                    <a:pt x="21" y="17"/>
                    <a:pt x="21" y="17"/>
                  </a:cubicBezTo>
                  <a:cubicBezTo>
                    <a:pt x="19" y="15"/>
                    <a:pt x="17" y="14"/>
                    <a:pt x="15" y="12"/>
                  </a:cubicBezTo>
                  <a:cubicBezTo>
                    <a:pt x="13" y="10"/>
                    <a:pt x="11" y="8"/>
                    <a:pt x="9" y="6"/>
                  </a:cubicBezTo>
                  <a:cubicBezTo>
                    <a:pt x="11" y="8"/>
                    <a:pt x="13" y="9"/>
                    <a:pt x="16" y="11"/>
                  </a:cubicBezTo>
                  <a:cubicBezTo>
                    <a:pt x="19" y="13"/>
                    <a:pt x="22" y="15"/>
                    <a:pt x="24" y="16"/>
                  </a:cubicBezTo>
                  <a:cubicBezTo>
                    <a:pt x="23" y="23"/>
                    <a:pt x="23" y="23"/>
                    <a:pt x="23" y="23"/>
                  </a:cubicBezTo>
                  <a:moveTo>
                    <a:pt x="13" y="23"/>
                  </a:moveTo>
                  <a:cubicBezTo>
                    <a:pt x="10" y="19"/>
                    <a:pt x="4" y="6"/>
                    <a:pt x="2" y="2"/>
                  </a:cubicBezTo>
                  <a:cubicBezTo>
                    <a:pt x="7" y="6"/>
                    <a:pt x="10" y="9"/>
                    <a:pt x="15" y="13"/>
                  </a:cubicBezTo>
                  <a:cubicBezTo>
                    <a:pt x="16" y="14"/>
                    <a:pt x="18" y="16"/>
                    <a:pt x="20" y="17"/>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6" y="3"/>
                    <a:pt x="4" y="2"/>
                  </a:cubicBezTo>
                  <a:cubicBezTo>
                    <a:pt x="6" y="3"/>
                    <a:pt x="7" y="3"/>
                    <a:pt x="8" y="4"/>
                  </a:cubicBezTo>
                  <a:cubicBezTo>
                    <a:pt x="9" y="4"/>
                    <a:pt x="9" y="4"/>
                    <a:pt x="10" y="4"/>
                  </a:cubicBezTo>
                  <a:cubicBezTo>
                    <a:pt x="16" y="7"/>
                    <a:pt x="23" y="10"/>
                    <a:pt x="29"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0" y="22"/>
                    <a:pt x="12" y="24"/>
                  </a:cubicBezTo>
                  <a:cubicBezTo>
                    <a:pt x="12" y="24"/>
                    <a:pt x="12" y="24"/>
                    <a:pt x="12" y="24"/>
                  </a:cubicBezTo>
                  <a:cubicBezTo>
                    <a:pt x="14" y="24"/>
                    <a:pt x="15" y="23"/>
                    <a:pt x="17" y="22"/>
                  </a:cubicBezTo>
                  <a:cubicBezTo>
                    <a:pt x="17" y="22"/>
                    <a:pt x="18" y="23"/>
                    <a:pt x="19" y="24"/>
                  </a:cubicBezTo>
                  <a:cubicBezTo>
                    <a:pt x="20" y="25"/>
                    <a:pt x="21" y="26"/>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5" y="16"/>
                    <a:pt x="25" y="16"/>
                    <a:pt x="25" y="16"/>
                  </a:cubicBezTo>
                  <a:cubicBezTo>
                    <a:pt x="27" y="15"/>
                    <a:pt x="28" y="14"/>
                    <a:pt x="30" y="13"/>
                  </a:cubicBezTo>
                  <a:cubicBezTo>
                    <a:pt x="31" y="13"/>
                    <a:pt x="31" y="13"/>
                    <a:pt x="31" y="13"/>
                  </a:cubicBezTo>
                  <a:cubicBezTo>
                    <a:pt x="31" y="12"/>
                    <a:pt x="31" y="12"/>
                    <a:pt x="31" y="12"/>
                  </a:cubicBezTo>
                  <a:cubicBezTo>
                    <a:pt x="31" y="12"/>
                    <a:pt x="31" y="12"/>
                    <a:pt x="31" y="12"/>
                  </a:cubicBezTo>
                  <a:cubicBezTo>
                    <a:pt x="24" y="9"/>
                    <a:pt x="17" y="6"/>
                    <a:pt x="11" y="3"/>
                  </a:cubicBezTo>
                  <a:cubicBezTo>
                    <a:pt x="10" y="3"/>
                    <a:pt x="9" y="3"/>
                    <a:pt x="9" y="3"/>
                  </a:cubicBezTo>
                  <a:cubicBezTo>
                    <a:pt x="6" y="2"/>
                    <a:pt x="5" y="1"/>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85" name="Freeform 71"/>
            <p:cNvSpPr>
              <a:spLocks noEditPoints="1"/>
            </p:cNvSpPr>
            <p:nvPr/>
          </p:nvSpPr>
          <p:spPr bwMode="auto">
            <a:xfrm>
              <a:off x="3539" y="2108"/>
              <a:ext cx="119" cy="112"/>
            </a:xfrm>
            <a:custGeom>
              <a:gdLst>
                <a:gd fmla="*/ 14 w 50" name="T0"/>
                <a:gd fmla="*/ 46 h 47" name="T1"/>
                <a:gd fmla="*/ 16 w 50" name="T2"/>
                <a:gd fmla="*/ 46 h 47" name="T3"/>
                <a:gd fmla="*/ 19 w 50" name="T4"/>
                <a:gd fmla="*/ 46 h 47" name="T5"/>
                <a:gd fmla="*/ 20 w 50" name="T6"/>
                <a:gd fmla="*/ 46 h 47" name="T7"/>
                <a:gd fmla="*/ 22 w 50" name="T8"/>
                <a:gd fmla="*/ 46 h 47" name="T9"/>
                <a:gd fmla="*/ 24 w 50" name="T10"/>
                <a:gd fmla="*/ 46 h 47" name="T11"/>
                <a:gd fmla="*/ 27 w 50" name="T12"/>
                <a:gd fmla="*/ 46 h 47" name="T13"/>
                <a:gd fmla="*/ 28 w 50" name="T14"/>
                <a:gd fmla="*/ 46 h 47" name="T15"/>
                <a:gd fmla="*/ 33 w 50" name="T16"/>
                <a:gd fmla="*/ 46 h 47" name="T17"/>
                <a:gd fmla="*/ 34 w 50" name="T18"/>
                <a:gd fmla="*/ 46 h 47" name="T19"/>
                <a:gd fmla="*/ 37 w 50" name="T20"/>
                <a:gd fmla="*/ 45 h 47" name="T21"/>
                <a:gd fmla="*/ 38 w 50" name="T22"/>
                <a:gd fmla="*/ 45 h 47" name="T23"/>
                <a:gd fmla="*/ 13 w 50" name="T24"/>
                <a:gd fmla="*/ 45 h 47" name="T25"/>
                <a:gd fmla="*/ 19 w 50" name="T26"/>
                <a:gd fmla="*/ 42 h 47" name="T27"/>
                <a:gd fmla="*/ 31 w 50" name="T28"/>
                <a:gd fmla="*/ 40 h 47" name="T29"/>
                <a:gd fmla="*/ 38 w 50" name="T30"/>
                <a:gd fmla="*/ 44 h 47" name="T31"/>
                <a:gd fmla="*/ 13 w 50" name="T32"/>
                <a:gd fmla="*/ 43 h 47" name="T33"/>
                <a:gd fmla="*/ 6 w 50" name="T34"/>
                <a:gd fmla="*/ 37 h 47" name="T35"/>
                <a:gd fmla="*/ 4 w 50" name="T36"/>
                <a:gd fmla="*/ 37 h 47" name="T37"/>
                <a:gd fmla="*/ 42 w 50" name="T38"/>
                <a:gd fmla="*/ 36 h 47" name="T39"/>
                <a:gd fmla="*/ 8 w 50" name="T40"/>
                <a:gd fmla="*/ 37 h 47" name="T41"/>
                <a:gd fmla="*/ 39 w 50" name="T42"/>
                <a:gd fmla="*/ 36 h 47" name="T43"/>
                <a:gd fmla="*/ 36 w 50" name="T44"/>
                <a:gd fmla="*/ 37 h 47" name="T45"/>
                <a:gd fmla="*/ 43 w 50" name="T46"/>
                <a:gd fmla="*/ 36 h 47" name="T47"/>
                <a:gd fmla="*/ 35 w 50" name="T48"/>
                <a:gd fmla="*/ 35 h 47" name="T49"/>
                <a:gd fmla="*/ 34 w 50" name="T50"/>
                <a:gd fmla="*/ 35 h 47" name="T51"/>
                <a:gd fmla="*/ 31 w 50" name="T52"/>
                <a:gd fmla="*/ 35 h 47" name="T53"/>
                <a:gd fmla="*/ 30 w 50" name="T54"/>
                <a:gd fmla="*/ 35 h 47" name="T55"/>
                <a:gd fmla="*/ 28 w 50" name="T56"/>
                <a:gd fmla="*/ 35 h 47" name="T57"/>
                <a:gd fmla="*/ 26 w 50" name="T58"/>
                <a:gd fmla="*/ 35 h 47" name="T59"/>
                <a:gd fmla="*/ 25 w 50" name="T60"/>
                <a:gd fmla="*/ 35 h 47" name="T61"/>
                <a:gd fmla="*/ 24 w 50" name="T62"/>
                <a:gd fmla="*/ 35 h 47" name="T63"/>
                <a:gd fmla="*/ 11 w 50" name="T64"/>
                <a:gd fmla="*/ 35 h 47" name="T65"/>
                <a:gd fmla="*/ 20 w 50" name="T66"/>
                <a:gd fmla="*/ 35 h 47" name="T67"/>
                <a:gd fmla="*/ 18 w 50" name="T68"/>
                <a:gd fmla="*/ 35 h 47" name="T69"/>
                <a:gd fmla="*/ 17 w 50" name="T70"/>
                <a:gd fmla="*/ 35 h 47" name="T71"/>
                <a:gd fmla="*/ 15 w 50" name="T72"/>
                <a:gd fmla="*/ 35 h 47" name="T73"/>
                <a:gd fmla="*/ 47 w 50" name="T74"/>
                <a:gd fmla="*/ 35 h 47" name="T75"/>
                <a:gd fmla="*/ 4 w 50" name="T76"/>
                <a:gd fmla="*/ 35 h 47" name="T77"/>
                <a:gd fmla="*/ 47 w 50" name="T78"/>
                <a:gd fmla="*/ 36 h 47" name="T79"/>
                <a:gd fmla="*/ 2 w 50" name="T80"/>
                <a:gd fmla="*/ 31 h 47" name="T81"/>
                <a:gd fmla="*/ 7 w 50" name="T82"/>
                <a:gd fmla="*/ 1 h 47" name="T83"/>
                <a:gd fmla="*/ 49 w 50" name="T84"/>
                <a:gd fmla="*/ 9 h 47" name="T85"/>
                <a:gd fmla="*/ 41 w 50" name="T86"/>
                <a:gd fmla="*/ 35 h 47" name="T87"/>
                <a:gd fmla="*/ 7 w 50" name="T88"/>
                <a:gd fmla="*/ 0 h 47" name="T89"/>
                <a:gd fmla="*/ 1 w 50" name="T90"/>
                <a:gd fmla="*/ 32 h 47" name="T91"/>
                <a:gd fmla="*/ 18 w 50" name="T92"/>
                <a:gd fmla="*/ 41 h 47" name="T93"/>
                <a:gd fmla="*/ 12 w 50" name="T94"/>
                <a:gd fmla="*/ 42 h 47" name="T95"/>
                <a:gd fmla="*/ 14 w 50" name="T96"/>
                <a:gd fmla="*/ 47 h 47" name="T97"/>
                <a:gd fmla="*/ 39 w 50" name="T98"/>
                <a:gd fmla="*/ 46 h 47" name="T99"/>
                <a:gd fmla="*/ 32 w 50" name="T100"/>
                <a:gd fmla="*/ 42 h 47" name="T101"/>
                <a:gd fmla="*/ 49 w 50" name="T102"/>
                <a:gd fmla="*/ 37 h 47" name="T103"/>
                <a:gd fmla="*/ 50 w 50" name="T104"/>
                <a:gd fmla="*/ 9 h 47" name="T105"/>
                <a:gd fmla="*/ 7 w 50" name="T106"/>
                <a:gd fmla="*/ 0 h 4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7" w="50">
                  <a:moveTo>
                    <a:pt x="14" y="46"/>
                  </a:moveTo>
                  <a:cubicBezTo>
                    <a:pt x="13" y="46"/>
                    <a:pt x="13" y="46"/>
                    <a:pt x="13" y="46"/>
                  </a:cubicBezTo>
                  <a:cubicBezTo>
                    <a:pt x="14" y="45"/>
                    <a:pt x="14" y="45"/>
                    <a:pt x="14" y="45"/>
                  </a:cubicBezTo>
                  <a:cubicBezTo>
                    <a:pt x="15" y="45"/>
                    <a:pt x="15" y="45"/>
                    <a:pt x="15" y="45"/>
                  </a:cubicBezTo>
                  <a:cubicBezTo>
                    <a:pt x="14" y="46"/>
                    <a:pt x="14" y="46"/>
                    <a:pt x="14" y="46"/>
                  </a:cubicBezTo>
                  <a:cubicBezTo>
                    <a:pt x="14" y="46"/>
                    <a:pt x="14" y="46"/>
                    <a:pt x="14" y="46"/>
                  </a:cubicBezTo>
                  <a:moveTo>
                    <a:pt x="15" y="46"/>
                  </a:moveTo>
                  <a:cubicBezTo>
                    <a:pt x="16" y="45"/>
                    <a:pt x="16" y="45"/>
                    <a:pt x="16" y="45"/>
                  </a:cubicBezTo>
                  <a:cubicBezTo>
                    <a:pt x="17" y="45"/>
                    <a:pt x="17" y="45"/>
                    <a:pt x="17" y="45"/>
                  </a:cubicBezTo>
                  <a:cubicBezTo>
                    <a:pt x="16" y="46"/>
                    <a:pt x="16" y="46"/>
                    <a:pt x="16" y="46"/>
                  </a:cubicBezTo>
                  <a:cubicBezTo>
                    <a:pt x="16" y="46"/>
                    <a:pt x="16" y="46"/>
                    <a:pt x="16" y="46"/>
                  </a:cubicBezTo>
                  <a:cubicBezTo>
                    <a:pt x="16" y="46"/>
                    <a:pt x="16" y="46"/>
                    <a:pt x="16" y="46"/>
                  </a:cubicBezTo>
                  <a:cubicBezTo>
                    <a:pt x="15" y="46"/>
                    <a:pt x="15" y="46"/>
                    <a:pt x="15" y="46"/>
                  </a:cubicBezTo>
                  <a:cubicBezTo>
                    <a:pt x="15" y="46"/>
                    <a:pt x="15" y="46"/>
                    <a:pt x="15" y="46"/>
                  </a:cubicBezTo>
                  <a:moveTo>
                    <a:pt x="17" y="46"/>
                  </a:moveTo>
                  <a:cubicBezTo>
                    <a:pt x="18" y="45"/>
                    <a:pt x="18" y="45"/>
                    <a:pt x="18" y="45"/>
                  </a:cubicBezTo>
                  <a:cubicBezTo>
                    <a:pt x="19" y="45"/>
                    <a:pt x="19" y="45"/>
                    <a:pt x="19" y="45"/>
                  </a:cubicBezTo>
                  <a:cubicBezTo>
                    <a:pt x="19" y="46"/>
                    <a:pt x="19" y="46"/>
                    <a:pt x="19" y="46"/>
                  </a:cubicBezTo>
                  <a:cubicBezTo>
                    <a:pt x="19" y="46"/>
                    <a:pt x="19" y="46"/>
                    <a:pt x="19" y="46"/>
                  </a:cubicBezTo>
                  <a:cubicBezTo>
                    <a:pt x="18" y="46"/>
                    <a:pt x="18" y="46"/>
                    <a:pt x="17" y="46"/>
                  </a:cubicBezTo>
                  <a:moveTo>
                    <a:pt x="19" y="46"/>
                  </a:moveTo>
                  <a:cubicBezTo>
                    <a:pt x="20" y="45"/>
                    <a:pt x="20" y="45"/>
                    <a:pt x="20" y="45"/>
                  </a:cubicBezTo>
                  <a:cubicBezTo>
                    <a:pt x="21" y="45"/>
                    <a:pt x="21" y="45"/>
                    <a:pt x="21" y="45"/>
                  </a:cubicBezTo>
                  <a:cubicBezTo>
                    <a:pt x="20" y="46"/>
                    <a:pt x="20" y="46"/>
                    <a:pt x="20" y="46"/>
                  </a:cubicBezTo>
                  <a:cubicBezTo>
                    <a:pt x="19" y="46"/>
                    <a:pt x="19" y="46"/>
                    <a:pt x="19" y="46"/>
                  </a:cubicBezTo>
                  <a:moveTo>
                    <a:pt x="21" y="46"/>
                  </a:moveTo>
                  <a:cubicBezTo>
                    <a:pt x="21" y="45"/>
                    <a:pt x="21" y="45"/>
                    <a:pt x="21" y="45"/>
                  </a:cubicBezTo>
                  <a:cubicBezTo>
                    <a:pt x="23" y="45"/>
                    <a:pt x="23" y="45"/>
                    <a:pt x="23" y="45"/>
                  </a:cubicBezTo>
                  <a:cubicBezTo>
                    <a:pt x="22" y="46"/>
                    <a:pt x="22" y="46"/>
                    <a:pt x="22" y="46"/>
                  </a:cubicBezTo>
                  <a:cubicBezTo>
                    <a:pt x="22" y="46"/>
                    <a:pt x="22" y="46"/>
                    <a:pt x="22" y="46"/>
                  </a:cubicBezTo>
                  <a:cubicBezTo>
                    <a:pt x="21" y="46"/>
                    <a:pt x="21" y="46"/>
                    <a:pt x="21" y="46"/>
                  </a:cubicBezTo>
                  <a:moveTo>
                    <a:pt x="23" y="46"/>
                  </a:moveTo>
                  <a:cubicBezTo>
                    <a:pt x="24" y="45"/>
                    <a:pt x="24" y="45"/>
                    <a:pt x="24" y="45"/>
                  </a:cubicBezTo>
                  <a:cubicBezTo>
                    <a:pt x="24" y="45"/>
                    <a:pt x="24" y="45"/>
                    <a:pt x="24" y="45"/>
                  </a:cubicBezTo>
                  <a:cubicBezTo>
                    <a:pt x="24" y="46"/>
                    <a:pt x="24" y="46"/>
                    <a:pt x="24" y="46"/>
                  </a:cubicBezTo>
                  <a:cubicBezTo>
                    <a:pt x="24" y="46"/>
                    <a:pt x="24" y="46"/>
                    <a:pt x="24" y="46"/>
                  </a:cubicBezTo>
                  <a:cubicBezTo>
                    <a:pt x="23" y="46"/>
                    <a:pt x="23" y="46"/>
                    <a:pt x="23" y="46"/>
                  </a:cubicBezTo>
                  <a:moveTo>
                    <a:pt x="25" y="46"/>
                  </a:moveTo>
                  <a:cubicBezTo>
                    <a:pt x="26" y="45"/>
                    <a:pt x="26" y="45"/>
                    <a:pt x="26" y="45"/>
                  </a:cubicBezTo>
                  <a:cubicBezTo>
                    <a:pt x="27" y="45"/>
                    <a:pt x="27" y="45"/>
                    <a:pt x="27" y="45"/>
                  </a:cubicBezTo>
                  <a:cubicBezTo>
                    <a:pt x="27" y="46"/>
                    <a:pt x="27" y="46"/>
                    <a:pt x="27" y="46"/>
                  </a:cubicBezTo>
                  <a:cubicBezTo>
                    <a:pt x="27" y="46"/>
                    <a:pt x="27" y="46"/>
                    <a:pt x="27" y="46"/>
                  </a:cubicBezTo>
                  <a:cubicBezTo>
                    <a:pt x="26" y="46"/>
                    <a:pt x="25" y="46"/>
                    <a:pt x="25" y="46"/>
                  </a:cubicBezTo>
                  <a:moveTo>
                    <a:pt x="28" y="46"/>
                  </a:moveTo>
                  <a:cubicBezTo>
                    <a:pt x="28" y="45"/>
                    <a:pt x="28" y="45"/>
                    <a:pt x="28" y="45"/>
                  </a:cubicBezTo>
                  <a:cubicBezTo>
                    <a:pt x="29" y="45"/>
                    <a:pt x="29" y="45"/>
                    <a:pt x="29" y="45"/>
                  </a:cubicBezTo>
                  <a:cubicBezTo>
                    <a:pt x="29" y="46"/>
                    <a:pt x="29" y="46"/>
                    <a:pt x="29" y="46"/>
                  </a:cubicBezTo>
                  <a:cubicBezTo>
                    <a:pt x="28" y="46"/>
                    <a:pt x="28" y="46"/>
                    <a:pt x="28" y="46"/>
                  </a:cubicBezTo>
                  <a:moveTo>
                    <a:pt x="31" y="46"/>
                  </a:moveTo>
                  <a:cubicBezTo>
                    <a:pt x="31" y="46"/>
                    <a:pt x="30" y="46"/>
                    <a:pt x="30" y="46"/>
                  </a:cubicBezTo>
                  <a:cubicBezTo>
                    <a:pt x="30" y="45"/>
                    <a:pt x="30" y="45"/>
                    <a:pt x="30" y="45"/>
                  </a:cubicBezTo>
                  <a:cubicBezTo>
                    <a:pt x="32" y="45"/>
                    <a:pt x="32" y="45"/>
                    <a:pt x="32" y="45"/>
                  </a:cubicBezTo>
                  <a:cubicBezTo>
                    <a:pt x="31" y="46"/>
                    <a:pt x="31" y="46"/>
                    <a:pt x="31" y="46"/>
                  </a:cubicBezTo>
                  <a:moveTo>
                    <a:pt x="33" y="46"/>
                  </a:moveTo>
                  <a:cubicBezTo>
                    <a:pt x="33" y="46"/>
                    <a:pt x="32" y="46"/>
                    <a:pt x="32" y="46"/>
                  </a:cubicBezTo>
                  <a:cubicBezTo>
                    <a:pt x="33" y="45"/>
                    <a:pt x="33" y="45"/>
                    <a:pt x="33" y="45"/>
                  </a:cubicBezTo>
                  <a:cubicBezTo>
                    <a:pt x="34" y="45"/>
                    <a:pt x="34" y="45"/>
                    <a:pt x="34" y="45"/>
                  </a:cubicBezTo>
                  <a:cubicBezTo>
                    <a:pt x="33" y="46"/>
                    <a:pt x="33" y="46"/>
                    <a:pt x="33" y="46"/>
                  </a:cubicBezTo>
                  <a:moveTo>
                    <a:pt x="35" y="46"/>
                  </a:moveTo>
                  <a:cubicBezTo>
                    <a:pt x="34" y="46"/>
                    <a:pt x="34" y="46"/>
                    <a:pt x="34" y="46"/>
                  </a:cubicBezTo>
                  <a:cubicBezTo>
                    <a:pt x="35" y="45"/>
                    <a:pt x="35" y="45"/>
                    <a:pt x="35" y="45"/>
                  </a:cubicBezTo>
                  <a:cubicBezTo>
                    <a:pt x="36" y="45"/>
                    <a:pt x="36" y="45"/>
                    <a:pt x="36" y="45"/>
                  </a:cubicBezTo>
                  <a:cubicBezTo>
                    <a:pt x="35" y="46"/>
                    <a:pt x="35" y="46"/>
                    <a:pt x="35" y="46"/>
                  </a:cubicBezTo>
                  <a:moveTo>
                    <a:pt x="36" y="46"/>
                  </a:moveTo>
                  <a:cubicBezTo>
                    <a:pt x="36" y="45"/>
                    <a:pt x="36" y="45"/>
                    <a:pt x="36" y="45"/>
                  </a:cubicBezTo>
                  <a:cubicBezTo>
                    <a:pt x="37" y="45"/>
                    <a:pt x="37" y="45"/>
                    <a:pt x="37" y="45"/>
                  </a:cubicBezTo>
                  <a:cubicBezTo>
                    <a:pt x="36" y="46"/>
                    <a:pt x="36" y="46"/>
                    <a:pt x="36" y="46"/>
                  </a:cubicBezTo>
                  <a:cubicBezTo>
                    <a:pt x="36" y="46"/>
                    <a:pt x="36" y="46"/>
                    <a:pt x="36" y="46"/>
                  </a:cubicBezTo>
                  <a:moveTo>
                    <a:pt x="37" y="46"/>
                  </a:moveTo>
                  <a:cubicBezTo>
                    <a:pt x="38" y="45"/>
                    <a:pt x="38" y="45"/>
                    <a:pt x="38" y="45"/>
                  </a:cubicBezTo>
                  <a:cubicBezTo>
                    <a:pt x="38" y="45"/>
                    <a:pt x="38" y="45"/>
                    <a:pt x="38" y="45"/>
                  </a:cubicBezTo>
                  <a:cubicBezTo>
                    <a:pt x="38" y="45"/>
                    <a:pt x="38" y="45"/>
                    <a:pt x="38" y="45"/>
                  </a:cubicBezTo>
                  <a:cubicBezTo>
                    <a:pt x="38" y="46"/>
                    <a:pt x="38" y="46"/>
                    <a:pt x="38" y="46"/>
                  </a:cubicBezTo>
                  <a:cubicBezTo>
                    <a:pt x="37" y="46"/>
                    <a:pt x="37" y="46"/>
                    <a:pt x="37" y="46"/>
                  </a:cubicBezTo>
                  <a:moveTo>
                    <a:pt x="13" y="46"/>
                  </a:move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moveTo>
                    <a:pt x="15" y="43"/>
                  </a:moveTo>
                  <a:cubicBezTo>
                    <a:pt x="15" y="43"/>
                    <a:pt x="15" y="43"/>
                    <a:pt x="15" y="43"/>
                  </a:cubicBezTo>
                  <a:cubicBezTo>
                    <a:pt x="16" y="43"/>
                    <a:pt x="16" y="43"/>
                    <a:pt x="17" y="43"/>
                  </a:cubicBezTo>
                  <a:cubicBezTo>
                    <a:pt x="18" y="43"/>
                    <a:pt x="18" y="43"/>
                    <a:pt x="19" y="42"/>
                  </a:cubicBezTo>
                  <a:cubicBezTo>
                    <a:pt x="19" y="42"/>
                    <a:pt x="19" y="42"/>
                    <a:pt x="19" y="41"/>
                  </a:cubicBezTo>
                  <a:cubicBezTo>
                    <a:pt x="19" y="40"/>
                    <a:pt x="19" y="39"/>
                    <a:pt x="19" y="39"/>
                  </a:cubicBezTo>
                  <a:cubicBezTo>
                    <a:pt x="19" y="38"/>
                    <a:pt x="19" y="38"/>
                    <a:pt x="19" y="38"/>
                  </a:cubicBezTo>
                  <a:cubicBezTo>
                    <a:pt x="23" y="38"/>
                    <a:pt x="27" y="38"/>
                    <a:pt x="31" y="38"/>
                  </a:cubicBezTo>
                  <a:cubicBezTo>
                    <a:pt x="31" y="38"/>
                    <a:pt x="31" y="39"/>
                    <a:pt x="31" y="39"/>
                  </a:cubicBezTo>
                  <a:cubicBezTo>
                    <a:pt x="31" y="40"/>
                    <a:pt x="31" y="40"/>
                    <a:pt x="31" y="40"/>
                  </a:cubicBezTo>
                  <a:cubicBezTo>
                    <a:pt x="31" y="40"/>
                    <a:pt x="31" y="40"/>
                    <a:pt x="31" y="40"/>
                  </a:cubicBezTo>
                  <a:cubicBezTo>
                    <a:pt x="31" y="41"/>
                    <a:pt x="31" y="42"/>
                    <a:pt x="31" y="42"/>
                  </a:cubicBezTo>
                  <a:cubicBezTo>
                    <a:pt x="31" y="43"/>
                    <a:pt x="32" y="43"/>
                    <a:pt x="32" y="43"/>
                  </a:cubicBezTo>
                  <a:cubicBezTo>
                    <a:pt x="37" y="43"/>
                    <a:pt x="37" y="43"/>
                    <a:pt x="37" y="43"/>
                  </a:cubicBezTo>
                  <a:cubicBezTo>
                    <a:pt x="37" y="43"/>
                    <a:pt x="37" y="43"/>
                    <a:pt x="38" y="43"/>
                  </a:cubicBezTo>
                  <a:cubicBezTo>
                    <a:pt x="38" y="44"/>
                    <a:pt x="38" y="44"/>
                    <a:pt x="38" y="44"/>
                  </a:cubicBezTo>
                  <a:cubicBezTo>
                    <a:pt x="26" y="44"/>
                    <a:pt x="26" y="44"/>
                    <a:pt x="26" y="44"/>
                  </a:cubicBezTo>
                  <a:cubicBezTo>
                    <a:pt x="26" y="44"/>
                    <a:pt x="26" y="44"/>
                    <a:pt x="26"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3"/>
                  </a:cubicBezTo>
                  <a:cubicBezTo>
                    <a:pt x="14" y="43"/>
                    <a:pt x="14" y="43"/>
                    <a:pt x="14" y="43"/>
                  </a:cubicBezTo>
                  <a:cubicBezTo>
                    <a:pt x="14" y="43"/>
                    <a:pt x="15" y="43"/>
                    <a:pt x="15" y="43"/>
                  </a:cubicBezTo>
                  <a:moveTo>
                    <a:pt x="7" y="37"/>
                  </a:moveTo>
                  <a:cubicBezTo>
                    <a:pt x="7" y="37"/>
                    <a:pt x="7" y="37"/>
                    <a:pt x="7" y="37"/>
                  </a:cubicBezTo>
                  <a:cubicBezTo>
                    <a:pt x="6" y="37"/>
                    <a:pt x="6" y="37"/>
                    <a:pt x="6" y="37"/>
                  </a:cubicBezTo>
                  <a:cubicBezTo>
                    <a:pt x="6" y="36"/>
                    <a:pt x="7" y="36"/>
                    <a:pt x="7" y="36"/>
                  </a:cubicBezTo>
                  <a:cubicBezTo>
                    <a:pt x="7" y="36"/>
                    <a:pt x="7" y="36"/>
                    <a:pt x="7" y="36"/>
                  </a:cubicBezTo>
                  <a:cubicBezTo>
                    <a:pt x="8" y="36"/>
                    <a:pt x="8" y="36"/>
                    <a:pt x="8" y="36"/>
                  </a:cubicBezTo>
                  <a:cubicBezTo>
                    <a:pt x="8" y="36"/>
                    <a:pt x="7" y="36"/>
                    <a:pt x="7" y="37"/>
                  </a:cubicBezTo>
                  <a:moveTo>
                    <a:pt x="5" y="37"/>
                  </a:moveTo>
                  <a:cubicBezTo>
                    <a:pt x="5" y="37"/>
                    <a:pt x="5" y="37"/>
                    <a:pt x="4" y="37"/>
                  </a:cubicBezTo>
                  <a:cubicBezTo>
                    <a:pt x="5" y="36"/>
                    <a:pt x="5" y="36"/>
                    <a:pt x="5" y="36"/>
                  </a:cubicBezTo>
                  <a:cubicBezTo>
                    <a:pt x="6" y="36"/>
                    <a:pt x="6" y="36"/>
                    <a:pt x="6" y="36"/>
                  </a:cubicBezTo>
                  <a:cubicBezTo>
                    <a:pt x="5" y="36"/>
                    <a:pt x="5" y="36"/>
                    <a:pt x="5" y="36"/>
                  </a:cubicBezTo>
                  <a:cubicBezTo>
                    <a:pt x="5" y="37"/>
                    <a:pt x="5" y="37"/>
                    <a:pt x="5" y="37"/>
                  </a:cubicBezTo>
                  <a:moveTo>
                    <a:pt x="41" y="36"/>
                  </a:moveTo>
                  <a:cubicBezTo>
                    <a:pt x="42" y="36"/>
                    <a:pt x="42" y="36"/>
                    <a:pt x="42" y="36"/>
                  </a:cubicBezTo>
                  <a:cubicBezTo>
                    <a:pt x="43" y="36"/>
                    <a:pt x="43" y="36"/>
                    <a:pt x="43" y="36"/>
                  </a:cubicBezTo>
                  <a:cubicBezTo>
                    <a:pt x="42" y="36"/>
                    <a:pt x="42" y="36"/>
                    <a:pt x="42" y="36"/>
                  </a:cubicBezTo>
                  <a:cubicBezTo>
                    <a:pt x="42" y="36"/>
                    <a:pt x="42" y="36"/>
                    <a:pt x="42" y="36"/>
                  </a:cubicBezTo>
                  <a:cubicBezTo>
                    <a:pt x="42" y="36"/>
                    <a:pt x="41" y="36"/>
                    <a:pt x="41" y="36"/>
                  </a:cubicBezTo>
                  <a:moveTo>
                    <a:pt x="9" y="37"/>
                  </a:moveTo>
                  <a:cubicBezTo>
                    <a:pt x="8" y="37"/>
                    <a:pt x="8" y="37"/>
                    <a:pt x="8" y="37"/>
                  </a:cubicBezTo>
                  <a:cubicBezTo>
                    <a:pt x="8" y="36"/>
                    <a:pt x="9" y="36"/>
                    <a:pt x="9" y="36"/>
                  </a:cubicBezTo>
                  <a:cubicBezTo>
                    <a:pt x="10" y="36"/>
                    <a:pt x="10" y="36"/>
                    <a:pt x="10" y="36"/>
                  </a:cubicBezTo>
                  <a:cubicBezTo>
                    <a:pt x="10" y="36"/>
                    <a:pt x="9" y="36"/>
                    <a:pt x="9" y="37"/>
                  </a:cubicBezTo>
                  <a:cubicBezTo>
                    <a:pt x="9" y="37"/>
                    <a:pt x="9" y="37"/>
                    <a:pt x="9" y="37"/>
                  </a:cubicBezTo>
                  <a:moveTo>
                    <a:pt x="39" y="37"/>
                  </a:moveTo>
                  <a:cubicBezTo>
                    <a:pt x="39" y="36"/>
                    <a:pt x="39" y="36"/>
                    <a:pt x="39" y="36"/>
                  </a:cubicBezTo>
                  <a:cubicBezTo>
                    <a:pt x="40" y="36"/>
                    <a:pt x="40" y="36"/>
                    <a:pt x="40" y="36"/>
                  </a:cubicBezTo>
                  <a:cubicBezTo>
                    <a:pt x="41" y="36"/>
                    <a:pt x="41" y="36"/>
                    <a:pt x="41" y="36"/>
                  </a:cubicBezTo>
                  <a:cubicBezTo>
                    <a:pt x="40" y="36"/>
                    <a:pt x="40" y="36"/>
                    <a:pt x="40" y="36"/>
                  </a:cubicBezTo>
                  <a:cubicBezTo>
                    <a:pt x="40" y="37"/>
                    <a:pt x="40" y="37"/>
                    <a:pt x="40" y="37"/>
                  </a:cubicBezTo>
                  <a:cubicBezTo>
                    <a:pt x="40" y="37"/>
                    <a:pt x="39" y="37"/>
                    <a:pt x="39" y="37"/>
                  </a:cubicBezTo>
                  <a:moveTo>
                    <a:pt x="36" y="37"/>
                  </a:moveTo>
                  <a:cubicBezTo>
                    <a:pt x="37" y="36"/>
                    <a:pt x="37" y="36"/>
                    <a:pt x="37" y="36"/>
                  </a:cubicBezTo>
                  <a:cubicBezTo>
                    <a:pt x="38" y="36"/>
                    <a:pt x="38" y="36"/>
                    <a:pt x="39" y="36"/>
                  </a:cubicBezTo>
                  <a:cubicBezTo>
                    <a:pt x="38" y="36"/>
                    <a:pt x="38" y="36"/>
                    <a:pt x="38" y="36"/>
                  </a:cubicBezTo>
                  <a:cubicBezTo>
                    <a:pt x="38" y="37"/>
                    <a:pt x="38" y="37"/>
                    <a:pt x="38" y="37"/>
                  </a:cubicBezTo>
                  <a:cubicBezTo>
                    <a:pt x="37" y="37"/>
                    <a:pt x="37" y="37"/>
                    <a:pt x="36" y="37"/>
                  </a:cubicBezTo>
                  <a:moveTo>
                    <a:pt x="43" y="36"/>
                  </a:moveTo>
                  <a:cubicBezTo>
                    <a:pt x="44" y="36"/>
                    <a:pt x="44" y="36"/>
                    <a:pt x="44" y="36"/>
                  </a:cubicBezTo>
                  <a:cubicBezTo>
                    <a:pt x="44" y="36"/>
                    <a:pt x="44" y="36"/>
                    <a:pt x="45" y="35"/>
                  </a:cubicBezTo>
                  <a:cubicBezTo>
                    <a:pt x="44" y="36"/>
                    <a:pt x="44" y="36"/>
                    <a:pt x="44" y="36"/>
                  </a:cubicBezTo>
                  <a:cubicBezTo>
                    <a:pt x="44" y="36"/>
                    <a:pt x="43" y="36"/>
                    <a:pt x="43" y="36"/>
                  </a:cubicBezTo>
                  <a:moveTo>
                    <a:pt x="35" y="37"/>
                  </a:moveTo>
                  <a:cubicBezTo>
                    <a:pt x="35" y="35"/>
                    <a:pt x="35" y="35"/>
                    <a:pt x="35" y="35"/>
                  </a:cubicBezTo>
                  <a:cubicBezTo>
                    <a:pt x="36" y="35"/>
                    <a:pt x="36" y="35"/>
                    <a:pt x="36" y="35"/>
                  </a:cubicBezTo>
                  <a:cubicBezTo>
                    <a:pt x="36" y="36"/>
                    <a:pt x="36" y="36"/>
                    <a:pt x="35" y="37"/>
                  </a:cubicBezTo>
                  <a:cubicBezTo>
                    <a:pt x="35" y="37"/>
                    <a:pt x="35" y="37"/>
                    <a:pt x="35" y="37"/>
                  </a:cubicBezTo>
                  <a:moveTo>
                    <a:pt x="32" y="37"/>
                  </a:moveTo>
                  <a:cubicBezTo>
                    <a:pt x="32" y="36"/>
                    <a:pt x="32" y="36"/>
                    <a:pt x="33" y="35"/>
                  </a:cubicBezTo>
                  <a:cubicBezTo>
                    <a:pt x="33" y="35"/>
                    <a:pt x="34" y="35"/>
                    <a:pt x="34" y="35"/>
                  </a:cubicBezTo>
                  <a:cubicBezTo>
                    <a:pt x="34" y="37"/>
                    <a:pt x="34" y="37"/>
                    <a:pt x="34" y="37"/>
                  </a:cubicBezTo>
                  <a:cubicBezTo>
                    <a:pt x="34" y="37"/>
                    <a:pt x="34" y="37"/>
                    <a:pt x="34" y="37"/>
                  </a:cubicBezTo>
                  <a:cubicBezTo>
                    <a:pt x="33" y="37"/>
                    <a:pt x="32" y="37"/>
                    <a:pt x="32" y="37"/>
                  </a:cubicBezTo>
                  <a:moveTo>
                    <a:pt x="30" y="37"/>
                  </a:moveTo>
                  <a:cubicBezTo>
                    <a:pt x="31" y="36"/>
                    <a:pt x="31" y="36"/>
                    <a:pt x="31" y="36"/>
                  </a:cubicBezTo>
                  <a:cubicBezTo>
                    <a:pt x="31" y="35"/>
                    <a:pt x="31" y="35"/>
                    <a:pt x="31" y="35"/>
                  </a:cubicBezTo>
                  <a:cubicBezTo>
                    <a:pt x="32" y="35"/>
                    <a:pt x="32" y="35"/>
                    <a:pt x="32" y="35"/>
                  </a:cubicBezTo>
                  <a:cubicBezTo>
                    <a:pt x="31" y="36"/>
                    <a:pt x="31" y="36"/>
                    <a:pt x="31" y="37"/>
                  </a:cubicBezTo>
                  <a:cubicBezTo>
                    <a:pt x="30" y="37"/>
                    <a:pt x="30" y="37"/>
                    <a:pt x="30" y="37"/>
                  </a:cubicBezTo>
                  <a:moveTo>
                    <a:pt x="29" y="37"/>
                  </a:moveTo>
                  <a:cubicBezTo>
                    <a:pt x="29" y="35"/>
                    <a:pt x="29" y="35"/>
                    <a:pt x="29" y="35"/>
                  </a:cubicBezTo>
                  <a:cubicBezTo>
                    <a:pt x="30" y="35"/>
                    <a:pt x="30" y="35"/>
                    <a:pt x="30" y="35"/>
                  </a:cubicBezTo>
                  <a:cubicBezTo>
                    <a:pt x="30" y="35"/>
                    <a:pt x="30" y="35"/>
                    <a:pt x="30" y="35"/>
                  </a:cubicBezTo>
                  <a:cubicBezTo>
                    <a:pt x="30" y="37"/>
                    <a:pt x="30" y="37"/>
                    <a:pt x="30" y="37"/>
                  </a:cubicBezTo>
                  <a:cubicBezTo>
                    <a:pt x="29" y="37"/>
                    <a:pt x="29" y="37"/>
                    <a:pt x="29" y="37"/>
                  </a:cubicBezTo>
                  <a:moveTo>
                    <a:pt x="27" y="37"/>
                  </a:moveTo>
                  <a:cubicBezTo>
                    <a:pt x="27" y="36"/>
                    <a:pt x="28" y="36"/>
                    <a:pt x="28" y="35"/>
                  </a:cubicBezTo>
                  <a:cubicBezTo>
                    <a:pt x="28" y="35"/>
                    <a:pt x="28" y="35"/>
                    <a:pt x="28" y="35"/>
                  </a:cubicBezTo>
                  <a:cubicBezTo>
                    <a:pt x="29" y="35"/>
                    <a:pt x="29" y="35"/>
                    <a:pt x="29" y="35"/>
                  </a:cubicBezTo>
                  <a:cubicBezTo>
                    <a:pt x="28" y="37"/>
                    <a:pt x="28" y="37"/>
                    <a:pt x="28" y="37"/>
                  </a:cubicBezTo>
                  <a:cubicBezTo>
                    <a:pt x="27" y="37"/>
                    <a:pt x="27" y="37"/>
                    <a:pt x="27" y="37"/>
                  </a:cubicBezTo>
                  <a:moveTo>
                    <a:pt x="26" y="37"/>
                  </a:moveTo>
                  <a:cubicBezTo>
                    <a:pt x="26" y="36"/>
                    <a:pt x="26" y="36"/>
                    <a:pt x="26" y="36"/>
                  </a:cubicBezTo>
                  <a:cubicBezTo>
                    <a:pt x="26" y="35"/>
                    <a:pt x="26" y="35"/>
                    <a:pt x="26" y="35"/>
                  </a:cubicBezTo>
                  <a:cubicBezTo>
                    <a:pt x="27" y="35"/>
                    <a:pt x="27" y="35"/>
                    <a:pt x="27" y="35"/>
                  </a:cubicBezTo>
                  <a:cubicBezTo>
                    <a:pt x="27" y="35"/>
                    <a:pt x="27" y="35"/>
                    <a:pt x="27" y="35"/>
                  </a:cubicBezTo>
                  <a:cubicBezTo>
                    <a:pt x="27" y="36"/>
                    <a:pt x="26" y="36"/>
                    <a:pt x="26" y="37"/>
                  </a:cubicBezTo>
                  <a:cubicBezTo>
                    <a:pt x="26" y="37"/>
                    <a:pt x="26" y="37"/>
                    <a:pt x="26" y="37"/>
                  </a:cubicBezTo>
                  <a:moveTo>
                    <a:pt x="24" y="37"/>
                  </a:moveTo>
                  <a:cubicBezTo>
                    <a:pt x="24" y="36"/>
                    <a:pt x="25" y="36"/>
                    <a:pt x="25" y="35"/>
                  </a:cubicBezTo>
                  <a:cubicBezTo>
                    <a:pt x="26" y="35"/>
                    <a:pt x="26" y="35"/>
                    <a:pt x="26" y="35"/>
                  </a:cubicBezTo>
                  <a:cubicBezTo>
                    <a:pt x="25" y="36"/>
                    <a:pt x="25" y="36"/>
                    <a:pt x="25" y="37"/>
                  </a:cubicBezTo>
                  <a:cubicBezTo>
                    <a:pt x="24" y="37"/>
                    <a:pt x="24" y="37"/>
                    <a:pt x="24" y="37"/>
                  </a:cubicBezTo>
                  <a:moveTo>
                    <a:pt x="22" y="37"/>
                  </a:moveTo>
                  <a:cubicBezTo>
                    <a:pt x="22" y="36"/>
                    <a:pt x="23" y="36"/>
                    <a:pt x="23" y="35"/>
                  </a:cubicBezTo>
                  <a:cubicBezTo>
                    <a:pt x="23" y="35"/>
                    <a:pt x="24" y="35"/>
                    <a:pt x="24" y="35"/>
                  </a:cubicBezTo>
                  <a:cubicBezTo>
                    <a:pt x="24" y="36"/>
                    <a:pt x="24" y="36"/>
                    <a:pt x="23" y="37"/>
                  </a:cubicBezTo>
                  <a:cubicBezTo>
                    <a:pt x="23" y="37"/>
                    <a:pt x="23" y="37"/>
                    <a:pt x="23" y="37"/>
                  </a:cubicBezTo>
                  <a:cubicBezTo>
                    <a:pt x="23" y="37"/>
                    <a:pt x="22" y="37"/>
                    <a:pt x="22" y="37"/>
                  </a:cubicBezTo>
                  <a:moveTo>
                    <a:pt x="11" y="37"/>
                  </a:moveTo>
                  <a:cubicBezTo>
                    <a:pt x="11" y="37"/>
                    <a:pt x="10" y="37"/>
                    <a:pt x="10" y="37"/>
                  </a:cubicBezTo>
                  <a:cubicBezTo>
                    <a:pt x="10" y="36"/>
                    <a:pt x="10" y="36"/>
                    <a:pt x="11" y="35"/>
                  </a:cubicBezTo>
                  <a:cubicBezTo>
                    <a:pt x="11" y="35"/>
                    <a:pt x="11" y="35"/>
                    <a:pt x="11" y="35"/>
                  </a:cubicBezTo>
                  <a:cubicBezTo>
                    <a:pt x="12" y="35"/>
                    <a:pt x="12" y="35"/>
                    <a:pt x="12" y="35"/>
                  </a:cubicBezTo>
                  <a:cubicBezTo>
                    <a:pt x="11" y="37"/>
                    <a:pt x="11" y="37"/>
                    <a:pt x="11" y="37"/>
                  </a:cubicBezTo>
                  <a:moveTo>
                    <a:pt x="19" y="37"/>
                  </a:moveTo>
                  <a:cubicBezTo>
                    <a:pt x="20" y="36"/>
                    <a:pt x="20" y="36"/>
                    <a:pt x="20" y="36"/>
                  </a:cubicBezTo>
                  <a:cubicBezTo>
                    <a:pt x="20" y="35"/>
                    <a:pt x="20" y="35"/>
                    <a:pt x="20" y="35"/>
                  </a:cubicBezTo>
                  <a:cubicBezTo>
                    <a:pt x="21" y="35"/>
                    <a:pt x="21" y="35"/>
                    <a:pt x="22" y="35"/>
                  </a:cubicBezTo>
                  <a:cubicBezTo>
                    <a:pt x="22" y="36"/>
                    <a:pt x="22" y="36"/>
                    <a:pt x="21" y="37"/>
                  </a:cubicBezTo>
                  <a:cubicBezTo>
                    <a:pt x="21" y="37"/>
                    <a:pt x="21" y="37"/>
                    <a:pt x="21" y="37"/>
                  </a:cubicBezTo>
                  <a:cubicBezTo>
                    <a:pt x="20" y="37"/>
                    <a:pt x="20" y="37"/>
                    <a:pt x="19" y="37"/>
                  </a:cubicBezTo>
                  <a:moveTo>
                    <a:pt x="17" y="37"/>
                  </a:moveTo>
                  <a:cubicBezTo>
                    <a:pt x="17" y="36"/>
                    <a:pt x="17" y="36"/>
                    <a:pt x="18" y="35"/>
                  </a:cubicBezTo>
                  <a:cubicBezTo>
                    <a:pt x="18" y="35"/>
                    <a:pt x="19" y="35"/>
                    <a:pt x="19" y="35"/>
                  </a:cubicBezTo>
                  <a:cubicBezTo>
                    <a:pt x="18" y="37"/>
                    <a:pt x="18" y="37"/>
                    <a:pt x="18" y="37"/>
                  </a:cubicBezTo>
                  <a:cubicBezTo>
                    <a:pt x="17" y="37"/>
                    <a:pt x="17" y="37"/>
                    <a:pt x="17" y="37"/>
                  </a:cubicBezTo>
                  <a:moveTo>
                    <a:pt x="15" y="37"/>
                  </a:moveTo>
                  <a:cubicBezTo>
                    <a:pt x="15" y="35"/>
                    <a:pt x="15" y="35"/>
                    <a:pt x="15" y="35"/>
                  </a:cubicBezTo>
                  <a:cubicBezTo>
                    <a:pt x="16" y="35"/>
                    <a:pt x="16" y="35"/>
                    <a:pt x="17" y="35"/>
                  </a:cubicBezTo>
                  <a:cubicBezTo>
                    <a:pt x="17" y="36"/>
                    <a:pt x="16" y="36"/>
                    <a:pt x="16" y="37"/>
                  </a:cubicBezTo>
                  <a:cubicBezTo>
                    <a:pt x="16" y="37"/>
                    <a:pt x="15" y="37"/>
                    <a:pt x="15" y="37"/>
                  </a:cubicBezTo>
                  <a:moveTo>
                    <a:pt x="12" y="37"/>
                  </a:moveTo>
                  <a:cubicBezTo>
                    <a:pt x="13" y="35"/>
                    <a:pt x="13" y="35"/>
                    <a:pt x="13" y="35"/>
                  </a:cubicBezTo>
                  <a:cubicBezTo>
                    <a:pt x="14" y="35"/>
                    <a:pt x="14" y="35"/>
                    <a:pt x="14" y="35"/>
                  </a:cubicBezTo>
                  <a:cubicBezTo>
                    <a:pt x="15" y="35"/>
                    <a:pt x="15" y="35"/>
                    <a:pt x="15" y="35"/>
                  </a:cubicBezTo>
                  <a:cubicBezTo>
                    <a:pt x="14" y="37"/>
                    <a:pt x="14" y="37"/>
                    <a:pt x="14" y="37"/>
                  </a:cubicBezTo>
                  <a:cubicBezTo>
                    <a:pt x="14" y="37"/>
                    <a:pt x="14" y="37"/>
                    <a:pt x="14" y="37"/>
                  </a:cubicBezTo>
                  <a:cubicBezTo>
                    <a:pt x="13" y="37"/>
                    <a:pt x="13" y="37"/>
                    <a:pt x="12" y="37"/>
                  </a:cubicBezTo>
                  <a:moveTo>
                    <a:pt x="45" y="36"/>
                  </a:moveTo>
                  <a:cubicBezTo>
                    <a:pt x="46" y="35"/>
                    <a:pt x="46" y="35"/>
                    <a:pt x="46" y="35"/>
                  </a:cubicBezTo>
                  <a:cubicBezTo>
                    <a:pt x="46" y="35"/>
                    <a:pt x="47" y="35"/>
                    <a:pt x="47" y="35"/>
                  </a:cubicBezTo>
                  <a:cubicBezTo>
                    <a:pt x="47" y="36"/>
                    <a:pt x="46" y="36"/>
                    <a:pt x="46" y="36"/>
                  </a:cubicBezTo>
                  <a:cubicBezTo>
                    <a:pt x="46" y="36"/>
                    <a:pt x="46" y="36"/>
                    <a:pt x="45" y="36"/>
                  </a:cubicBezTo>
                  <a:moveTo>
                    <a:pt x="4" y="36"/>
                  </a:moveTo>
                  <a:cubicBezTo>
                    <a:pt x="3" y="36"/>
                    <a:pt x="3" y="36"/>
                    <a:pt x="3" y="36"/>
                  </a:cubicBezTo>
                  <a:cubicBezTo>
                    <a:pt x="3" y="35"/>
                    <a:pt x="3" y="35"/>
                    <a:pt x="3" y="35"/>
                  </a:cubicBezTo>
                  <a:cubicBezTo>
                    <a:pt x="4" y="35"/>
                    <a:pt x="4" y="35"/>
                    <a:pt x="4" y="35"/>
                  </a:cubicBezTo>
                  <a:cubicBezTo>
                    <a:pt x="4" y="36"/>
                    <a:pt x="4" y="36"/>
                    <a:pt x="4" y="36"/>
                  </a:cubicBezTo>
                  <a:moveTo>
                    <a:pt x="47" y="36"/>
                  </a:moveTo>
                  <a:cubicBezTo>
                    <a:pt x="47" y="36"/>
                    <a:pt x="48" y="35"/>
                    <a:pt x="48" y="35"/>
                  </a:cubicBezTo>
                  <a:cubicBezTo>
                    <a:pt x="48" y="35"/>
                    <a:pt x="49" y="35"/>
                    <a:pt x="49" y="34"/>
                  </a:cubicBezTo>
                  <a:cubicBezTo>
                    <a:pt x="49" y="35"/>
                    <a:pt x="49" y="35"/>
                    <a:pt x="48" y="36"/>
                  </a:cubicBezTo>
                  <a:cubicBezTo>
                    <a:pt x="47" y="36"/>
                    <a:pt x="47" y="36"/>
                    <a:pt x="47" y="36"/>
                  </a:cubicBezTo>
                  <a:moveTo>
                    <a:pt x="2" y="36"/>
                  </a:moveTo>
                  <a:cubicBezTo>
                    <a:pt x="2" y="35"/>
                    <a:pt x="2" y="35"/>
                    <a:pt x="2" y="34"/>
                  </a:cubicBezTo>
                  <a:cubicBezTo>
                    <a:pt x="2" y="34"/>
                    <a:pt x="2" y="35"/>
                    <a:pt x="3" y="35"/>
                  </a:cubicBezTo>
                  <a:cubicBezTo>
                    <a:pt x="2" y="36"/>
                    <a:pt x="2" y="36"/>
                    <a:pt x="2" y="36"/>
                  </a:cubicBezTo>
                  <a:moveTo>
                    <a:pt x="7" y="35"/>
                  </a:moveTo>
                  <a:cubicBezTo>
                    <a:pt x="3" y="35"/>
                    <a:pt x="2" y="34"/>
                    <a:pt x="2" y="31"/>
                  </a:cubicBezTo>
                  <a:cubicBezTo>
                    <a:pt x="2" y="14"/>
                    <a:pt x="2" y="14"/>
                    <a:pt x="2" y="14"/>
                  </a:cubicBezTo>
                  <a:cubicBezTo>
                    <a:pt x="2" y="14"/>
                    <a:pt x="1" y="13"/>
                    <a:pt x="1" y="12"/>
                  </a:cubicBezTo>
                  <a:cubicBezTo>
                    <a:pt x="1" y="9"/>
                    <a:pt x="1" y="4"/>
                    <a:pt x="2" y="2"/>
                  </a:cubicBezTo>
                  <a:cubicBezTo>
                    <a:pt x="3" y="2"/>
                    <a:pt x="3" y="1"/>
                    <a:pt x="3" y="1"/>
                  </a:cubicBezTo>
                  <a:cubicBezTo>
                    <a:pt x="4" y="1"/>
                    <a:pt x="4" y="1"/>
                    <a:pt x="4" y="1"/>
                  </a:cubicBezTo>
                  <a:cubicBezTo>
                    <a:pt x="5" y="1"/>
                    <a:pt x="6" y="1"/>
                    <a:pt x="7" y="1"/>
                  </a:cubicBezTo>
                  <a:cubicBezTo>
                    <a:pt x="8" y="1"/>
                    <a:pt x="10" y="1"/>
                    <a:pt x="11" y="1"/>
                  </a:cubicBezTo>
                  <a:cubicBezTo>
                    <a:pt x="12" y="1"/>
                    <a:pt x="14" y="1"/>
                    <a:pt x="15" y="1"/>
                  </a:cubicBezTo>
                  <a:cubicBezTo>
                    <a:pt x="47" y="1"/>
                    <a:pt x="47" y="1"/>
                    <a:pt x="47" y="1"/>
                  </a:cubicBezTo>
                  <a:cubicBezTo>
                    <a:pt x="47" y="1"/>
                    <a:pt x="48" y="2"/>
                    <a:pt x="48" y="2"/>
                  </a:cubicBezTo>
                  <a:cubicBezTo>
                    <a:pt x="49" y="3"/>
                    <a:pt x="49" y="6"/>
                    <a:pt x="49" y="7"/>
                  </a:cubicBezTo>
                  <a:cubicBezTo>
                    <a:pt x="49" y="8"/>
                    <a:pt x="49" y="8"/>
                    <a:pt x="49" y="9"/>
                  </a:cubicBezTo>
                  <a:cubicBezTo>
                    <a:pt x="49" y="23"/>
                    <a:pt x="49" y="23"/>
                    <a:pt x="49" y="23"/>
                  </a:cubicBezTo>
                  <a:cubicBezTo>
                    <a:pt x="49" y="24"/>
                    <a:pt x="49" y="25"/>
                    <a:pt x="49" y="26"/>
                  </a:cubicBezTo>
                  <a:cubicBezTo>
                    <a:pt x="49" y="28"/>
                    <a:pt x="49" y="30"/>
                    <a:pt x="49" y="32"/>
                  </a:cubicBezTo>
                  <a:cubicBezTo>
                    <a:pt x="49" y="33"/>
                    <a:pt x="49" y="33"/>
                    <a:pt x="48" y="33"/>
                  </a:cubicBezTo>
                  <a:cubicBezTo>
                    <a:pt x="47" y="34"/>
                    <a:pt x="45" y="35"/>
                    <a:pt x="43" y="35"/>
                  </a:cubicBezTo>
                  <a:cubicBezTo>
                    <a:pt x="42" y="35"/>
                    <a:pt x="42" y="35"/>
                    <a:pt x="41" y="35"/>
                  </a:cubicBezTo>
                  <a:cubicBezTo>
                    <a:pt x="41" y="35"/>
                    <a:pt x="40" y="35"/>
                    <a:pt x="40" y="35"/>
                  </a:cubicBezTo>
                  <a:cubicBezTo>
                    <a:pt x="36" y="35"/>
                    <a:pt x="31" y="34"/>
                    <a:pt x="27" y="34"/>
                  </a:cubicBezTo>
                  <a:cubicBezTo>
                    <a:pt x="22" y="34"/>
                    <a:pt x="18" y="34"/>
                    <a:pt x="14" y="34"/>
                  </a:cubicBezTo>
                  <a:cubicBezTo>
                    <a:pt x="13" y="34"/>
                    <a:pt x="12" y="34"/>
                    <a:pt x="11" y="34"/>
                  </a:cubicBezTo>
                  <a:cubicBezTo>
                    <a:pt x="10" y="35"/>
                    <a:pt x="9" y="35"/>
                    <a:pt x="7" y="35"/>
                  </a:cubicBezTo>
                  <a:moveTo>
                    <a:pt x="7" y="0"/>
                  </a:moveTo>
                  <a:cubicBezTo>
                    <a:pt x="6" y="0"/>
                    <a:pt x="4" y="0"/>
                    <a:pt x="3" y="0"/>
                  </a:cubicBezTo>
                  <a:cubicBezTo>
                    <a:pt x="3" y="0"/>
                    <a:pt x="2" y="1"/>
                    <a:pt x="2" y="1"/>
                  </a:cubicBezTo>
                  <a:cubicBezTo>
                    <a:pt x="0" y="3"/>
                    <a:pt x="0" y="8"/>
                    <a:pt x="0" y="12"/>
                  </a:cubicBezTo>
                  <a:cubicBezTo>
                    <a:pt x="0" y="13"/>
                    <a:pt x="1" y="14"/>
                    <a:pt x="1" y="14"/>
                  </a:cubicBezTo>
                  <a:cubicBezTo>
                    <a:pt x="1" y="31"/>
                    <a:pt x="1" y="31"/>
                    <a:pt x="1" y="31"/>
                  </a:cubicBezTo>
                  <a:cubicBezTo>
                    <a:pt x="1" y="32"/>
                    <a:pt x="1" y="32"/>
                    <a:pt x="1" y="32"/>
                  </a:cubicBezTo>
                  <a:cubicBezTo>
                    <a:pt x="1" y="34"/>
                    <a:pt x="1" y="35"/>
                    <a:pt x="2" y="36"/>
                  </a:cubicBezTo>
                  <a:cubicBezTo>
                    <a:pt x="3" y="38"/>
                    <a:pt x="4" y="38"/>
                    <a:pt x="6" y="38"/>
                  </a:cubicBezTo>
                  <a:cubicBezTo>
                    <a:pt x="9" y="38"/>
                    <a:pt x="13" y="38"/>
                    <a:pt x="17" y="38"/>
                  </a:cubicBezTo>
                  <a:cubicBezTo>
                    <a:pt x="17" y="38"/>
                    <a:pt x="18" y="38"/>
                    <a:pt x="18" y="38"/>
                  </a:cubicBezTo>
                  <a:cubicBezTo>
                    <a:pt x="18" y="39"/>
                    <a:pt x="18" y="39"/>
                    <a:pt x="18" y="39"/>
                  </a:cubicBezTo>
                  <a:cubicBezTo>
                    <a:pt x="18" y="39"/>
                    <a:pt x="18" y="40"/>
                    <a:pt x="18" y="41"/>
                  </a:cubicBezTo>
                  <a:cubicBezTo>
                    <a:pt x="18" y="42"/>
                    <a:pt x="18" y="42"/>
                    <a:pt x="18" y="42"/>
                  </a:cubicBezTo>
                  <a:cubicBezTo>
                    <a:pt x="18" y="42"/>
                    <a:pt x="17" y="42"/>
                    <a:pt x="17" y="42"/>
                  </a:cubicBezTo>
                  <a:cubicBezTo>
                    <a:pt x="16" y="42"/>
                    <a:pt x="16" y="42"/>
                    <a:pt x="15" y="42"/>
                  </a:cubicBezTo>
                  <a:cubicBezTo>
                    <a:pt x="14" y="42"/>
                    <a:pt x="14" y="42"/>
                    <a:pt x="14" y="42"/>
                  </a:cubicBezTo>
                  <a:cubicBezTo>
                    <a:pt x="14" y="42"/>
                    <a:pt x="14" y="42"/>
                    <a:pt x="13" y="42"/>
                  </a:cubicBezTo>
                  <a:cubicBezTo>
                    <a:pt x="13" y="42"/>
                    <a:pt x="12" y="42"/>
                    <a:pt x="12" y="42"/>
                  </a:cubicBezTo>
                  <a:cubicBezTo>
                    <a:pt x="12" y="43"/>
                    <a:pt x="12" y="43"/>
                    <a:pt x="12" y="44"/>
                  </a:cubicBezTo>
                  <a:cubicBezTo>
                    <a:pt x="12" y="44"/>
                    <a:pt x="12" y="44"/>
                    <a:pt x="12" y="44"/>
                  </a:cubicBezTo>
                  <a:cubicBezTo>
                    <a:pt x="12" y="44"/>
                    <a:pt x="12" y="44"/>
                    <a:pt x="12" y="44"/>
                  </a:cubicBezTo>
                  <a:cubicBezTo>
                    <a:pt x="12" y="44"/>
                    <a:pt x="12" y="46"/>
                    <a:pt x="12" y="46"/>
                  </a:cubicBezTo>
                  <a:cubicBezTo>
                    <a:pt x="12" y="47"/>
                    <a:pt x="12" y="47"/>
                    <a:pt x="12" y="47"/>
                  </a:cubicBezTo>
                  <a:cubicBezTo>
                    <a:pt x="13" y="47"/>
                    <a:pt x="13" y="47"/>
                    <a:pt x="14" y="47"/>
                  </a:cubicBezTo>
                  <a:cubicBezTo>
                    <a:pt x="15" y="47"/>
                    <a:pt x="15" y="47"/>
                    <a:pt x="15" y="47"/>
                  </a:cubicBezTo>
                  <a:cubicBezTo>
                    <a:pt x="16" y="47"/>
                    <a:pt x="16" y="47"/>
                    <a:pt x="16" y="47"/>
                  </a:cubicBezTo>
                  <a:cubicBezTo>
                    <a:pt x="18" y="47"/>
                    <a:pt x="21" y="47"/>
                    <a:pt x="23" y="47"/>
                  </a:cubicBezTo>
                  <a:cubicBezTo>
                    <a:pt x="25" y="47"/>
                    <a:pt x="27" y="47"/>
                    <a:pt x="29" y="47"/>
                  </a:cubicBezTo>
                  <a:cubicBezTo>
                    <a:pt x="31" y="47"/>
                    <a:pt x="33" y="47"/>
                    <a:pt x="35" y="47"/>
                  </a:cubicBezTo>
                  <a:cubicBezTo>
                    <a:pt x="35" y="47"/>
                    <a:pt x="39" y="47"/>
                    <a:pt x="39" y="46"/>
                  </a:cubicBezTo>
                  <a:cubicBezTo>
                    <a:pt x="39" y="44"/>
                    <a:pt x="39" y="44"/>
                    <a:pt x="39" y="44"/>
                  </a:cubicBezTo>
                  <a:cubicBezTo>
                    <a:pt x="39" y="44"/>
                    <a:pt x="39" y="44"/>
                    <a:pt x="39" y="44"/>
                  </a:cubicBezTo>
                  <a:cubicBezTo>
                    <a:pt x="39" y="44"/>
                    <a:pt x="39" y="44"/>
                    <a:pt x="39" y="44"/>
                  </a:cubicBezTo>
                  <a:cubicBezTo>
                    <a:pt x="39" y="43"/>
                    <a:pt x="38" y="42"/>
                    <a:pt x="37" y="42"/>
                  </a:cubicBezTo>
                  <a:cubicBezTo>
                    <a:pt x="32" y="42"/>
                    <a:pt x="32" y="42"/>
                    <a:pt x="32" y="42"/>
                  </a:cubicBezTo>
                  <a:cubicBezTo>
                    <a:pt x="32" y="42"/>
                    <a:pt x="32" y="42"/>
                    <a:pt x="32" y="42"/>
                  </a:cubicBezTo>
                  <a:cubicBezTo>
                    <a:pt x="32" y="42"/>
                    <a:pt x="32" y="41"/>
                    <a:pt x="32" y="41"/>
                  </a:cubicBezTo>
                  <a:cubicBezTo>
                    <a:pt x="32" y="40"/>
                    <a:pt x="32" y="40"/>
                    <a:pt x="32" y="40"/>
                  </a:cubicBezTo>
                  <a:cubicBezTo>
                    <a:pt x="32" y="39"/>
                    <a:pt x="32" y="39"/>
                    <a:pt x="32" y="39"/>
                  </a:cubicBezTo>
                  <a:cubicBezTo>
                    <a:pt x="32" y="39"/>
                    <a:pt x="32" y="38"/>
                    <a:pt x="32" y="38"/>
                  </a:cubicBezTo>
                  <a:cubicBezTo>
                    <a:pt x="39" y="38"/>
                    <a:pt x="45" y="37"/>
                    <a:pt x="47" y="37"/>
                  </a:cubicBezTo>
                  <a:cubicBezTo>
                    <a:pt x="47" y="37"/>
                    <a:pt x="48" y="37"/>
                    <a:pt x="49" y="37"/>
                  </a:cubicBezTo>
                  <a:cubicBezTo>
                    <a:pt x="50" y="36"/>
                    <a:pt x="50" y="34"/>
                    <a:pt x="50" y="33"/>
                  </a:cubicBezTo>
                  <a:cubicBezTo>
                    <a:pt x="50" y="32"/>
                    <a:pt x="50" y="32"/>
                    <a:pt x="50" y="32"/>
                  </a:cubicBezTo>
                  <a:cubicBezTo>
                    <a:pt x="50" y="32"/>
                    <a:pt x="50" y="32"/>
                    <a:pt x="50" y="32"/>
                  </a:cubicBezTo>
                  <a:cubicBezTo>
                    <a:pt x="50" y="30"/>
                    <a:pt x="50" y="28"/>
                    <a:pt x="50" y="26"/>
                  </a:cubicBezTo>
                  <a:cubicBezTo>
                    <a:pt x="50" y="25"/>
                    <a:pt x="50" y="24"/>
                    <a:pt x="50" y="23"/>
                  </a:cubicBezTo>
                  <a:cubicBezTo>
                    <a:pt x="50" y="9"/>
                    <a:pt x="50" y="9"/>
                    <a:pt x="50" y="9"/>
                  </a:cubicBezTo>
                  <a:cubicBezTo>
                    <a:pt x="50" y="8"/>
                    <a:pt x="50" y="8"/>
                    <a:pt x="50" y="8"/>
                  </a:cubicBezTo>
                  <a:cubicBezTo>
                    <a:pt x="50" y="6"/>
                    <a:pt x="50" y="3"/>
                    <a:pt x="49" y="1"/>
                  </a:cubicBezTo>
                  <a:cubicBezTo>
                    <a:pt x="48" y="1"/>
                    <a:pt x="48" y="0"/>
                    <a:pt x="47" y="0"/>
                  </a:cubicBezTo>
                  <a:cubicBezTo>
                    <a:pt x="15" y="0"/>
                    <a:pt x="15" y="0"/>
                    <a:pt x="15" y="0"/>
                  </a:cubicBezTo>
                  <a:cubicBezTo>
                    <a:pt x="14" y="0"/>
                    <a:pt x="12" y="0"/>
                    <a:pt x="11" y="0"/>
                  </a:cubicBezTo>
                  <a:cubicBezTo>
                    <a:pt x="10" y="0"/>
                    <a:pt x="8"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86" name="Freeform 72"/>
            <p:cNvSpPr>
              <a:spLocks noEditPoints="1"/>
            </p:cNvSpPr>
            <p:nvPr/>
          </p:nvSpPr>
          <p:spPr bwMode="auto">
            <a:xfrm>
              <a:off x="3672" y="2213"/>
              <a:ext cx="60" cy="49"/>
            </a:xfrm>
            <a:custGeom>
              <a:gdLst>
                <a:gd fmla="*/ 15 w 25" name="T0"/>
                <a:gd fmla="*/ 18 h 21" name="T1"/>
                <a:gd fmla="*/ 8 w 25" name="T2"/>
                <a:gd fmla="*/ 13 h 21" name="T3"/>
                <a:gd fmla="*/ 2 w 25" name="T4"/>
                <a:gd fmla="*/ 8 h 21" name="T5"/>
                <a:gd fmla="*/ 4 w 25" name="T6"/>
                <a:gd fmla="*/ 9 h 21" name="T7"/>
                <a:gd fmla="*/ 12 w 25" name="T8"/>
                <a:gd fmla="*/ 15 h 21" name="T9"/>
                <a:gd fmla="*/ 19 w 25" name="T10"/>
                <a:gd fmla="*/ 19 h 21" name="T11"/>
                <a:gd fmla="*/ 22 w 25" name="T12"/>
                <a:gd fmla="*/ 18 h 21" name="T13"/>
                <a:gd fmla="*/ 19 w 25" name="T14"/>
                <a:gd fmla="*/ 18 h 21" name="T15"/>
                <a:gd fmla="*/ 13 w 25" name="T16"/>
                <a:gd fmla="*/ 15 h 21" name="T17"/>
                <a:gd fmla="*/ 7 w 25" name="T18"/>
                <a:gd fmla="*/ 10 h 21" name="T19"/>
                <a:gd fmla="*/ 8 w 25" name="T20"/>
                <a:gd fmla="*/ 7 h 21" name="T21"/>
                <a:gd fmla="*/ 13 w 25" name="T22"/>
                <a:gd fmla="*/ 5 h 21" name="T23"/>
                <a:gd fmla="*/ 18 w 25" name="T24"/>
                <a:gd fmla="*/ 3 h 21" name="T25"/>
                <a:gd fmla="*/ 24 w 25" name="T26"/>
                <a:gd fmla="*/ 14 h 21" name="T27"/>
                <a:gd fmla="*/ 24 w 25" name="T28"/>
                <a:gd fmla="*/ 16 h 21" name="T29"/>
                <a:gd fmla="*/ 6 w 25" name="T30"/>
                <a:gd fmla="*/ 9 h 21" name="T31"/>
                <a:gd fmla="*/ 4 w 25" name="T32"/>
                <a:gd fmla="*/ 8 h 21" name="T33"/>
                <a:gd fmla="*/ 2 w 25" name="T34"/>
                <a:gd fmla="*/ 6 h 21" name="T35"/>
                <a:gd fmla="*/ 11 w 25" name="T36"/>
                <a:gd fmla="*/ 5 h 21" name="T37"/>
                <a:gd fmla="*/ 11 w 25" name="T38"/>
                <a:gd fmla="*/ 5 h 21" name="T39"/>
                <a:gd fmla="*/ 6 w 25" name="T40"/>
                <a:gd fmla="*/ 9 h 21" name="T41"/>
                <a:gd fmla="*/ 11 w 25" name="T42"/>
                <a:gd fmla="*/ 4 h 21" name="T43"/>
                <a:gd fmla="*/ 7 w 25" name="T44"/>
                <a:gd fmla="*/ 1 h 21" name="T45"/>
                <a:gd fmla="*/ 16 w 25" name="T46"/>
                <a:gd fmla="*/ 2 h 21" name="T47"/>
                <a:gd fmla="*/ 12 w 25" name="T48"/>
                <a:gd fmla="*/ 4 h 21" name="T49"/>
                <a:gd fmla="*/ 7 w 25" name="T50"/>
                <a:gd fmla="*/ 0 h 21" name="T51"/>
                <a:gd fmla="*/ 5 w 25" name="T52"/>
                <a:gd fmla="*/ 1 h 21" name="T53"/>
                <a:gd fmla="*/ 1 w 25" name="T54"/>
                <a:gd fmla="*/ 4 h 21" name="T55"/>
                <a:gd fmla="*/ 1 w 25" name="T56"/>
                <a:gd fmla="*/ 8 h 21" name="T57"/>
                <a:gd fmla="*/ 8 w 25" name="T58"/>
                <a:gd fmla="*/ 14 h 21" name="T59"/>
                <a:gd fmla="*/ 14 w 25" name="T60"/>
                <a:gd fmla="*/ 19 h 21" name="T61"/>
                <a:gd fmla="*/ 23 w 25" name="T62"/>
                <a:gd fmla="*/ 19 h 21" name="T63"/>
                <a:gd fmla="*/ 19 w 25" name="T64"/>
                <a:gd fmla="*/ 3 h 2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1" w="25">
                  <a:moveTo>
                    <a:pt x="19" y="20"/>
                  </a:moveTo>
                  <a:cubicBezTo>
                    <a:pt x="18" y="20"/>
                    <a:pt x="16" y="19"/>
                    <a:pt x="15" y="18"/>
                  </a:cubicBezTo>
                  <a:cubicBezTo>
                    <a:pt x="14" y="18"/>
                    <a:pt x="12" y="17"/>
                    <a:pt x="11" y="16"/>
                  </a:cubicBezTo>
                  <a:cubicBezTo>
                    <a:pt x="10" y="15"/>
                    <a:pt x="9" y="14"/>
                    <a:pt x="8" y="13"/>
                  </a:cubicBezTo>
                  <a:cubicBezTo>
                    <a:pt x="8" y="13"/>
                    <a:pt x="7" y="13"/>
                    <a:pt x="6" y="12"/>
                  </a:cubicBezTo>
                  <a:cubicBezTo>
                    <a:pt x="4" y="11"/>
                    <a:pt x="2" y="10"/>
                    <a:pt x="2" y="8"/>
                  </a:cubicBezTo>
                  <a:cubicBezTo>
                    <a:pt x="2" y="8"/>
                    <a:pt x="3" y="9"/>
                    <a:pt x="4" y="9"/>
                  </a:cubicBezTo>
                  <a:cubicBezTo>
                    <a:pt x="4" y="9"/>
                    <a:pt x="4" y="9"/>
                    <a:pt x="4" y="9"/>
                  </a:cubicBezTo>
                  <a:cubicBezTo>
                    <a:pt x="7" y="11"/>
                    <a:pt x="10" y="13"/>
                    <a:pt x="12" y="14"/>
                  </a:cubicBezTo>
                  <a:cubicBezTo>
                    <a:pt x="12" y="15"/>
                    <a:pt x="12" y="15"/>
                    <a:pt x="12" y="15"/>
                  </a:cubicBezTo>
                  <a:cubicBezTo>
                    <a:pt x="13" y="16"/>
                    <a:pt x="14" y="17"/>
                    <a:pt x="15" y="18"/>
                  </a:cubicBezTo>
                  <a:cubicBezTo>
                    <a:pt x="16" y="19"/>
                    <a:pt x="18" y="19"/>
                    <a:pt x="19" y="19"/>
                  </a:cubicBezTo>
                  <a:cubicBezTo>
                    <a:pt x="20" y="19"/>
                    <a:pt x="22" y="18"/>
                    <a:pt x="23" y="18"/>
                  </a:cubicBezTo>
                  <a:cubicBezTo>
                    <a:pt x="22" y="18"/>
                    <a:pt x="22" y="18"/>
                    <a:pt x="22" y="18"/>
                  </a:cubicBezTo>
                  <a:cubicBezTo>
                    <a:pt x="21" y="19"/>
                    <a:pt x="20" y="20"/>
                    <a:pt x="19" y="20"/>
                  </a:cubicBezTo>
                  <a:moveTo>
                    <a:pt x="19" y="18"/>
                  </a:moveTo>
                  <a:cubicBezTo>
                    <a:pt x="18" y="18"/>
                    <a:pt x="17" y="18"/>
                    <a:pt x="16" y="17"/>
                  </a:cubicBezTo>
                  <a:cubicBezTo>
                    <a:pt x="15" y="16"/>
                    <a:pt x="14" y="16"/>
                    <a:pt x="13" y="15"/>
                  </a:cubicBezTo>
                  <a:cubicBezTo>
                    <a:pt x="12" y="14"/>
                    <a:pt x="12" y="14"/>
                    <a:pt x="12" y="14"/>
                  </a:cubicBezTo>
                  <a:cubicBezTo>
                    <a:pt x="11" y="12"/>
                    <a:pt x="9" y="11"/>
                    <a:pt x="7" y="10"/>
                  </a:cubicBezTo>
                  <a:cubicBezTo>
                    <a:pt x="7" y="10"/>
                    <a:pt x="7" y="10"/>
                    <a:pt x="7" y="10"/>
                  </a:cubicBezTo>
                  <a:cubicBezTo>
                    <a:pt x="7" y="9"/>
                    <a:pt x="8" y="8"/>
                    <a:pt x="8" y="7"/>
                  </a:cubicBezTo>
                  <a:cubicBezTo>
                    <a:pt x="9" y="7"/>
                    <a:pt x="10" y="6"/>
                    <a:pt x="11" y="6"/>
                  </a:cubicBezTo>
                  <a:cubicBezTo>
                    <a:pt x="13" y="5"/>
                    <a:pt x="13" y="5"/>
                    <a:pt x="13" y="5"/>
                  </a:cubicBezTo>
                  <a:cubicBezTo>
                    <a:pt x="14" y="4"/>
                    <a:pt x="16" y="3"/>
                    <a:pt x="18" y="3"/>
                  </a:cubicBezTo>
                  <a:cubicBezTo>
                    <a:pt x="18" y="3"/>
                    <a:pt x="18" y="3"/>
                    <a:pt x="18" y="3"/>
                  </a:cubicBezTo>
                  <a:cubicBezTo>
                    <a:pt x="19" y="4"/>
                    <a:pt x="19" y="4"/>
                    <a:pt x="19" y="4"/>
                  </a:cubicBezTo>
                  <a:cubicBezTo>
                    <a:pt x="22" y="6"/>
                    <a:pt x="24" y="10"/>
                    <a:pt x="24" y="14"/>
                  </a:cubicBezTo>
                  <a:cubicBezTo>
                    <a:pt x="24" y="14"/>
                    <a:pt x="24" y="15"/>
                    <a:pt x="24" y="16"/>
                  </a:cubicBezTo>
                  <a:cubicBezTo>
                    <a:pt x="24" y="16"/>
                    <a:pt x="24" y="16"/>
                    <a:pt x="24" y="16"/>
                  </a:cubicBezTo>
                  <a:cubicBezTo>
                    <a:pt x="22" y="17"/>
                    <a:pt x="21" y="18"/>
                    <a:pt x="19" y="18"/>
                  </a:cubicBezTo>
                  <a:moveTo>
                    <a:pt x="6" y="9"/>
                  </a:moveTo>
                  <a:cubicBezTo>
                    <a:pt x="6" y="9"/>
                    <a:pt x="5" y="9"/>
                    <a:pt x="5" y="9"/>
                  </a:cubicBezTo>
                  <a:cubicBezTo>
                    <a:pt x="4" y="8"/>
                    <a:pt x="4" y="8"/>
                    <a:pt x="4" y="8"/>
                  </a:cubicBezTo>
                  <a:cubicBezTo>
                    <a:pt x="3" y="8"/>
                    <a:pt x="3" y="8"/>
                    <a:pt x="2" y="7"/>
                  </a:cubicBezTo>
                  <a:cubicBezTo>
                    <a:pt x="2" y="6"/>
                    <a:pt x="2" y="6"/>
                    <a:pt x="2" y="6"/>
                  </a:cubicBezTo>
                  <a:cubicBezTo>
                    <a:pt x="2" y="4"/>
                    <a:pt x="3" y="3"/>
                    <a:pt x="5" y="2"/>
                  </a:cubicBezTo>
                  <a:cubicBezTo>
                    <a:pt x="7" y="3"/>
                    <a:pt x="9" y="4"/>
                    <a:pt x="11" y="5"/>
                  </a:cubicBezTo>
                  <a:cubicBezTo>
                    <a:pt x="11" y="5"/>
                    <a:pt x="11" y="5"/>
                    <a:pt x="11" y="5"/>
                  </a:cubicBezTo>
                  <a:cubicBezTo>
                    <a:pt x="11" y="5"/>
                    <a:pt x="11" y="5"/>
                    <a:pt x="11" y="5"/>
                  </a:cubicBezTo>
                  <a:cubicBezTo>
                    <a:pt x="10" y="5"/>
                    <a:pt x="9" y="6"/>
                    <a:pt x="8" y="7"/>
                  </a:cubicBezTo>
                  <a:cubicBezTo>
                    <a:pt x="7" y="8"/>
                    <a:pt x="6" y="8"/>
                    <a:pt x="6" y="9"/>
                  </a:cubicBezTo>
                  <a:moveTo>
                    <a:pt x="12" y="4"/>
                  </a:moveTo>
                  <a:cubicBezTo>
                    <a:pt x="11" y="4"/>
                    <a:pt x="11" y="4"/>
                    <a:pt x="11" y="4"/>
                  </a:cubicBezTo>
                  <a:cubicBezTo>
                    <a:pt x="10" y="3"/>
                    <a:pt x="8" y="2"/>
                    <a:pt x="6" y="1"/>
                  </a:cubicBezTo>
                  <a:cubicBezTo>
                    <a:pt x="7" y="1"/>
                    <a:pt x="7" y="1"/>
                    <a:pt x="7" y="1"/>
                  </a:cubicBezTo>
                  <a:cubicBezTo>
                    <a:pt x="8" y="1"/>
                    <a:pt x="9" y="1"/>
                    <a:pt x="10" y="1"/>
                  </a:cubicBezTo>
                  <a:cubicBezTo>
                    <a:pt x="12" y="1"/>
                    <a:pt x="15" y="1"/>
                    <a:pt x="16" y="2"/>
                  </a:cubicBezTo>
                  <a:cubicBezTo>
                    <a:pt x="15" y="3"/>
                    <a:pt x="14" y="3"/>
                    <a:pt x="12" y="4"/>
                  </a:cubicBezTo>
                  <a:cubicBezTo>
                    <a:pt x="12" y="4"/>
                    <a:pt x="12" y="4"/>
                    <a:pt x="12" y="4"/>
                  </a:cubicBezTo>
                  <a:moveTo>
                    <a:pt x="10" y="0"/>
                  </a:moveTo>
                  <a:cubicBezTo>
                    <a:pt x="9" y="0"/>
                    <a:pt x="8" y="0"/>
                    <a:pt x="7" y="0"/>
                  </a:cubicBezTo>
                  <a:cubicBezTo>
                    <a:pt x="6" y="0"/>
                    <a:pt x="6" y="1"/>
                    <a:pt x="5" y="1"/>
                  </a:cubicBezTo>
                  <a:cubicBezTo>
                    <a:pt x="5" y="1"/>
                    <a:pt x="5" y="1"/>
                    <a:pt x="5" y="1"/>
                  </a:cubicBezTo>
                  <a:cubicBezTo>
                    <a:pt x="3" y="2"/>
                    <a:pt x="2" y="3"/>
                    <a:pt x="1" y="4"/>
                  </a:cubicBezTo>
                  <a:cubicBezTo>
                    <a:pt x="1" y="4"/>
                    <a:pt x="1" y="4"/>
                    <a:pt x="1" y="4"/>
                  </a:cubicBezTo>
                  <a:cubicBezTo>
                    <a:pt x="0" y="5"/>
                    <a:pt x="0" y="6"/>
                    <a:pt x="1" y="6"/>
                  </a:cubicBezTo>
                  <a:cubicBezTo>
                    <a:pt x="0" y="7"/>
                    <a:pt x="0" y="7"/>
                    <a:pt x="1" y="8"/>
                  </a:cubicBezTo>
                  <a:cubicBezTo>
                    <a:pt x="1" y="10"/>
                    <a:pt x="4" y="12"/>
                    <a:pt x="6" y="13"/>
                  </a:cubicBezTo>
                  <a:cubicBezTo>
                    <a:pt x="6" y="13"/>
                    <a:pt x="7" y="14"/>
                    <a:pt x="8" y="14"/>
                  </a:cubicBezTo>
                  <a:cubicBezTo>
                    <a:pt x="9" y="15"/>
                    <a:pt x="10" y="16"/>
                    <a:pt x="11" y="16"/>
                  </a:cubicBezTo>
                  <a:cubicBezTo>
                    <a:pt x="12" y="17"/>
                    <a:pt x="13" y="18"/>
                    <a:pt x="14" y="19"/>
                  </a:cubicBezTo>
                  <a:cubicBezTo>
                    <a:pt x="16" y="20"/>
                    <a:pt x="17" y="21"/>
                    <a:pt x="19" y="21"/>
                  </a:cubicBezTo>
                  <a:cubicBezTo>
                    <a:pt x="21" y="21"/>
                    <a:pt x="22" y="20"/>
                    <a:pt x="23" y="19"/>
                  </a:cubicBezTo>
                  <a:cubicBezTo>
                    <a:pt x="24" y="18"/>
                    <a:pt x="25" y="16"/>
                    <a:pt x="25" y="14"/>
                  </a:cubicBezTo>
                  <a:cubicBezTo>
                    <a:pt x="25" y="9"/>
                    <a:pt x="22" y="5"/>
                    <a:pt x="19" y="3"/>
                  </a:cubicBezTo>
                  <a:cubicBezTo>
                    <a:pt x="17" y="1"/>
                    <a:pt x="13"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87" name="Freeform 73"/>
            <p:cNvSpPr>
              <a:spLocks noEditPoints="1"/>
            </p:cNvSpPr>
            <p:nvPr/>
          </p:nvSpPr>
          <p:spPr bwMode="auto">
            <a:xfrm>
              <a:off x="3530" y="2224"/>
              <a:ext cx="133" cy="34"/>
            </a:xfrm>
            <a:custGeom>
              <a:gdLst>
                <a:gd fmla="*/ 10 w 56" name="T0"/>
                <a:gd fmla="*/ 12 h 14" name="T1"/>
                <a:gd fmla="*/ 8 w 56" name="T2"/>
                <a:gd fmla="*/ 12 h 14" name="T3"/>
                <a:gd fmla="*/ 11 w 56" name="T4"/>
                <a:gd fmla="*/ 12 h 14" name="T5"/>
                <a:gd fmla="*/ 11 w 56" name="T6"/>
                <a:gd fmla="*/ 12 h 14" name="T7"/>
                <a:gd fmla="*/ 16 w 56" name="T8"/>
                <a:gd fmla="*/ 12 h 14" name="T9"/>
                <a:gd fmla="*/ 17 w 56" name="T10"/>
                <a:gd fmla="*/ 12 h 14" name="T11"/>
                <a:gd fmla="*/ 19 w 56" name="T12"/>
                <a:gd fmla="*/ 12 h 14" name="T13"/>
                <a:gd fmla="*/ 6 w 56" name="T14"/>
                <a:gd fmla="*/ 12 h 14" name="T15"/>
                <a:gd fmla="*/ 7 w 56" name="T16"/>
                <a:gd fmla="*/ 12 h 14" name="T17"/>
                <a:gd fmla="*/ 20 w 56" name="T18"/>
                <a:gd fmla="*/ 12 h 14" name="T19"/>
                <a:gd fmla="*/ 23 w 56" name="T20"/>
                <a:gd fmla="*/ 12 h 14" name="T21"/>
                <a:gd fmla="*/ 24 w 56" name="T22"/>
                <a:gd fmla="*/ 12 h 14" name="T23"/>
                <a:gd fmla="*/ 24 w 56" name="T24"/>
                <a:gd fmla="*/ 12 h 14" name="T25"/>
                <a:gd fmla="*/ 29 w 56" name="T26"/>
                <a:gd fmla="*/ 11 h 14" name="T27"/>
                <a:gd fmla="*/ 29 w 56" name="T28"/>
                <a:gd fmla="*/ 12 h 14" name="T29"/>
                <a:gd fmla="*/ 29 w 56" name="T30"/>
                <a:gd fmla="*/ 11 h 14" name="T31"/>
                <a:gd fmla="*/ 29 w 56" name="T32"/>
                <a:gd fmla="*/ 12 h 14" name="T33"/>
                <a:gd fmla="*/ 33 w 56" name="T34"/>
                <a:gd fmla="*/ 11 h 14" name="T35"/>
                <a:gd fmla="*/ 34 w 56" name="T36"/>
                <a:gd fmla="*/ 12 h 14" name="T37"/>
                <a:gd fmla="*/ 35 w 56" name="T38"/>
                <a:gd fmla="*/ 12 h 14" name="T39"/>
                <a:gd fmla="*/ 37 w 56" name="T40"/>
                <a:gd fmla="*/ 12 h 14" name="T41"/>
                <a:gd fmla="*/ 38 w 56" name="T42"/>
                <a:gd fmla="*/ 12 h 14" name="T43"/>
                <a:gd fmla="*/ 39 w 56" name="T44"/>
                <a:gd fmla="*/ 12 h 14" name="T45"/>
                <a:gd fmla="*/ 41 w 56" name="T46"/>
                <a:gd fmla="*/ 12 h 14" name="T47"/>
                <a:gd fmla="*/ 42 w 56" name="T48"/>
                <a:gd fmla="*/ 11 h 14" name="T49"/>
                <a:gd fmla="*/ 42 w 56" name="T50"/>
                <a:gd fmla="*/ 12 h 14" name="T51"/>
                <a:gd fmla="*/ 46 w 56" name="T52"/>
                <a:gd fmla="*/ 11 h 14" name="T53"/>
                <a:gd fmla="*/ 46 w 56" name="T54"/>
                <a:gd fmla="*/ 12 h 14" name="T55"/>
                <a:gd fmla="*/ 48 w 56" name="T56"/>
                <a:gd fmla="*/ 12 h 14" name="T57"/>
                <a:gd fmla="*/ 49 w 56" name="T58"/>
                <a:gd fmla="*/ 12 h 14" name="T59"/>
                <a:gd fmla="*/ 50 w 56" name="T60"/>
                <a:gd fmla="*/ 12 h 14" name="T61"/>
                <a:gd fmla="*/ 4 w 56" name="T62"/>
                <a:gd fmla="*/ 11 h 14" name="T63"/>
                <a:gd fmla="*/ 3 w 56" name="T64"/>
                <a:gd fmla="*/ 12 h 14" name="T65"/>
                <a:gd fmla="*/ 53 w 56" name="T66"/>
                <a:gd fmla="*/ 11 h 14" name="T67"/>
                <a:gd fmla="*/ 53 w 56" name="T68"/>
                <a:gd fmla="*/ 12 h 14" name="T69"/>
                <a:gd fmla="*/ 55 w 56" name="T70"/>
                <a:gd fmla="*/ 12 h 14" name="T71"/>
                <a:gd fmla="*/ 1 w 56" name="T72"/>
                <a:gd fmla="*/ 11 h 14" name="T73"/>
                <a:gd fmla="*/ 2 w 56" name="T74"/>
                <a:gd fmla="*/ 12 h 14" name="T75"/>
                <a:gd fmla="*/ 9 w 56" name="T76"/>
                <a:gd fmla="*/ 2 h 14" name="T77"/>
                <a:gd fmla="*/ 51 w 56" name="T78"/>
                <a:gd fmla="*/ 1 h 14" name="T79"/>
                <a:gd fmla="*/ 10 w 56" name="T80"/>
                <a:gd fmla="*/ 11 h 14" name="T81"/>
                <a:gd fmla="*/ 8 w 56" name="T82"/>
                <a:gd fmla="*/ 1 h 14" name="T83"/>
                <a:gd fmla="*/ 1 w 56" name="T84"/>
                <a:gd fmla="*/ 10 h 14" name="T85"/>
                <a:gd fmla="*/ 0 w 56" name="T86"/>
                <a:gd fmla="*/ 13 h 14" name="T87"/>
                <a:gd fmla="*/ 1 w 56" name="T88"/>
                <a:gd fmla="*/ 14 h 14" name="T89"/>
                <a:gd fmla="*/ 13 w 56" name="T90"/>
                <a:gd fmla="*/ 13 h 14" name="T91"/>
                <a:gd fmla="*/ 13 w 56" name="T92"/>
                <a:gd fmla="*/ 13 h 14" name="T93"/>
                <a:gd fmla="*/ 16 w 56" name="T94"/>
                <a:gd fmla="*/ 13 h 14" name="T95"/>
                <a:gd fmla="*/ 19 w 56" name="T96"/>
                <a:gd fmla="*/ 13 h 14" name="T97"/>
                <a:gd fmla="*/ 20 w 56" name="T98"/>
                <a:gd fmla="*/ 13 h 14" name="T99"/>
                <a:gd fmla="*/ 23 w 56" name="T100"/>
                <a:gd fmla="*/ 13 h 14" name="T101"/>
                <a:gd fmla="*/ 28 w 56" name="T102"/>
                <a:gd fmla="*/ 13 h 14" name="T103"/>
                <a:gd fmla="*/ 33 w 56" name="T104"/>
                <a:gd fmla="*/ 13 h 14" name="T105"/>
                <a:gd fmla="*/ 33 w 56" name="T106"/>
                <a:gd fmla="*/ 13 h 14" name="T107"/>
                <a:gd fmla="*/ 55 w 56" name="T108"/>
                <a:gd fmla="*/ 13 h 14" name="T109"/>
                <a:gd fmla="*/ 56 w 56" name="T110"/>
                <a:gd fmla="*/ 13 h 14" name="T111"/>
                <a:gd fmla="*/ 56 w 56" name="T112"/>
                <a:gd fmla="*/ 11 h 14" name="T113"/>
                <a:gd fmla="*/ 50 w 56" name="T114"/>
                <a:gd fmla="*/ 0 h 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4" w="56">
                  <a:moveTo>
                    <a:pt x="9" y="12"/>
                  </a:moveTo>
                  <a:cubicBezTo>
                    <a:pt x="10" y="12"/>
                    <a:pt x="10" y="12"/>
                    <a:pt x="10" y="12"/>
                  </a:cubicBezTo>
                  <a:cubicBezTo>
                    <a:pt x="10" y="12"/>
                    <a:pt x="10" y="12"/>
                    <a:pt x="10" y="12"/>
                  </a:cubicBezTo>
                  <a:cubicBezTo>
                    <a:pt x="8" y="12"/>
                    <a:pt x="8" y="12"/>
                    <a:pt x="8" y="12"/>
                  </a:cubicBezTo>
                  <a:cubicBezTo>
                    <a:pt x="8" y="12"/>
                    <a:pt x="8" y="12"/>
                    <a:pt x="8" y="12"/>
                  </a:cubicBezTo>
                  <a:cubicBezTo>
                    <a:pt x="8" y="12"/>
                    <a:pt x="8" y="12"/>
                    <a:pt x="8" y="12"/>
                  </a:cubicBezTo>
                  <a:cubicBezTo>
                    <a:pt x="9" y="12"/>
                    <a:pt x="9" y="12"/>
                    <a:pt x="9" y="12"/>
                  </a:cubicBezTo>
                  <a:moveTo>
                    <a:pt x="11" y="12"/>
                  </a:moveTo>
                  <a:cubicBezTo>
                    <a:pt x="11" y="12"/>
                    <a:pt x="11" y="12"/>
                    <a:pt x="11" y="12"/>
                  </a:cubicBezTo>
                  <a:cubicBezTo>
                    <a:pt x="13" y="12"/>
                    <a:pt x="13" y="12"/>
                    <a:pt x="13" y="12"/>
                  </a:cubicBezTo>
                  <a:cubicBezTo>
                    <a:pt x="13" y="12"/>
                    <a:pt x="13" y="12"/>
                    <a:pt x="13" y="12"/>
                  </a:cubicBezTo>
                  <a:cubicBezTo>
                    <a:pt x="11" y="12"/>
                    <a:pt x="11" y="12"/>
                    <a:pt x="11" y="12"/>
                  </a:cubicBezTo>
                  <a:moveTo>
                    <a:pt x="14" y="12"/>
                  </a:moveTo>
                  <a:cubicBezTo>
                    <a:pt x="14" y="12"/>
                    <a:pt x="14" y="12"/>
                    <a:pt x="14" y="12"/>
                  </a:cubicBezTo>
                  <a:cubicBezTo>
                    <a:pt x="16" y="12"/>
                    <a:pt x="16" y="12"/>
                    <a:pt x="16" y="12"/>
                  </a:cubicBezTo>
                  <a:cubicBezTo>
                    <a:pt x="16" y="12"/>
                    <a:pt x="16" y="12"/>
                    <a:pt x="16" y="12"/>
                  </a:cubicBezTo>
                  <a:cubicBezTo>
                    <a:pt x="14" y="12"/>
                    <a:pt x="14" y="12"/>
                    <a:pt x="14" y="12"/>
                  </a:cubicBezTo>
                  <a:moveTo>
                    <a:pt x="17" y="12"/>
                  </a:moveTo>
                  <a:cubicBezTo>
                    <a:pt x="17" y="12"/>
                    <a:pt x="17" y="12"/>
                    <a:pt x="17" y="12"/>
                  </a:cubicBezTo>
                  <a:cubicBezTo>
                    <a:pt x="20" y="12"/>
                    <a:pt x="20" y="12"/>
                    <a:pt x="20" y="12"/>
                  </a:cubicBezTo>
                  <a:cubicBezTo>
                    <a:pt x="19" y="12"/>
                    <a:pt x="19" y="12"/>
                    <a:pt x="19" y="12"/>
                  </a:cubicBezTo>
                  <a:cubicBezTo>
                    <a:pt x="17" y="12"/>
                    <a:pt x="17" y="12"/>
                    <a:pt x="17" y="12"/>
                  </a:cubicBezTo>
                  <a:moveTo>
                    <a:pt x="6" y="12"/>
                  </a:moveTo>
                  <a:cubicBezTo>
                    <a:pt x="6" y="12"/>
                    <a:pt x="6" y="12"/>
                    <a:pt x="6" y="12"/>
                  </a:cubicBezTo>
                  <a:cubicBezTo>
                    <a:pt x="6" y="12"/>
                    <a:pt x="6" y="12"/>
                    <a:pt x="6" y="12"/>
                  </a:cubicBezTo>
                  <a:cubicBezTo>
                    <a:pt x="7" y="12"/>
                    <a:pt x="7" y="12"/>
                    <a:pt x="7" y="12"/>
                  </a:cubicBezTo>
                  <a:cubicBezTo>
                    <a:pt x="7" y="12"/>
                    <a:pt x="7" y="12"/>
                    <a:pt x="7" y="12"/>
                  </a:cubicBezTo>
                  <a:cubicBezTo>
                    <a:pt x="6" y="12"/>
                    <a:pt x="6" y="12"/>
                    <a:pt x="6" y="12"/>
                  </a:cubicBezTo>
                  <a:moveTo>
                    <a:pt x="20" y="12"/>
                  </a:moveTo>
                  <a:cubicBezTo>
                    <a:pt x="20" y="12"/>
                    <a:pt x="20" y="12"/>
                    <a:pt x="20" y="12"/>
                  </a:cubicBezTo>
                  <a:cubicBezTo>
                    <a:pt x="21" y="12"/>
                    <a:pt x="21" y="12"/>
                    <a:pt x="21" y="12"/>
                  </a:cubicBezTo>
                  <a:cubicBezTo>
                    <a:pt x="23" y="12"/>
                    <a:pt x="23" y="12"/>
                    <a:pt x="23" y="12"/>
                  </a:cubicBezTo>
                  <a:cubicBezTo>
                    <a:pt x="23" y="12"/>
                    <a:pt x="23" y="12"/>
                    <a:pt x="23" y="12"/>
                  </a:cubicBezTo>
                  <a:cubicBezTo>
                    <a:pt x="20" y="12"/>
                    <a:pt x="20" y="12"/>
                    <a:pt x="20" y="12"/>
                  </a:cubicBezTo>
                  <a:moveTo>
                    <a:pt x="24" y="12"/>
                  </a:moveTo>
                  <a:cubicBezTo>
                    <a:pt x="24" y="12"/>
                    <a:pt x="24" y="12"/>
                    <a:pt x="24" y="12"/>
                  </a:cubicBezTo>
                  <a:cubicBezTo>
                    <a:pt x="27" y="12"/>
                    <a:pt x="27" y="12"/>
                    <a:pt x="27" y="12"/>
                  </a:cubicBezTo>
                  <a:cubicBezTo>
                    <a:pt x="26" y="12"/>
                    <a:pt x="26" y="12"/>
                    <a:pt x="26" y="12"/>
                  </a:cubicBezTo>
                  <a:cubicBezTo>
                    <a:pt x="24" y="12"/>
                    <a:pt x="24" y="12"/>
                    <a:pt x="24" y="12"/>
                  </a:cubicBezTo>
                  <a:moveTo>
                    <a:pt x="27" y="12"/>
                  </a:moveTo>
                  <a:cubicBezTo>
                    <a:pt x="28" y="11"/>
                    <a:pt x="28" y="11"/>
                    <a:pt x="28" y="11"/>
                  </a:cubicBezTo>
                  <a:cubicBezTo>
                    <a:pt x="29" y="11"/>
                    <a:pt x="29" y="11"/>
                    <a:pt x="29" y="11"/>
                  </a:cubicBezTo>
                  <a:cubicBezTo>
                    <a:pt x="28" y="12"/>
                    <a:pt x="28" y="12"/>
                    <a:pt x="28" y="12"/>
                  </a:cubicBezTo>
                  <a:cubicBezTo>
                    <a:pt x="27" y="12"/>
                    <a:pt x="27" y="12"/>
                    <a:pt x="27" y="12"/>
                  </a:cubicBezTo>
                  <a:moveTo>
                    <a:pt x="29" y="12"/>
                  </a:moveTo>
                  <a:cubicBezTo>
                    <a:pt x="29" y="12"/>
                    <a:pt x="29" y="12"/>
                    <a:pt x="29" y="12"/>
                  </a:cubicBezTo>
                  <a:cubicBezTo>
                    <a:pt x="29" y="12"/>
                    <a:pt x="29" y="12"/>
                    <a:pt x="29" y="12"/>
                  </a:cubicBezTo>
                  <a:cubicBezTo>
                    <a:pt x="29" y="11"/>
                    <a:pt x="29" y="11"/>
                    <a:pt x="29" y="11"/>
                  </a:cubicBezTo>
                  <a:cubicBezTo>
                    <a:pt x="31" y="11"/>
                    <a:pt x="31" y="11"/>
                    <a:pt x="31" y="11"/>
                  </a:cubicBezTo>
                  <a:cubicBezTo>
                    <a:pt x="31" y="12"/>
                    <a:pt x="31" y="12"/>
                    <a:pt x="31" y="12"/>
                  </a:cubicBezTo>
                  <a:cubicBezTo>
                    <a:pt x="29" y="12"/>
                    <a:pt x="29" y="12"/>
                    <a:pt x="29" y="12"/>
                  </a:cubicBezTo>
                  <a:moveTo>
                    <a:pt x="32" y="12"/>
                  </a:moveTo>
                  <a:cubicBezTo>
                    <a:pt x="32" y="11"/>
                    <a:pt x="32" y="11"/>
                    <a:pt x="32" y="11"/>
                  </a:cubicBezTo>
                  <a:cubicBezTo>
                    <a:pt x="33" y="11"/>
                    <a:pt x="33" y="11"/>
                    <a:pt x="33" y="11"/>
                  </a:cubicBezTo>
                  <a:cubicBezTo>
                    <a:pt x="33" y="12"/>
                    <a:pt x="33" y="12"/>
                    <a:pt x="33" y="12"/>
                  </a:cubicBezTo>
                  <a:cubicBezTo>
                    <a:pt x="32" y="12"/>
                    <a:pt x="32" y="12"/>
                    <a:pt x="32" y="12"/>
                  </a:cubicBezTo>
                  <a:moveTo>
                    <a:pt x="34" y="12"/>
                  </a:moveTo>
                  <a:cubicBezTo>
                    <a:pt x="34" y="11"/>
                    <a:pt x="34" y="11"/>
                    <a:pt x="34" y="11"/>
                  </a:cubicBezTo>
                  <a:cubicBezTo>
                    <a:pt x="36" y="11"/>
                    <a:pt x="36" y="11"/>
                    <a:pt x="36" y="11"/>
                  </a:cubicBezTo>
                  <a:cubicBezTo>
                    <a:pt x="35" y="12"/>
                    <a:pt x="35" y="12"/>
                    <a:pt x="35" y="12"/>
                  </a:cubicBezTo>
                  <a:cubicBezTo>
                    <a:pt x="34" y="12"/>
                    <a:pt x="34" y="12"/>
                    <a:pt x="34" y="12"/>
                  </a:cubicBezTo>
                  <a:moveTo>
                    <a:pt x="36" y="12"/>
                  </a:moveTo>
                  <a:cubicBezTo>
                    <a:pt x="37" y="12"/>
                    <a:pt x="37" y="12"/>
                    <a:pt x="37" y="12"/>
                  </a:cubicBezTo>
                  <a:cubicBezTo>
                    <a:pt x="37" y="11"/>
                    <a:pt x="37" y="11"/>
                    <a:pt x="37" y="11"/>
                  </a:cubicBezTo>
                  <a:cubicBezTo>
                    <a:pt x="39" y="11"/>
                    <a:pt x="39" y="11"/>
                    <a:pt x="39" y="11"/>
                  </a:cubicBezTo>
                  <a:cubicBezTo>
                    <a:pt x="38" y="12"/>
                    <a:pt x="38" y="12"/>
                    <a:pt x="38" y="12"/>
                  </a:cubicBezTo>
                  <a:cubicBezTo>
                    <a:pt x="36" y="12"/>
                    <a:pt x="36" y="12"/>
                    <a:pt x="36" y="12"/>
                  </a:cubicBezTo>
                  <a:moveTo>
                    <a:pt x="39" y="12"/>
                  </a:moveTo>
                  <a:cubicBezTo>
                    <a:pt x="39" y="12"/>
                    <a:pt x="39" y="12"/>
                    <a:pt x="39" y="12"/>
                  </a:cubicBezTo>
                  <a:cubicBezTo>
                    <a:pt x="40" y="11"/>
                    <a:pt x="40" y="11"/>
                    <a:pt x="40" y="11"/>
                  </a:cubicBezTo>
                  <a:cubicBezTo>
                    <a:pt x="41" y="11"/>
                    <a:pt x="41" y="11"/>
                    <a:pt x="41" y="11"/>
                  </a:cubicBezTo>
                  <a:cubicBezTo>
                    <a:pt x="41" y="12"/>
                    <a:pt x="41" y="12"/>
                    <a:pt x="41" y="12"/>
                  </a:cubicBezTo>
                  <a:cubicBezTo>
                    <a:pt x="39" y="12"/>
                    <a:pt x="39" y="12"/>
                    <a:pt x="39" y="12"/>
                  </a:cubicBezTo>
                  <a:moveTo>
                    <a:pt x="42" y="12"/>
                  </a:moveTo>
                  <a:cubicBezTo>
                    <a:pt x="42" y="11"/>
                    <a:pt x="42" y="11"/>
                    <a:pt x="42" y="11"/>
                  </a:cubicBezTo>
                  <a:cubicBezTo>
                    <a:pt x="44" y="11"/>
                    <a:pt x="44" y="11"/>
                    <a:pt x="44" y="11"/>
                  </a:cubicBezTo>
                  <a:cubicBezTo>
                    <a:pt x="43" y="12"/>
                    <a:pt x="43" y="12"/>
                    <a:pt x="43" y="12"/>
                  </a:cubicBezTo>
                  <a:cubicBezTo>
                    <a:pt x="42" y="12"/>
                    <a:pt x="42" y="12"/>
                    <a:pt x="42" y="12"/>
                  </a:cubicBezTo>
                  <a:moveTo>
                    <a:pt x="44" y="12"/>
                  </a:moveTo>
                  <a:cubicBezTo>
                    <a:pt x="45" y="11"/>
                    <a:pt x="45" y="11"/>
                    <a:pt x="45" y="11"/>
                  </a:cubicBezTo>
                  <a:cubicBezTo>
                    <a:pt x="46" y="11"/>
                    <a:pt x="46" y="11"/>
                    <a:pt x="46" y="11"/>
                  </a:cubicBezTo>
                  <a:cubicBezTo>
                    <a:pt x="45" y="12"/>
                    <a:pt x="45" y="12"/>
                    <a:pt x="45" y="12"/>
                  </a:cubicBezTo>
                  <a:cubicBezTo>
                    <a:pt x="44" y="12"/>
                    <a:pt x="44" y="12"/>
                    <a:pt x="44" y="12"/>
                  </a:cubicBezTo>
                  <a:moveTo>
                    <a:pt x="46" y="12"/>
                  </a:moveTo>
                  <a:cubicBezTo>
                    <a:pt x="47" y="11"/>
                    <a:pt x="47" y="11"/>
                    <a:pt x="47" y="11"/>
                  </a:cubicBezTo>
                  <a:cubicBezTo>
                    <a:pt x="48" y="11"/>
                    <a:pt x="48" y="11"/>
                    <a:pt x="48" y="11"/>
                  </a:cubicBezTo>
                  <a:cubicBezTo>
                    <a:pt x="48" y="12"/>
                    <a:pt x="48" y="12"/>
                    <a:pt x="48" y="12"/>
                  </a:cubicBezTo>
                  <a:cubicBezTo>
                    <a:pt x="46" y="12"/>
                    <a:pt x="46" y="12"/>
                    <a:pt x="46" y="12"/>
                  </a:cubicBezTo>
                  <a:moveTo>
                    <a:pt x="49" y="12"/>
                  </a:moveTo>
                  <a:cubicBezTo>
                    <a:pt x="49" y="12"/>
                    <a:pt x="49" y="12"/>
                    <a:pt x="49" y="12"/>
                  </a:cubicBezTo>
                  <a:cubicBezTo>
                    <a:pt x="49" y="11"/>
                    <a:pt x="49" y="11"/>
                    <a:pt x="49" y="11"/>
                  </a:cubicBezTo>
                  <a:cubicBezTo>
                    <a:pt x="50" y="11"/>
                    <a:pt x="50" y="11"/>
                    <a:pt x="50" y="11"/>
                  </a:cubicBezTo>
                  <a:cubicBezTo>
                    <a:pt x="50" y="12"/>
                    <a:pt x="50" y="12"/>
                    <a:pt x="50" y="12"/>
                  </a:cubicBezTo>
                  <a:cubicBezTo>
                    <a:pt x="49" y="12"/>
                    <a:pt x="49" y="12"/>
                    <a:pt x="49" y="12"/>
                  </a:cubicBezTo>
                  <a:moveTo>
                    <a:pt x="3" y="12"/>
                  </a:moveTo>
                  <a:cubicBezTo>
                    <a:pt x="4" y="11"/>
                    <a:pt x="4" y="11"/>
                    <a:pt x="4" y="11"/>
                  </a:cubicBezTo>
                  <a:cubicBezTo>
                    <a:pt x="4" y="11"/>
                    <a:pt x="5" y="11"/>
                    <a:pt x="5" y="12"/>
                  </a:cubicBezTo>
                  <a:cubicBezTo>
                    <a:pt x="5" y="12"/>
                    <a:pt x="5" y="12"/>
                    <a:pt x="5" y="12"/>
                  </a:cubicBezTo>
                  <a:cubicBezTo>
                    <a:pt x="3" y="12"/>
                    <a:pt x="3" y="12"/>
                    <a:pt x="3" y="12"/>
                  </a:cubicBezTo>
                  <a:moveTo>
                    <a:pt x="51" y="12"/>
                  </a:moveTo>
                  <a:cubicBezTo>
                    <a:pt x="51" y="11"/>
                    <a:pt x="51" y="11"/>
                    <a:pt x="51" y="11"/>
                  </a:cubicBezTo>
                  <a:cubicBezTo>
                    <a:pt x="53" y="11"/>
                    <a:pt x="53" y="11"/>
                    <a:pt x="53" y="11"/>
                  </a:cubicBezTo>
                  <a:cubicBezTo>
                    <a:pt x="52" y="12"/>
                    <a:pt x="52" y="12"/>
                    <a:pt x="52" y="12"/>
                  </a:cubicBezTo>
                  <a:cubicBezTo>
                    <a:pt x="51" y="12"/>
                    <a:pt x="51" y="12"/>
                    <a:pt x="51" y="12"/>
                  </a:cubicBezTo>
                  <a:moveTo>
                    <a:pt x="53" y="12"/>
                  </a:moveTo>
                  <a:cubicBezTo>
                    <a:pt x="54" y="11"/>
                    <a:pt x="54" y="11"/>
                    <a:pt x="54" y="11"/>
                  </a:cubicBezTo>
                  <a:cubicBezTo>
                    <a:pt x="55" y="11"/>
                    <a:pt x="55" y="11"/>
                    <a:pt x="55" y="11"/>
                  </a:cubicBezTo>
                  <a:cubicBezTo>
                    <a:pt x="55" y="12"/>
                    <a:pt x="55" y="12"/>
                    <a:pt x="55" y="12"/>
                  </a:cubicBezTo>
                  <a:cubicBezTo>
                    <a:pt x="53" y="12"/>
                    <a:pt x="53" y="12"/>
                    <a:pt x="53" y="12"/>
                  </a:cubicBezTo>
                  <a:moveTo>
                    <a:pt x="2" y="12"/>
                  </a:moveTo>
                  <a:cubicBezTo>
                    <a:pt x="1" y="12"/>
                    <a:pt x="1" y="11"/>
                    <a:pt x="1" y="11"/>
                  </a:cubicBezTo>
                  <a:cubicBezTo>
                    <a:pt x="2" y="11"/>
                    <a:pt x="2" y="11"/>
                    <a:pt x="3" y="11"/>
                  </a:cubicBezTo>
                  <a:cubicBezTo>
                    <a:pt x="3" y="12"/>
                    <a:pt x="3" y="12"/>
                    <a:pt x="3" y="12"/>
                  </a:cubicBezTo>
                  <a:cubicBezTo>
                    <a:pt x="2" y="12"/>
                    <a:pt x="2" y="12"/>
                    <a:pt x="2" y="12"/>
                  </a:cubicBezTo>
                  <a:moveTo>
                    <a:pt x="9" y="11"/>
                  </a:moveTo>
                  <a:cubicBezTo>
                    <a:pt x="6" y="11"/>
                    <a:pt x="4" y="11"/>
                    <a:pt x="2" y="10"/>
                  </a:cubicBezTo>
                  <a:cubicBezTo>
                    <a:pt x="9" y="2"/>
                    <a:pt x="9" y="2"/>
                    <a:pt x="9" y="2"/>
                  </a:cubicBezTo>
                  <a:cubicBezTo>
                    <a:pt x="17" y="1"/>
                    <a:pt x="26" y="1"/>
                    <a:pt x="34" y="1"/>
                  </a:cubicBezTo>
                  <a:cubicBezTo>
                    <a:pt x="40" y="1"/>
                    <a:pt x="45" y="1"/>
                    <a:pt x="50" y="1"/>
                  </a:cubicBezTo>
                  <a:cubicBezTo>
                    <a:pt x="50" y="1"/>
                    <a:pt x="51" y="1"/>
                    <a:pt x="51" y="1"/>
                  </a:cubicBezTo>
                  <a:cubicBezTo>
                    <a:pt x="52" y="2"/>
                    <a:pt x="52" y="2"/>
                    <a:pt x="52" y="2"/>
                  </a:cubicBezTo>
                  <a:cubicBezTo>
                    <a:pt x="55" y="10"/>
                    <a:pt x="55" y="10"/>
                    <a:pt x="55" y="10"/>
                  </a:cubicBezTo>
                  <a:cubicBezTo>
                    <a:pt x="10" y="11"/>
                    <a:pt x="10" y="11"/>
                    <a:pt x="10" y="11"/>
                  </a:cubicBezTo>
                  <a:cubicBezTo>
                    <a:pt x="9" y="11"/>
                    <a:pt x="9" y="11"/>
                    <a:pt x="9" y="11"/>
                  </a:cubicBezTo>
                  <a:moveTo>
                    <a:pt x="34" y="0"/>
                  </a:moveTo>
                  <a:cubicBezTo>
                    <a:pt x="26" y="0"/>
                    <a:pt x="17" y="0"/>
                    <a:pt x="8" y="1"/>
                  </a:cubicBezTo>
                  <a:cubicBezTo>
                    <a:pt x="8" y="1"/>
                    <a:pt x="8" y="1"/>
                    <a:pt x="8" y="1"/>
                  </a:cubicBezTo>
                  <a:cubicBezTo>
                    <a:pt x="1" y="10"/>
                    <a:pt x="1" y="10"/>
                    <a:pt x="1" y="10"/>
                  </a:cubicBezTo>
                  <a:cubicBezTo>
                    <a:pt x="1" y="10"/>
                    <a:pt x="1" y="10"/>
                    <a:pt x="1" y="10"/>
                  </a:cubicBezTo>
                  <a:cubicBezTo>
                    <a:pt x="1" y="10"/>
                    <a:pt x="1" y="10"/>
                    <a:pt x="1" y="10"/>
                  </a:cubicBezTo>
                  <a:cubicBezTo>
                    <a:pt x="0" y="11"/>
                    <a:pt x="0" y="12"/>
                    <a:pt x="1" y="13"/>
                  </a:cubicBezTo>
                  <a:cubicBezTo>
                    <a:pt x="0" y="13"/>
                    <a:pt x="0" y="13"/>
                    <a:pt x="0" y="13"/>
                  </a:cubicBezTo>
                  <a:cubicBezTo>
                    <a:pt x="1" y="13"/>
                    <a:pt x="1" y="13"/>
                    <a:pt x="1" y="13"/>
                  </a:cubicBezTo>
                  <a:cubicBezTo>
                    <a:pt x="1" y="13"/>
                    <a:pt x="1" y="13"/>
                    <a:pt x="1" y="13"/>
                  </a:cubicBezTo>
                  <a:cubicBezTo>
                    <a:pt x="1" y="14"/>
                    <a:pt x="1" y="14"/>
                    <a:pt x="1" y="14"/>
                  </a:cubicBezTo>
                  <a:cubicBezTo>
                    <a:pt x="1" y="14"/>
                    <a:pt x="1" y="14"/>
                    <a:pt x="1" y="14"/>
                  </a:cubicBezTo>
                  <a:cubicBezTo>
                    <a:pt x="2" y="13"/>
                    <a:pt x="2" y="13"/>
                    <a:pt x="2" y="13"/>
                  </a:cubicBezTo>
                  <a:cubicBezTo>
                    <a:pt x="3" y="13"/>
                    <a:pt x="7" y="13"/>
                    <a:pt x="13" y="13"/>
                  </a:cubicBezTo>
                  <a:cubicBezTo>
                    <a:pt x="13" y="13"/>
                    <a:pt x="13" y="13"/>
                    <a:pt x="13" y="13"/>
                  </a:cubicBezTo>
                  <a:cubicBezTo>
                    <a:pt x="13" y="13"/>
                    <a:pt x="13" y="13"/>
                    <a:pt x="13" y="13"/>
                  </a:cubicBezTo>
                  <a:cubicBezTo>
                    <a:pt x="13" y="13"/>
                    <a:pt x="13" y="13"/>
                    <a:pt x="13" y="13"/>
                  </a:cubicBezTo>
                  <a:cubicBezTo>
                    <a:pt x="14" y="13"/>
                    <a:pt x="15" y="13"/>
                    <a:pt x="15" y="13"/>
                  </a:cubicBezTo>
                  <a:cubicBezTo>
                    <a:pt x="16" y="13"/>
                    <a:pt x="16" y="13"/>
                    <a:pt x="16" y="13"/>
                  </a:cubicBezTo>
                  <a:cubicBezTo>
                    <a:pt x="16" y="13"/>
                    <a:pt x="16" y="13"/>
                    <a:pt x="16" y="13"/>
                  </a:cubicBezTo>
                  <a:cubicBezTo>
                    <a:pt x="16" y="13"/>
                    <a:pt x="16" y="13"/>
                    <a:pt x="16" y="13"/>
                  </a:cubicBezTo>
                  <a:cubicBezTo>
                    <a:pt x="17" y="13"/>
                    <a:pt x="18" y="13"/>
                    <a:pt x="19" y="13"/>
                  </a:cubicBezTo>
                  <a:cubicBezTo>
                    <a:pt x="19" y="13"/>
                    <a:pt x="19" y="13"/>
                    <a:pt x="19" y="13"/>
                  </a:cubicBezTo>
                  <a:cubicBezTo>
                    <a:pt x="20" y="13"/>
                    <a:pt x="20" y="13"/>
                    <a:pt x="20" y="13"/>
                  </a:cubicBezTo>
                  <a:cubicBezTo>
                    <a:pt x="20" y="13"/>
                    <a:pt x="20" y="13"/>
                    <a:pt x="20" y="13"/>
                  </a:cubicBezTo>
                  <a:cubicBezTo>
                    <a:pt x="20" y="13"/>
                    <a:pt x="20" y="13"/>
                    <a:pt x="20" y="13"/>
                  </a:cubicBezTo>
                  <a:cubicBezTo>
                    <a:pt x="21" y="13"/>
                    <a:pt x="22" y="13"/>
                    <a:pt x="23" y="13"/>
                  </a:cubicBezTo>
                  <a:cubicBezTo>
                    <a:pt x="23" y="13"/>
                    <a:pt x="23" y="13"/>
                    <a:pt x="23" y="13"/>
                  </a:cubicBezTo>
                  <a:cubicBezTo>
                    <a:pt x="23" y="13"/>
                    <a:pt x="23" y="13"/>
                    <a:pt x="23" y="13"/>
                  </a:cubicBezTo>
                  <a:cubicBezTo>
                    <a:pt x="23" y="13"/>
                    <a:pt x="23" y="13"/>
                    <a:pt x="23" y="13"/>
                  </a:cubicBezTo>
                  <a:cubicBezTo>
                    <a:pt x="25" y="13"/>
                    <a:pt x="27" y="13"/>
                    <a:pt x="28" y="13"/>
                  </a:cubicBezTo>
                  <a:cubicBezTo>
                    <a:pt x="28" y="13"/>
                    <a:pt x="28" y="13"/>
                    <a:pt x="28" y="13"/>
                  </a:cubicBezTo>
                  <a:cubicBezTo>
                    <a:pt x="29" y="13"/>
                    <a:pt x="29" y="13"/>
                    <a:pt x="29" y="13"/>
                  </a:cubicBezTo>
                  <a:cubicBezTo>
                    <a:pt x="30" y="13"/>
                    <a:pt x="31" y="13"/>
                    <a:pt x="32" y="13"/>
                  </a:cubicBezTo>
                  <a:cubicBezTo>
                    <a:pt x="33" y="13"/>
                    <a:pt x="33" y="13"/>
                    <a:pt x="33" y="13"/>
                  </a:cubicBezTo>
                  <a:cubicBezTo>
                    <a:pt x="33" y="13"/>
                    <a:pt x="33" y="13"/>
                    <a:pt x="33" y="13"/>
                  </a:cubicBezTo>
                  <a:cubicBezTo>
                    <a:pt x="33" y="13"/>
                    <a:pt x="33" y="13"/>
                    <a:pt x="33" y="13"/>
                  </a:cubicBezTo>
                  <a:cubicBezTo>
                    <a:pt x="33" y="13"/>
                    <a:pt x="33" y="13"/>
                    <a:pt x="33" y="13"/>
                  </a:cubicBezTo>
                  <a:cubicBezTo>
                    <a:pt x="44" y="13"/>
                    <a:pt x="54" y="13"/>
                    <a:pt x="55" y="13"/>
                  </a:cubicBezTo>
                  <a:cubicBezTo>
                    <a:pt x="55" y="13"/>
                    <a:pt x="55" y="13"/>
                    <a:pt x="55" y="13"/>
                  </a:cubicBezTo>
                  <a:cubicBezTo>
                    <a:pt x="55" y="13"/>
                    <a:pt x="55" y="13"/>
                    <a:pt x="55" y="13"/>
                  </a:cubicBezTo>
                  <a:cubicBezTo>
                    <a:pt x="56" y="13"/>
                    <a:pt x="56" y="13"/>
                    <a:pt x="56" y="13"/>
                  </a:cubicBezTo>
                  <a:cubicBezTo>
                    <a:pt x="56" y="13"/>
                    <a:pt x="56" y="13"/>
                    <a:pt x="56" y="13"/>
                  </a:cubicBezTo>
                  <a:cubicBezTo>
                    <a:pt x="56" y="13"/>
                    <a:pt x="56" y="13"/>
                    <a:pt x="56" y="13"/>
                  </a:cubicBezTo>
                  <a:cubicBezTo>
                    <a:pt x="56" y="11"/>
                    <a:pt x="56" y="11"/>
                    <a:pt x="56" y="11"/>
                  </a:cubicBezTo>
                  <a:cubicBezTo>
                    <a:pt x="56" y="11"/>
                    <a:pt x="56" y="11"/>
                    <a:pt x="56" y="11"/>
                  </a:cubicBezTo>
                  <a:cubicBezTo>
                    <a:pt x="56" y="11"/>
                    <a:pt x="56" y="11"/>
                    <a:pt x="56" y="11"/>
                  </a:cubicBezTo>
                  <a:cubicBezTo>
                    <a:pt x="53" y="2"/>
                    <a:pt x="53" y="2"/>
                    <a:pt x="53" y="2"/>
                  </a:cubicBezTo>
                  <a:cubicBezTo>
                    <a:pt x="53" y="2"/>
                    <a:pt x="53" y="1"/>
                    <a:pt x="52" y="1"/>
                  </a:cubicBezTo>
                  <a:cubicBezTo>
                    <a:pt x="51" y="0"/>
                    <a:pt x="51" y="0"/>
                    <a:pt x="50" y="0"/>
                  </a:cubicBezTo>
                  <a:cubicBezTo>
                    <a:pt x="45" y="0"/>
                    <a:pt x="39" y="0"/>
                    <a:pt x="3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88" name="Freeform 74"/>
            <p:cNvSpPr>
              <a:spLocks noEditPoints="1"/>
            </p:cNvSpPr>
            <p:nvPr/>
          </p:nvSpPr>
          <p:spPr bwMode="auto">
            <a:xfrm>
              <a:off x="3565" y="2239"/>
              <a:ext cx="55" cy="7"/>
            </a:xfrm>
            <a:custGeom>
              <a:gdLst>
                <a:gd fmla="*/ 1 w 23" name="T0"/>
                <a:gd fmla="*/ 2 h 3" name="T1"/>
                <a:gd fmla="*/ 1 w 23" name="T2"/>
                <a:gd fmla="*/ 2 h 3" name="T3"/>
                <a:gd fmla="*/ 1 w 23" name="T4"/>
                <a:gd fmla="*/ 1 h 3" name="T5"/>
                <a:gd fmla="*/ 13 w 23" name="T6"/>
                <a:gd fmla="*/ 1 h 3" name="T7"/>
                <a:gd fmla="*/ 22 w 23" name="T8"/>
                <a:gd fmla="*/ 1 h 3" name="T9"/>
                <a:gd fmla="*/ 22 w 23" name="T10"/>
                <a:gd fmla="*/ 2 h 3" name="T11"/>
                <a:gd fmla="*/ 11 w 23" name="T12"/>
                <a:gd fmla="*/ 2 h 3" name="T13"/>
                <a:gd fmla="*/ 1 w 23" name="T14"/>
                <a:gd fmla="*/ 2 h 3" name="T15"/>
                <a:gd fmla="*/ 13 w 23" name="T16"/>
                <a:gd fmla="*/ 0 h 3" name="T17"/>
                <a:gd fmla="*/ 0 w 23" name="T18"/>
                <a:gd fmla="*/ 0 h 3" name="T19"/>
                <a:gd fmla="*/ 0 w 23" name="T20"/>
                <a:gd fmla="*/ 1 h 3" name="T21"/>
                <a:gd fmla="*/ 0 w 23" name="T22"/>
                <a:gd fmla="*/ 1 h 3" name="T23"/>
                <a:gd fmla="*/ 0 w 23" name="T24"/>
                <a:gd fmla="*/ 2 h 3" name="T25"/>
                <a:gd fmla="*/ 0 w 23" name="T26"/>
                <a:gd fmla="*/ 3 h 3" name="T27"/>
                <a:gd fmla="*/ 0 w 23" name="T28"/>
                <a:gd fmla="*/ 3 h 3" name="T29"/>
                <a:gd fmla="*/ 11 w 23" name="T30"/>
                <a:gd fmla="*/ 3 h 3" name="T31"/>
                <a:gd fmla="*/ 23 w 23" name="T32"/>
                <a:gd fmla="*/ 3 h 3" name="T33"/>
                <a:gd fmla="*/ 23 w 23" name="T34"/>
                <a:gd fmla="*/ 3 h 3" name="T35"/>
                <a:gd fmla="*/ 23 w 23" name="T36"/>
                <a:gd fmla="*/ 3 h 3" name="T37"/>
                <a:gd fmla="*/ 23 w 23" name="T38"/>
                <a:gd fmla="*/ 1 h 3" name="T39"/>
                <a:gd fmla="*/ 23 w 23" name="T40"/>
                <a:gd fmla="*/ 0 h 3" name="T41"/>
                <a:gd fmla="*/ 13 w 23" name="T42"/>
                <a:gd fmla="*/ 0 h 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 w="23">
                  <a:moveTo>
                    <a:pt x="1" y="2"/>
                  </a:moveTo>
                  <a:cubicBezTo>
                    <a:pt x="1" y="2"/>
                    <a:pt x="1" y="2"/>
                    <a:pt x="1" y="2"/>
                  </a:cubicBezTo>
                  <a:cubicBezTo>
                    <a:pt x="1" y="1"/>
                    <a:pt x="1" y="1"/>
                    <a:pt x="1" y="1"/>
                  </a:cubicBezTo>
                  <a:cubicBezTo>
                    <a:pt x="5" y="1"/>
                    <a:pt x="9" y="1"/>
                    <a:pt x="13" y="1"/>
                  </a:cubicBezTo>
                  <a:cubicBezTo>
                    <a:pt x="16" y="1"/>
                    <a:pt x="19" y="1"/>
                    <a:pt x="22" y="1"/>
                  </a:cubicBezTo>
                  <a:cubicBezTo>
                    <a:pt x="22" y="2"/>
                    <a:pt x="22" y="2"/>
                    <a:pt x="22" y="2"/>
                  </a:cubicBezTo>
                  <a:cubicBezTo>
                    <a:pt x="18" y="2"/>
                    <a:pt x="14" y="2"/>
                    <a:pt x="11" y="2"/>
                  </a:cubicBezTo>
                  <a:cubicBezTo>
                    <a:pt x="7" y="2"/>
                    <a:pt x="4" y="2"/>
                    <a:pt x="1" y="2"/>
                  </a:cubicBezTo>
                  <a:moveTo>
                    <a:pt x="13" y="0"/>
                  </a:moveTo>
                  <a:cubicBezTo>
                    <a:pt x="9" y="0"/>
                    <a:pt x="5" y="0"/>
                    <a:pt x="0" y="0"/>
                  </a:cubicBezTo>
                  <a:cubicBezTo>
                    <a:pt x="0" y="1"/>
                    <a:pt x="0" y="1"/>
                    <a:pt x="0" y="1"/>
                  </a:cubicBezTo>
                  <a:cubicBezTo>
                    <a:pt x="0" y="1"/>
                    <a:pt x="0" y="1"/>
                    <a:pt x="0" y="1"/>
                  </a:cubicBezTo>
                  <a:cubicBezTo>
                    <a:pt x="0" y="2"/>
                    <a:pt x="0" y="2"/>
                    <a:pt x="0" y="2"/>
                  </a:cubicBezTo>
                  <a:cubicBezTo>
                    <a:pt x="0" y="2"/>
                    <a:pt x="0" y="3"/>
                    <a:pt x="0" y="3"/>
                  </a:cubicBezTo>
                  <a:cubicBezTo>
                    <a:pt x="0" y="3"/>
                    <a:pt x="0" y="3"/>
                    <a:pt x="0" y="3"/>
                  </a:cubicBezTo>
                  <a:cubicBezTo>
                    <a:pt x="4" y="3"/>
                    <a:pt x="7" y="3"/>
                    <a:pt x="11" y="3"/>
                  </a:cubicBezTo>
                  <a:cubicBezTo>
                    <a:pt x="15" y="3"/>
                    <a:pt x="19" y="3"/>
                    <a:pt x="23" y="3"/>
                  </a:cubicBezTo>
                  <a:cubicBezTo>
                    <a:pt x="23" y="3"/>
                    <a:pt x="23" y="3"/>
                    <a:pt x="23" y="3"/>
                  </a:cubicBezTo>
                  <a:cubicBezTo>
                    <a:pt x="23" y="3"/>
                    <a:pt x="23" y="3"/>
                    <a:pt x="23" y="3"/>
                  </a:cubicBezTo>
                  <a:cubicBezTo>
                    <a:pt x="23" y="1"/>
                    <a:pt x="23" y="1"/>
                    <a:pt x="23" y="1"/>
                  </a:cubicBezTo>
                  <a:cubicBezTo>
                    <a:pt x="23" y="0"/>
                    <a:pt x="23" y="0"/>
                    <a:pt x="23" y="0"/>
                  </a:cubicBezTo>
                  <a:cubicBezTo>
                    <a:pt x="19" y="0"/>
                    <a:pt x="16"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89" name="Freeform 75"/>
            <p:cNvSpPr>
              <a:spLocks noEditPoints="1"/>
            </p:cNvSpPr>
            <p:nvPr/>
          </p:nvSpPr>
          <p:spPr bwMode="auto">
            <a:xfrm>
              <a:off x="3551" y="2229"/>
              <a:ext cx="19" cy="7"/>
            </a:xfrm>
            <a:custGeom>
              <a:gdLst>
                <a:gd fmla="*/ 1 w 8" name="T0"/>
                <a:gd fmla="*/ 2 h 3" name="T1"/>
                <a:gd fmla="*/ 2 w 8" name="T2"/>
                <a:gd fmla="*/ 1 h 3" name="T3"/>
                <a:gd fmla="*/ 7 w 8" name="T4"/>
                <a:gd fmla="*/ 1 h 3" name="T5"/>
                <a:gd fmla="*/ 6 w 8" name="T6"/>
                <a:gd fmla="*/ 2 h 3" name="T7"/>
                <a:gd fmla="*/ 6 w 8" name="T8"/>
                <a:gd fmla="*/ 2 h 3" name="T9"/>
                <a:gd fmla="*/ 1 w 8" name="T10"/>
                <a:gd fmla="*/ 2 h 3" name="T11"/>
                <a:gd fmla="*/ 7 w 8" name="T12"/>
                <a:gd fmla="*/ 0 h 3" name="T13"/>
                <a:gd fmla="*/ 2 w 8" name="T14"/>
                <a:gd fmla="*/ 0 h 3" name="T15"/>
                <a:gd fmla="*/ 1 w 8" name="T16"/>
                <a:gd fmla="*/ 1 h 3" name="T17"/>
                <a:gd fmla="*/ 1 w 8" name="T18"/>
                <a:gd fmla="*/ 1 h 3" name="T19"/>
                <a:gd fmla="*/ 1 w 8" name="T20"/>
                <a:gd fmla="*/ 1 h 3" name="T21"/>
                <a:gd fmla="*/ 0 w 8" name="T22"/>
                <a:gd fmla="*/ 2 h 3" name="T23"/>
                <a:gd fmla="*/ 0 w 8" name="T24"/>
                <a:gd fmla="*/ 3 h 3" name="T25"/>
                <a:gd fmla="*/ 7 w 8" name="T26"/>
                <a:gd fmla="*/ 3 h 3" name="T27"/>
                <a:gd fmla="*/ 7 w 8" name="T28"/>
                <a:gd fmla="*/ 2 h 3" name="T29"/>
                <a:gd fmla="*/ 7 w 8" name="T30"/>
                <a:gd fmla="*/ 2 h 3" name="T31"/>
                <a:gd fmla="*/ 8 w 8" name="T32"/>
                <a:gd fmla="*/ 1 h 3" name="T33"/>
                <a:gd fmla="*/ 8 w 8" name="T34"/>
                <a:gd fmla="*/ 0 h 3" name="T35"/>
                <a:gd fmla="*/ 7 w 8" name="T36"/>
                <a:gd fmla="*/ 0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8">
                  <a:moveTo>
                    <a:pt x="1" y="2"/>
                  </a:moveTo>
                  <a:cubicBezTo>
                    <a:pt x="2" y="1"/>
                    <a:pt x="2" y="1"/>
                    <a:pt x="2" y="1"/>
                  </a:cubicBezTo>
                  <a:cubicBezTo>
                    <a:pt x="4" y="1"/>
                    <a:pt x="5" y="1"/>
                    <a:pt x="7" y="1"/>
                  </a:cubicBezTo>
                  <a:cubicBezTo>
                    <a:pt x="6" y="2"/>
                    <a:pt x="6" y="2"/>
                    <a:pt x="6" y="2"/>
                  </a:cubicBezTo>
                  <a:cubicBezTo>
                    <a:pt x="6" y="2"/>
                    <a:pt x="6" y="2"/>
                    <a:pt x="6" y="2"/>
                  </a:cubicBezTo>
                  <a:cubicBezTo>
                    <a:pt x="5" y="2"/>
                    <a:pt x="3" y="2"/>
                    <a:pt x="1" y="2"/>
                  </a:cubicBezTo>
                  <a:moveTo>
                    <a:pt x="7" y="0"/>
                  </a:moveTo>
                  <a:cubicBezTo>
                    <a:pt x="5" y="0"/>
                    <a:pt x="4" y="0"/>
                    <a:pt x="2"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2" y="3"/>
                    <a:pt x="5" y="3"/>
                    <a:pt x="7" y="3"/>
                  </a:cubicBezTo>
                  <a:cubicBezTo>
                    <a:pt x="7" y="2"/>
                    <a:pt x="7" y="2"/>
                    <a:pt x="7" y="2"/>
                  </a:cubicBezTo>
                  <a:cubicBezTo>
                    <a:pt x="7" y="2"/>
                    <a:pt x="7" y="2"/>
                    <a:pt x="7" y="2"/>
                  </a:cubicBezTo>
                  <a:cubicBezTo>
                    <a:pt x="7" y="2"/>
                    <a:pt x="8" y="1"/>
                    <a:pt x="8" y="1"/>
                  </a:cubicBezTo>
                  <a:cubicBezTo>
                    <a:pt x="8" y="0"/>
                    <a:pt x="8" y="0"/>
                    <a:pt x="8" y="0"/>
                  </a:cubicBezTo>
                  <a:cubicBezTo>
                    <a:pt x="7"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90" name="Freeform 76"/>
            <p:cNvSpPr>
              <a:spLocks noEditPoints="1"/>
            </p:cNvSpPr>
            <p:nvPr/>
          </p:nvSpPr>
          <p:spPr bwMode="auto">
            <a:xfrm>
              <a:off x="3544" y="2239"/>
              <a:ext cx="19" cy="7"/>
            </a:xfrm>
            <a:custGeom>
              <a:gdLst>
                <a:gd fmla="*/ 2 w 8" name="T0"/>
                <a:gd fmla="*/ 2 h 3" name="T1"/>
                <a:gd fmla="*/ 2 w 8" name="T2"/>
                <a:gd fmla="*/ 2 h 3" name="T3"/>
                <a:gd fmla="*/ 7 w 8" name="T4"/>
                <a:gd fmla="*/ 1 h 3" name="T5"/>
                <a:gd fmla="*/ 7 w 8" name="T6"/>
                <a:gd fmla="*/ 2 h 3" name="T7"/>
                <a:gd fmla="*/ 6 w 8" name="T8"/>
                <a:gd fmla="*/ 2 h 3" name="T9"/>
                <a:gd fmla="*/ 2 w 8" name="T10"/>
                <a:gd fmla="*/ 2 h 3" name="T11"/>
                <a:gd fmla="*/ 8 w 8" name="T12"/>
                <a:gd fmla="*/ 0 h 3" name="T13"/>
                <a:gd fmla="*/ 2 w 8" name="T14"/>
                <a:gd fmla="*/ 1 h 3" name="T15"/>
                <a:gd fmla="*/ 1 w 8" name="T16"/>
                <a:gd fmla="*/ 1 h 3" name="T17"/>
                <a:gd fmla="*/ 1 w 8" name="T18"/>
                <a:gd fmla="*/ 1 h 3" name="T19"/>
                <a:gd fmla="*/ 1 w 8" name="T20"/>
                <a:gd fmla="*/ 1 h 3" name="T21"/>
                <a:gd fmla="*/ 0 w 8" name="T22"/>
                <a:gd fmla="*/ 3 h 3" name="T23"/>
                <a:gd fmla="*/ 0 w 8" name="T24"/>
                <a:gd fmla="*/ 3 h 3" name="T25"/>
                <a:gd fmla="*/ 7 w 8" name="T26"/>
                <a:gd fmla="*/ 3 h 3" name="T27"/>
                <a:gd fmla="*/ 7 w 8" name="T28"/>
                <a:gd fmla="*/ 2 h 3" name="T29"/>
                <a:gd fmla="*/ 7 w 8" name="T30"/>
                <a:gd fmla="*/ 2 h 3" name="T31"/>
                <a:gd fmla="*/ 8 w 8" name="T32"/>
                <a:gd fmla="*/ 1 h 3" name="T33"/>
                <a:gd fmla="*/ 8 w 8" name="T34"/>
                <a:gd fmla="*/ 1 h 3" name="T35"/>
                <a:gd fmla="*/ 8 w 8" name="T36"/>
                <a:gd fmla="*/ 0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8">
                  <a:moveTo>
                    <a:pt x="2" y="2"/>
                  </a:moveTo>
                  <a:cubicBezTo>
                    <a:pt x="2" y="2"/>
                    <a:pt x="2" y="2"/>
                    <a:pt x="2" y="2"/>
                  </a:cubicBezTo>
                  <a:cubicBezTo>
                    <a:pt x="4" y="1"/>
                    <a:pt x="5" y="1"/>
                    <a:pt x="7" y="1"/>
                  </a:cubicBezTo>
                  <a:cubicBezTo>
                    <a:pt x="7" y="2"/>
                    <a:pt x="7" y="2"/>
                    <a:pt x="7" y="2"/>
                  </a:cubicBezTo>
                  <a:cubicBezTo>
                    <a:pt x="6" y="2"/>
                    <a:pt x="6" y="2"/>
                    <a:pt x="6" y="2"/>
                  </a:cubicBezTo>
                  <a:cubicBezTo>
                    <a:pt x="5" y="2"/>
                    <a:pt x="3" y="2"/>
                    <a:pt x="2" y="2"/>
                  </a:cubicBezTo>
                  <a:moveTo>
                    <a:pt x="8" y="0"/>
                  </a:moveTo>
                  <a:cubicBezTo>
                    <a:pt x="6" y="0"/>
                    <a:pt x="4" y="0"/>
                    <a:pt x="2" y="1"/>
                  </a:cubicBezTo>
                  <a:cubicBezTo>
                    <a:pt x="1" y="1"/>
                    <a:pt x="1" y="1"/>
                    <a:pt x="1" y="1"/>
                  </a:cubicBezTo>
                  <a:cubicBezTo>
                    <a:pt x="1" y="1"/>
                    <a:pt x="1" y="1"/>
                    <a:pt x="1" y="1"/>
                  </a:cubicBezTo>
                  <a:cubicBezTo>
                    <a:pt x="1" y="1"/>
                    <a:pt x="1" y="1"/>
                    <a:pt x="1" y="1"/>
                  </a:cubicBezTo>
                  <a:cubicBezTo>
                    <a:pt x="0" y="2"/>
                    <a:pt x="0" y="2"/>
                    <a:pt x="0" y="3"/>
                  </a:cubicBezTo>
                  <a:cubicBezTo>
                    <a:pt x="0" y="3"/>
                    <a:pt x="0" y="3"/>
                    <a:pt x="0" y="3"/>
                  </a:cubicBezTo>
                  <a:cubicBezTo>
                    <a:pt x="3" y="3"/>
                    <a:pt x="5" y="3"/>
                    <a:pt x="7" y="3"/>
                  </a:cubicBezTo>
                  <a:cubicBezTo>
                    <a:pt x="7" y="2"/>
                    <a:pt x="7" y="2"/>
                    <a:pt x="7" y="2"/>
                  </a:cubicBezTo>
                  <a:cubicBezTo>
                    <a:pt x="7" y="2"/>
                    <a:pt x="7" y="2"/>
                    <a:pt x="7" y="2"/>
                  </a:cubicBezTo>
                  <a:cubicBezTo>
                    <a:pt x="8" y="2"/>
                    <a:pt x="8" y="1"/>
                    <a:pt x="8" y="1"/>
                  </a:cubicBezTo>
                  <a:cubicBezTo>
                    <a:pt x="8" y="1"/>
                    <a:pt x="8" y="1"/>
                    <a:pt x="8" y="1"/>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91" name="Freeform 77"/>
            <p:cNvSpPr>
              <a:spLocks noEditPoints="1"/>
            </p:cNvSpPr>
            <p:nvPr/>
          </p:nvSpPr>
          <p:spPr bwMode="auto">
            <a:xfrm>
              <a:off x="3603" y="2229"/>
              <a:ext cx="12" cy="7"/>
            </a:xfrm>
            <a:custGeom>
              <a:gdLst>
                <a:gd fmla="*/ 1 w 5" name="T0"/>
                <a:gd fmla="*/ 2 h 3" name="T1"/>
                <a:gd fmla="*/ 1 w 5" name="T2"/>
                <a:gd fmla="*/ 1 h 3" name="T3"/>
                <a:gd fmla="*/ 4 w 5" name="T4"/>
                <a:gd fmla="*/ 1 h 3" name="T5"/>
                <a:gd fmla="*/ 4 w 5" name="T6"/>
                <a:gd fmla="*/ 2 h 3" name="T7"/>
                <a:gd fmla="*/ 1 w 5" name="T8"/>
                <a:gd fmla="*/ 2 h 3" name="T9"/>
                <a:gd fmla="*/ 1 w 5" name="T10"/>
                <a:gd fmla="*/ 0 h 3" name="T11"/>
                <a:gd fmla="*/ 0 w 5" name="T12"/>
                <a:gd fmla="*/ 0 h 3" name="T13"/>
                <a:gd fmla="*/ 0 w 5" name="T14"/>
                <a:gd fmla="*/ 2 h 3" name="T15"/>
                <a:gd fmla="*/ 0 w 5" name="T16"/>
                <a:gd fmla="*/ 2 h 3" name="T17"/>
                <a:gd fmla="*/ 0 w 5" name="T18"/>
                <a:gd fmla="*/ 3 h 3" name="T19"/>
                <a:gd fmla="*/ 5 w 5" name="T20"/>
                <a:gd fmla="*/ 3 h 3" name="T21"/>
                <a:gd fmla="*/ 5 w 5" name="T22"/>
                <a:gd fmla="*/ 2 h 3" name="T23"/>
                <a:gd fmla="*/ 5 w 5" name="T24"/>
                <a:gd fmla="*/ 2 h 3" name="T25"/>
                <a:gd fmla="*/ 5 w 5" name="T26"/>
                <a:gd fmla="*/ 0 h 3" name="T27"/>
                <a:gd fmla="*/ 5 w 5" name="T28"/>
                <a:gd fmla="*/ 0 h 3" name="T29"/>
                <a:gd fmla="*/ 1 w 5" name="T30"/>
                <a:gd fmla="*/ 0 h 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 w="5">
                  <a:moveTo>
                    <a:pt x="1" y="2"/>
                  </a:moveTo>
                  <a:cubicBezTo>
                    <a:pt x="1" y="1"/>
                    <a:pt x="1" y="1"/>
                    <a:pt x="1" y="1"/>
                  </a:cubicBezTo>
                  <a:cubicBezTo>
                    <a:pt x="2" y="1"/>
                    <a:pt x="3" y="1"/>
                    <a:pt x="4" y="1"/>
                  </a:cubicBezTo>
                  <a:cubicBezTo>
                    <a:pt x="4" y="2"/>
                    <a:pt x="4" y="2"/>
                    <a:pt x="4" y="2"/>
                  </a:cubicBezTo>
                  <a:cubicBezTo>
                    <a:pt x="1" y="2"/>
                    <a:pt x="1" y="2"/>
                    <a:pt x="1" y="2"/>
                  </a:cubicBezTo>
                  <a:moveTo>
                    <a:pt x="1" y="0"/>
                  </a:moveTo>
                  <a:cubicBezTo>
                    <a:pt x="0" y="0"/>
                    <a:pt x="0" y="0"/>
                    <a:pt x="0" y="0"/>
                  </a:cubicBezTo>
                  <a:cubicBezTo>
                    <a:pt x="0" y="2"/>
                    <a:pt x="0" y="2"/>
                    <a:pt x="0" y="2"/>
                  </a:cubicBezTo>
                  <a:cubicBezTo>
                    <a:pt x="0" y="2"/>
                    <a:pt x="0" y="2"/>
                    <a:pt x="0" y="2"/>
                  </a:cubicBezTo>
                  <a:cubicBezTo>
                    <a:pt x="0" y="3"/>
                    <a:pt x="0" y="3"/>
                    <a:pt x="0" y="3"/>
                  </a:cubicBezTo>
                  <a:cubicBezTo>
                    <a:pt x="5" y="3"/>
                    <a:pt x="5" y="3"/>
                    <a:pt x="5" y="3"/>
                  </a:cubicBezTo>
                  <a:cubicBezTo>
                    <a:pt x="5" y="2"/>
                    <a:pt x="5" y="2"/>
                    <a:pt x="5" y="2"/>
                  </a:cubicBezTo>
                  <a:cubicBezTo>
                    <a:pt x="5" y="2"/>
                    <a:pt x="5" y="2"/>
                    <a:pt x="5" y="2"/>
                  </a:cubicBezTo>
                  <a:cubicBezTo>
                    <a:pt x="5" y="1"/>
                    <a:pt x="5" y="1"/>
                    <a:pt x="5" y="0"/>
                  </a:cubicBezTo>
                  <a:cubicBezTo>
                    <a:pt x="5" y="0"/>
                    <a:pt x="5" y="0"/>
                    <a:pt x="5" y="0"/>
                  </a:cubicBezTo>
                  <a:cubicBezTo>
                    <a:pt x="3" y="0"/>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92" name="Freeform 78"/>
            <p:cNvSpPr>
              <a:spLocks noEditPoints="1"/>
            </p:cNvSpPr>
            <p:nvPr/>
          </p:nvSpPr>
          <p:spPr bwMode="auto">
            <a:xfrm>
              <a:off x="3634" y="2229"/>
              <a:ext cx="17" cy="5"/>
            </a:xfrm>
            <a:custGeom>
              <a:gdLst>
                <a:gd fmla="*/ 1 w 7" name="T0"/>
                <a:gd fmla="*/ 1 h 2" name="T1"/>
                <a:gd fmla="*/ 1 w 7" name="T2"/>
                <a:gd fmla="*/ 1 h 2" name="T3"/>
                <a:gd fmla="*/ 5 w 7" name="T4"/>
                <a:gd fmla="*/ 1 h 2" name="T5"/>
                <a:gd fmla="*/ 6 w 7" name="T6"/>
                <a:gd fmla="*/ 1 h 2" name="T7"/>
                <a:gd fmla="*/ 6 w 7" name="T8"/>
                <a:gd fmla="*/ 1 h 2" name="T9"/>
                <a:gd fmla="*/ 1 w 7" name="T10"/>
                <a:gd fmla="*/ 1 h 2" name="T11"/>
                <a:gd fmla="*/ 0 w 7" name="T12"/>
                <a:gd fmla="*/ 0 h 2" name="T13"/>
                <a:gd fmla="*/ 0 w 7" name="T14"/>
                <a:gd fmla="*/ 0 h 2" name="T15"/>
                <a:gd fmla="*/ 0 w 7" name="T16"/>
                <a:gd fmla="*/ 1 h 2" name="T17"/>
                <a:gd fmla="*/ 0 w 7" name="T18"/>
                <a:gd fmla="*/ 2 h 2" name="T19"/>
                <a:gd fmla="*/ 1 w 7" name="T20"/>
                <a:gd fmla="*/ 2 h 2" name="T21"/>
                <a:gd fmla="*/ 7 w 7" name="T22"/>
                <a:gd fmla="*/ 2 h 2" name="T23"/>
                <a:gd fmla="*/ 7 w 7" name="T24"/>
                <a:gd fmla="*/ 2 h 2" name="T25"/>
                <a:gd fmla="*/ 7 w 7" name="T26"/>
                <a:gd fmla="*/ 2 h 2" name="T27"/>
                <a:gd fmla="*/ 7 w 7" name="T28"/>
                <a:gd fmla="*/ 1 h 2" name="T29"/>
                <a:gd fmla="*/ 5 w 7" name="T30"/>
                <a:gd fmla="*/ 0 h 2" name="T31"/>
                <a:gd fmla="*/ 0 w 7" name="T32"/>
                <a:gd fmla="*/ 0 h 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 w="7">
                  <a:moveTo>
                    <a:pt x="1" y="1"/>
                  </a:moveTo>
                  <a:cubicBezTo>
                    <a:pt x="1" y="1"/>
                    <a:pt x="1" y="1"/>
                    <a:pt x="1" y="1"/>
                  </a:cubicBezTo>
                  <a:cubicBezTo>
                    <a:pt x="2" y="1"/>
                    <a:pt x="4" y="1"/>
                    <a:pt x="5" y="1"/>
                  </a:cubicBezTo>
                  <a:cubicBezTo>
                    <a:pt x="6" y="1"/>
                    <a:pt x="6" y="1"/>
                    <a:pt x="6" y="1"/>
                  </a:cubicBezTo>
                  <a:cubicBezTo>
                    <a:pt x="6" y="1"/>
                    <a:pt x="6" y="1"/>
                    <a:pt x="6" y="1"/>
                  </a:cubicBezTo>
                  <a:cubicBezTo>
                    <a:pt x="4" y="1"/>
                    <a:pt x="3" y="1"/>
                    <a:pt x="1" y="1"/>
                  </a:cubicBezTo>
                  <a:moveTo>
                    <a:pt x="0" y="0"/>
                  </a:moveTo>
                  <a:cubicBezTo>
                    <a:pt x="0" y="0"/>
                    <a:pt x="0" y="0"/>
                    <a:pt x="0" y="0"/>
                  </a:cubicBezTo>
                  <a:cubicBezTo>
                    <a:pt x="0" y="1"/>
                    <a:pt x="0" y="1"/>
                    <a:pt x="0" y="1"/>
                  </a:cubicBezTo>
                  <a:cubicBezTo>
                    <a:pt x="0" y="2"/>
                    <a:pt x="0" y="2"/>
                    <a:pt x="0" y="2"/>
                  </a:cubicBezTo>
                  <a:cubicBezTo>
                    <a:pt x="1" y="2"/>
                    <a:pt x="1" y="2"/>
                    <a:pt x="1" y="2"/>
                  </a:cubicBezTo>
                  <a:cubicBezTo>
                    <a:pt x="3" y="2"/>
                    <a:pt x="5" y="2"/>
                    <a:pt x="7" y="2"/>
                  </a:cubicBezTo>
                  <a:cubicBezTo>
                    <a:pt x="7" y="2"/>
                    <a:pt x="7" y="2"/>
                    <a:pt x="7" y="2"/>
                  </a:cubicBezTo>
                  <a:cubicBezTo>
                    <a:pt x="7" y="2"/>
                    <a:pt x="7" y="2"/>
                    <a:pt x="7" y="2"/>
                  </a:cubicBezTo>
                  <a:cubicBezTo>
                    <a:pt x="7" y="1"/>
                    <a:pt x="7" y="1"/>
                    <a:pt x="7" y="1"/>
                  </a:cubicBezTo>
                  <a:cubicBezTo>
                    <a:pt x="7" y="0"/>
                    <a:pt x="7" y="0"/>
                    <a:pt x="5" y="0"/>
                  </a:cubicBezTo>
                  <a:cubicBezTo>
                    <a:pt x="4" y="0"/>
                    <a:pt x="2"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93" name="Freeform 79"/>
            <p:cNvSpPr>
              <a:spLocks noEditPoints="1"/>
            </p:cNvSpPr>
            <p:nvPr/>
          </p:nvSpPr>
          <p:spPr bwMode="auto">
            <a:xfrm>
              <a:off x="3637" y="2239"/>
              <a:ext cx="19" cy="7"/>
            </a:xfrm>
            <a:custGeom>
              <a:gdLst>
                <a:gd fmla="*/ 2 w 8" name="T0"/>
                <a:gd fmla="*/ 2 h 3" name="T1"/>
                <a:gd fmla="*/ 2 w 8" name="T2"/>
                <a:gd fmla="*/ 1 h 3" name="T3"/>
                <a:gd fmla="*/ 6 w 8" name="T4"/>
                <a:gd fmla="*/ 1 h 3" name="T5"/>
                <a:gd fmla="*/ 7 w 8" name="T6"/>
                <a:gd fmla="*/ 2 h 3" name="T7"/>
                <a:gd fmla="*/ 7 w 8" name="T8"/>
                <a:gd fmla="*/ 2 h 3" name="T9"/>
                <a:gd fmla="*/ 2 w 8" name="T10"/>
                <a:gd fmla="*/ 2 h 3" name="T11"/>
                <a:gd fmla="*/ 1 w 8" name="T12"/>
                <a:gd fmla="*/ 0 h 3" name="T13"/>
                <a:gd fmla="*/ 0 w 8" name="T14"/>
                <a:gd fmla="*/ 1 h 3" name="T15"/>
                <a:gd fmla="*/ 0 w 8" name="T16"/>
                <a:gd fmla="*/ 1 h 3" name="T17"/>
                <a:gd fmla="*/ 1 w 8" name="T18"/>
                <a:gd fmla="*/ 3 h 3" name="T19"/>
                <a:gd fmla="*/ 1 w 8" name="T20"/>
                <a:gd fmla="*/ 3 h 3" name="T21"/>
                <a:gd fmla="*/ 7 w 8" name="T22"/>
                <a:gd fmla="*/ 3 h 3" name="T23"/>
                <a:gd fmla="*/ 8 w 8" name="T24"/>
                <a:gd fmla="*/ 2 h 3" name="T25"/>
                <a:gd fmla="*/ 8 w 8" name="T26"/>
                <a:gd fmla="*/ 2 h 3" name="T27"/>
                <a:gd fmla="*/ 8 w 8" name="T28"/>
                <a:gd fmla="*/ 1 h 3" name="T29"/>
                <a:gd fmla="*/ 6 w 8" name="T30"/>
                <a:gd fmla="*/ 0 h 3" name="T31"/>
                <a:gd fmla="*/ 1 w 8" name="T32"/>
                <a:gd fmla="*/ 0 h 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 w="8">
                  <a:moveTo>
                    <a:pt x="2" y="2"/>
                  </a:moveTo>
                  <a:cubicBezTo>
                    <a:pt x="2" y="1"/>
                    <a:pt x="2" y="1"/>
                    <a:pt x="2" y="1"/>
                  </a:cubicBezTo>
                  <a:cubicBezTo>
                    <a:pt x="3" y="1"/>
                    <a:pt x="4" y="1"/>
                    <a:pt x="6" y="1"/>
                  </a:cubicBezTo>
                  <a:cubicBezTo>
                    <a:pt x="6" y="1"/>
                    <a:pt x="7" y="2"/>
                    <a:pt x="7" y="2"/>
                  </a:cubicBezTo>
                  <a:cubicBezTo>
                    <a:pt x="7" y="2"/>
                    <a:pt x="7" y="2"/>
                    <a:pt x="7" y="2"/>
                  </a:cubicBezTo>
                  <a:cubicBezTo>
                    <a:pt x="5" y="2"/>
                    <a:pt x="3" y="2"/>
                    <a:pt x="2" y="2"/>
                  </a:cubicBezTo>
                  <a:moveTo>
                    <a:pt x="1" y="0"/>
                  </a:moveTo>
                  <a:cubicBezTo>
                    <a:pt x="0" y="1"/>
                    <a:pt x="0" y="1"/>
                    <a:pt x="0" y="1"/>
                  </a:cubicBezTo>
                  <a:cubicBezTo>
                    <a:pt x="0" y="1"/>
                    <a:pt x="0" y="1"/>
                    <a:pt x="0" y="1"/>
                  </a:cubicBezTo>
                  <a:cubicBezTo>
                    <a:pt x="1" y="3"/>
                    <a:pt x="1" y="3"/>
                    <a:pt x="1" y="3"/>
                  </a:cubicBezTo>
                  <a:cubicBezTo>
                    <a:pt x="1" y="3"/>
                    <a:pt x="1" y="3"/>
                    <a:pt x="1" y="3"/>
                  </a:cubicBezTo>
                  <a:cubicBezTo>
                    <a:pt x="3" y="3"/>
                    <a:pt x="5" y="3"/>
                    <a:pt x="7" y="3"/>
                  </a:cubicBezTo>
                  <a:cubicBezTo>
                    <a:pt x="8" y="2"/>
                    <a:pt x="8" y="2"/>
                    <a:pt x="8" y="2"/>
                  </a:cubicBezTo>
                  <a:cubicBezTo>
                    <a:pt x="8" y="2"/>
                    <a:pt x="8" y="2"/>
                    <a:pt x="8" y="2"/>
                  </a:cubicBezTo>
                  <a:cubicBezTo>
                    <a:pt x="8" y="1"/>
                    <a:pt x="8" y="1"/>
                    <a:pt x="8" y="1"/>
                  </a:cubicBezTo>
                  <a:cubicBezTo>
                    <a:pt x="7" y="1"/>
                    <a:pt x="7" y="0"/>
                    <a:pt x="6" y="0"/>
                  </a:cubicBezTo>
                  <a:cubicBezTo>
                    <a:pt x="4" y="0"/>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94" name="Freeform 80"/>
            <p:cNvSpPr>
              <a:spLocks noEditPoints="1"/>
            </p:cNvSpPr>
            <p:nvPr/>
          </p:nvSpPr>
          <p:spPr bwMode="auto">
            <a:xfrm>
              <a:off x="3618" y="2229"/>
              <a:ext cx="14" cy="7"/>
            </a:xfrm>
            <a:custGeom>
              <a:gdLst>
                <a:gd fmla="*/ 1 w 6" name="T0"/>
                <a:gd fmla="*/ 2 h 3" name="T1"/>
                <a:gd fmla="*/ 1 w 6" name="T2"/>
                <a:gd fmla="*/ 1 h 3" name="T3"/>
                <a:gd fmla="*/ 5 w 6" name="T4"/>
                <a:gd fmla="*/ 1 h 3" name="T5"/>
                <a:gd fmla="*/ 5 w 6" name="T6"/>
                <a:gd fmla="*/ 1 h 3" name="T7"/>
                <a:gd fmla="*/ 5 w 6" name="T8"/>
                <a:gd fmla="*/ 1 h 3" name="T9"/>
                <a:gd fmla="*/ 5 w 6" name="T10"/>
                <a:gd fmla="*/ 2 h 3" name="T11"/>
                <a:gd fmla="*/ 1 w 6" name="T12"/>
                <a:gd fmla="*/ 2 h 3" name="T13"/>
                <a:gd fmla="*/ 1 w 6" name="T14"/>
                <a:gd fmla="*/ 0 h 3" name="T15"/>
                <a:gd fmla="*/ 0 w 6" name="T16"/>
                <a:gd fmla="*/ 0 h 3" name="T17"/>
                <a:gd fmla="*/ 0 w 6" name="T18"/>
                <a:gd fmla="*/ 1 h 3" name="T19"/>
                <a:gd fmla="*/ 0 w 6" name="T20"/>
                <a:gd fmla="*/ 2 h 3" name="T21"/>
                <a:gd fmla="*/ 1 w 6" name="T22"/>
                <a:gd fmla="*/ 3 h 3" name="T23"/>
                <a:gd fmla="*/ 6 w 6" name="T24"/>
                <a:gd fmla="*/ 3 h 3" name="T25"/>
                <a:gd fmla="*/ 6 w 6" name="T26"/>
                <a:gd fmla="*/ 2 h 3" name="T27"/>
                <a:gd fmla="*/ 6 w 6" name="T28"/>
                <a:gd fmla="*/ 2 h 3" name="T29"/>
                <a:gd fmla="*/ 6 w 6" name="T30"/>
                <a:gd fmla="*/ 1 h 3" name="T31"/>
                <a:gd fmla="*/ 6 w 6" name="T32"/>
                <a:gd fmla="*/ 1 h 3" name="T33"/>
                <a:gd fmla="*/ 6 w 6" name="T34"/>
                <a:gd fmla="*/ 0 h 3" name="T35"/>
                <a:gd fmla="*/ 5 w 6" name="T36"/>
                <a:gd fmla="*/ 0 h 3" name="T37"/>
                <a:gd fmla="*/ 1 w 6" name="T38"/>
                <a:gd fmla="*/ 0 h 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 w="6">
                  <a:moveTo>
                    <a:pt x="1" y="2"/>
                  </a:moveTo>
                  <a:cubicBezTo>
                    <a:pt x="1" y="1"/>
                    <a:pt x="1" y="1"/>
                    <a:pt x="1" y="1"/>
                  </a:cubicBezTo>
                  <a:cubicBezTo>
                    <a:pt x="5" y="1"/>
                    <a:pt x="5" y="1"/>
                    <a:pt x="5" y="1"/>
                  </a:cubicBezTo>
                  <a:cubicBezTo>
                    <a:pt x="5" y="1"/>
                    <a:pt x="5" y="1"/>
                    <a:pt x="5" y="1"/>
                  </a:cubicBezTo>
                  <a:cubicBezTo>
                    <a:pt x="5" y="1"/>
                    <a:pt x="5" y="1"/>
                    <a:pt x="5" y="1"/>
                  </a:cubicBezTo>
                  <a:cubicBezTo>
                    <a:pt x="5" y="2"/>
                    <a:pt x="5" y="2"/>
                    <a:pt x="5" y="2"/>
                  </a:cubicBezTo>
                  <a:cubicBezTo>
                    <a:pt x="1" y="2"/>
                    <a:pt x="1" y="2"/>
                    <a:pt x="1" y="2"/>
                  </a:cubicBezTo>
                  <a:moveTo>
                    <a:pt x="1" y="0"/>
                  </a:moveTo>
                  <a:cubicBezTo>
                    <a:pt x="0" y="0"/>
                    <a:pt x="0" y="0"/>
                    <a:pt x="0" y="0"/>
                  </a:cubicBezTo>
                  <a:cubicBezTo>
                    <a:pt x="0" y="1"/>
                    <a:pt x="0" y="1"/>
                    <a:pt x="0" y="1"/>
                  </a:cubicBezTo>
                  <a:cubicBezTo>
                    <a:pt x="0" y="1"/>
                    <a:pt x="0" y="2"/>
                    <a:pt x="0" y="2"/>
                  </a:cubicBezTo>
                  <a:cubicBezTo>
                    <a:pt x="1" y="3"/>
                    <a:pt x="1" y="3"/>
                    <a:pt x="1" y="3"/>
                  </a:cubicBezTo>
                  <a:cubicBezTo>
                    <a:pt x="6" y="3"/>
                    <a:pt x="6" y="3"/>
                    <a:pt x="6" y="3"/>
                  </a:cubicBezTo>
                  <a:cubicBezTo>
                    <a:pt x="6" y="2"/>
                    <a:pt x="6" y="2"/>
                    <a:pt x="6" y="2"/>
                  </a:cubicBezTo>
                  <a:cubicBezTo>
                    <a:pt x="6" y="2"/>
                    <a:pt x="6" y="2"/>
                    <a:pt x="6" y="2"/>
                  </a:cubicBezTo>
                  <a:cubicBezTo>
                    <a:pt x="6" y="1"/>
                    <a:pt x="6" y="1"/>
                    <a:pt x="6" y="1"/>
                  </a:cubicBezTo>
                  <a:cubicBezTo>
                    <a:pt x="6" y="1"/>
                    <a:pt x="6" y="1"/>
                    <a:pt x="6" y="1"/>
                  </a:cubicBezTo>
                  <a:cubicBezTo>
                    <a:pt x="6" y="0"/>
                    <a:pt x="6" y="0"/>
                    <a:pt x="6" y="0"/>
                  </a:cubicBezTo>
                  <a:cubicBezTo>
                    <a:pt x="5" y="0"/>
                    <a:pt x="5" y="0"/>
                    <a:pt x="5"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95" name="Freeform 81"/>
            <p:cNvSpPr>
              <a:spLocks noEditPoints="1"/>
            </p:cNvSpPr>
            <p:nvPr/>
          </p:nvSpPr>
          <p:spPr bwMode="auto">
            <a:xfrm>
              <a:off x="3622" y="2239"/>
              <a:ext cx="15" cy="7"/>
            </a:xfrm>
            <a:custGeom>
              <a:gdLst>
                <a:gd fmla="*/ 1 w 6" name="T0"/>
                <a:gd fmla="*/ 2 h 3" name="T1"/>
                <a:gd fmla="*/ 1 w 6" name="T2"/>
                <a:gd fmla="*/ 1 h 3" name="T3"/>
                <a:gd fmla="*/ 4 w 6" name="T4"/>
                <a:gd fmla="*/ 1 h 3" name="T5"/>
                <a:gd fmla="*/ 4 w 6" name="T6"/>
                <a:gd fmla="*/ 2 h 3" name="T7"/>
                <a:gd fmla="*/ 5 w 6" name="T8"/>
                <a:gd fmla="*/ 2 h 3" name="T9"/>
                <a:gd fmla="*/ 5 w 6" name="T10"/>
                <a:gd fmla="*/ 2 h 3" name="T11"/>
                <a:gd fmla="*/ 1 w 6" name="T12"/>
                <a:gd fmla="*/ 2 h 3" name="T13"/>
                <a:gd fmla="*/ 0 w 6" name="T14"/>
                <a:gd fmla="*/ 0 h 3" name="T15"/>
                <a:gd fmla="*/ 0 w 6" name="T16"/>
                <a:gd fmla="*/ 0 h 3" name="T17"/>
                <a:gd fmla="*/ 0 w 6" name="T18"/>
                <a:gd fmla="*/ 1 h 3" name="T19"/>
                <a:gd fmla="*/ 0 w 6" name="T20"/>
                <a:gd fmla="*/ 2 h 3" name="T21"/>
                <a:gd fmla="*/ 0 w 6" name="T22"/>
                <a:gd fmla="*/ 3 h 3" name="T23"/>
                <a:gd fmla="*/ 5 w 6" name="T24"/>
                <a:gd fmla="*/ 3 h 3" name="T25"/>
                <a:gd fmla="*/ 6 w 6" name="T26"/>
                <a:gd fmla="*/ 2 h 3" name="T27"/>
                <a:gd fmla="*/ 6 w 6" name="T28"/>
                <a:gd fmla="*/ 2 h 3" name="T29"/>
                <a:gd fmla="*/ 5 w 6" name="T30"/>
                <a:gd fmla="*/ 1 h 3" name="T31"/>
                <a:gd fmla="*/ 5 w 6" name="T32"/>
                <a:gd fmla="*/ 1 h 3" name="T33"/>
                <a:gd fmla="*/ 5 w 6" name="T34"/>
                <a:gd fmla="*/ 1 h 3" name="T35"/>
                <a:gd fmla="*/ 5 w 6" name="T36"/>
                <a:gd fmla="*/ 0 h 3" name="T37"/>
                <a:gd fmla="*/ 0 w 6" name="T38"/>
                <a:gd fmla="*/ 0 h 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 w="6">
                  <a:moveTo>
                    <a:pt x="1" y="2"/>
                  </a:moveTo>
                  <a:cubicBezTo>
                    <a:pt x="1" y="1"/>
                    <a:pt x="1" y="1"/>
                    <a:pt x="1" y="1"/>
                  </a:cubicBezTo>
                  <a:cubicBezTo>
                    <a:pt x="4" y="1"/>
                    <a:pt x="4" y="1"/>
                    <a:pt x="4" y="1"/>
                  </a:cubicBezTo>
                  <a:cubicBezTo>
                    <a:pt x="4" y="2"/>
                    <a:pt x="4" y="2"/>
                    <a:pt x="4" y="2"/>
                  </a:cubicBezTo>
                  <a:cubicBezTo>
                    <a:pt x="5" y="2"/>
                    <a:pt x="5" y="2"/>
                    <a:pt x="5" y="2"/>
                  </a:cubicBezTo>
                  <a:cubicBezTo>
                    <a:pt x="5" y="2"/>
                    <a:pt x="5" y="2"/>
                    <a:pt x="5" y="2"/>
                  </a:cubicBezTo>
                  <a:cubicBezTo>
                    <a:pt x="1" y="2"/>
                    <a:pt x="1" y="2"/>
                    <a:pt x="1" y="2"/>
                  </a:cubicBezTo>
                  <a:moveTo>
                    <a:pt x="0" y="0"/>
                  </a:moveTo>
                  <a:cubicBezTo>
                    <a:pt x="0" y="0"/>
                    <a:pt x="0" y="0"/>
                    <a:pt x="0" y="0"/>
                  </a:cubicBezTo>
                  <a:cubicBezTo>
                    <a:pt x="0" y="1"/>
                    <a:pt x="0" y="1"/>
                    <a:pt x="0" y="1"/>
                  </a:cubicBezTo>
                  <a:cubicBezTo>
                    <a:pt x="0" y="1"/>
                    <a:pt x="0" y="2"/>
                    <a:pt x="0" y="2"/>
                  </a:cubicBezTo>
                  <a:cubicBezTo>
                    <a:pt x="0" y="3"/>
                    <a:pt x="0" y="3"/>
                    <a:pt x="0" y="3"/>
                  </a:cubicBezTo>
                  <a:cubicBezTo>
                    <a:pt x="5" y="3"/>
                    <a:pt x="5" y="3"/>
                    <a:pt x="5" y="3"/>
                  </a:cubicBezTo>
                  <a:cubicBezTo>
                    <a:pt x="6" y="2"/>
                    <a:pt x="6" y="2"/>
                    <a:pt x="6" y="2"/>
                  </a:cubicBezTo>
                  <a:cubicBezTo>
                    <a:pt x="6" y="2"/>
                    <a:pt x="6" y="2"/>
                    <a:pt x="6" y="2"/>
                  </a:cubicBezTo>
                  <a:cubicBezTo>
                    <a:pt x="5" y="1"/>
                    <a:pt x="5" y="1"/>
                    <a:pt x="5" y="1"/>
                  </a:cubicBezTo>
                  <a:cubicBezTo>
                    <a:pt x="5" y="1"/>
                    <a:pt x="5" y="1"/>
                    <a:pt x="5" y="1"/>
                  </a:cubicBezTo>
                  <a:cubicBezTo>
                    <a:pt x="5" y="1"/>
                    <a:pt x="5" y="1"/>
                    <a:pt x="5" y="1"/>
                  </a:cubicBezTo>
                  <a:cubicBezTo>
                    <a:pt x="5" y="0"/>
                    <a:pt x="5" y="0"/>
                    <a:pt x="5"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96" name="Freeform 82"/>
            <p:cNvSpPr>
              <a:spLocks noEditPoints="1"/>
            </p:cNvSpPr>
            <p:nvPr/>
          </p:nvSpPr>
          <p:spPr bwMode="auto">
            <a:xfrm>
              <a:off x="3587" y="2229"/>
              <a:ext cx="14" cy="7"/>
            </a:xfrm>
            <a:custGeom>
              <a:gdLst>
                <a:gd fmla="*/ 1 w 6" name="T0"/>
                <a:gd fmla="*/ 2 h 3" name="T1"/>
                <a:gd fmla="*/ 2 w 6" name="T2"/>
                <a:gd fmla="*/ 1 h 3" name="T3"/>
                <a:gd fmla="*/ 5 w 6" name="T4"/>
                <a:gd fmla="*/ 1 h 3" name="T5"/>
                <a:gd fmla="*/ 5 w 6" name="T6"/>
                <a:gd fmla="*/ 2 h 3" name="T7"/>
                <a:gd fmla="*/ 1 w 6" name="T8"/>
                <a:gd fmla="*/ 2 h 3" name="T9"/>
                <a:gd fmla="*/ 6 w 6" name="T10"/>
                <a:gd fmla="*/ 0 h 3" name="T11"/>
                <a:gd fmla="*/ 1 w 6" name="T12"/>
                <a:gd fmla="*/ 0 h 3" name="T13"/>
                <a:gd fmla="*/ 1 w 6" name="T14"/>
                <a:gd fmla="*/ 0 h 3" name="T15"/>
                <a:gd fmla="*/ 0 w 6" name="T16"/>
                <a:gd fmla="*/ 2 h 3" name="T17"/>
                <a:gd fmla="*/ 0 w 6" name="T18"/>
                <a:gd fmla="*/ 2 h 3" name="T19"/>
                <a:gd fmla="*/ 1 w 6" name="T20"/>
                <a:gd fmla="*/ 3 h 3" name="T21"/>
                <a:gd fmla="*/ 5 w 6" name="T22"/>
                <a:gd fmla="*/ 3 h 3" name="T23"/>
                <a:gd fmla="*/ 6 w 6" name="T24"/>
                <a:gd fmla="*/ 2 h 3" name="T25"/>
                <a:gd fmla="*/ 6 w 6" name="T26"/>
                <a:gd fmla="*/ 2 h 3" name="T27"/>
                <a:gd fmla="*/ 6 w 6" name="T28"/>
                <a:gd fmla="*/ 2 h 3" name="T29"/>
                <a:gd fmla="*/ 6 w 6" name="T30"/>
                <a:gd fmla="*/ 1 h 3" name="T31"/>
                <a:gd fmla="*/ 6 w 6" name="T32"/>
                <a:gd fmla="*/ 0 h 3" name="T33"/>
                <a:gd fmla="*/ 6 w 6" name="T34"/>
                <a:gd fmla="*/ 0 h 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 w="6">
                  <a:moveTo>
                    <a:pt x="1" y="2"/>
                  </a:moveTo>
                  <a:cubicBezTo>
                    <a:pt x="2" y="1"/>
                    <a:pt x="2" y="1"/>
                    <a:pt x="2" y="1"/>
                  </a:cubicBezTo>
                  <a:cubicBezTo>
                    <a:pt x="3" y="1"/>
                    <a:pt x="4" y="1"/>
                    <a:pt x="5" y="1"/>
                  </a:cubicBezTo>
                  <a:cubicBezTo>
                    <a:pt x="5" y="2"/>
                    <a:pt x="5" y="2"/>
                    <a:pt x="5" y="2"/>
                  </a:cubicBezTo>
                  <a:cubicBezTo>
                    <a:pt x="1" y="2"/>
                    <a:pt x="1" y="2"/>
                    <a:pt x="1" y="2"/>
                  </a:cubicBezTo>
                  <a:moveTo>
                    <a:pt x="6" y="0"/>
                  </a:moveTo>
                  <a:cubicBezTo>
                    <a:pt x="4" y="0"/>
                    <a:pt x="3" y="0"/>
                    <a:pt x="1" y="0"/>
                  </a:cubicBezTo>
                  <a:cubicBezTo>
                    <a:pt x="1" y="0"/>
                    <a:pt x="1" y="0"/>
                    <a:pt x="1" y="0"/>
                  </a:cubicBezTo>
                  <a:cubicBezTo>
                    <a:pt x="1" y="1"/>
                    <a:pt x="0" y="1"/>
                    <a:pt x="0" y="2"/>
                  </a:cubicBezTo>
                  <a:cubicBezTo>
                    <a:pt x="0" y="2"/>
                    <a:pt x="0" y="2"/>
                    <a:pt x="0" y="2"/>
                  </a:cubicBezTo>
                  <a:cubicBezTo>
                    <a:pt x="1" y="3"/>
                    <a:pt x="1" y="3"/>
                    <a:pt x="1" y="3"/>
                  </a:cubicBezTo>
                  <a:cubicBezTo>
                    <a:pt x="5" y="3"/>
                    <a:pt x="5" y="3"/>
                    <a:pt x="5" y="3"/>
                  </a:cubicBezTo>
                  <a:cubicBezTo>
                    <a:pt x="6" y="2"/>
                    <a:pt x="6" y="2"/>
                    <a:pt x="6" y="2"/>
                  </a:cubicBezTo>
                  <a:cubicBezTo>
                    <a:pt x="6" y="2"/>
                    <a:pt x="6" y="2"/>
                    <a:pt x="6" y="2"/>
                  </a:cubicBezTo>
                  <a:cubicBezTo>
                    <a:pt x="6" y="2"/>
                    <a:pt x="6" y="2"/>
                    <a:pt x="6" y="2"/>
                  </a:cubicBezTo>
                  <a:cubicBezTo>
                    <a:pt x="6" y="1"/>
                    <a:pt x="6" y="1"/>
                    <a:pt x="6" y="1"/>
                  </a:cubicBezTo>
                  <a:cubicBezTo>
                    <a:pt x="6" y="0"/>
                    <a:pt x="6" y="0"/>
                    <a:pt x="6" y="0"/>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97" name="Freeform 83"/>
            <p:cNvSpPr>
              <a:spLocks noEditPoints="1"/>
            </p:cNvSpPr>
            <p:nvPr/>
          </p:nvSpPr>
          <p:spPr bwMode="auto">
            <a:xfrm>
              <a:off x="3570" y="2229"/>
              <a:ext cx="17" cy="7"/>
            </a:xfrm>
            <a:custGeom>
              <a:gdLst>
                <a:gd fmla="*/ 2 w 7" name="T0"/>
                <a:gd fmla="*/ 2 h 3" name="T1"/>
                <a:gd fmla="*/ 2 w 7" name="T2"/>
                <a:gd fmla="*/ 1 h 3" name="T3"/>
                <a:gd fmla="*/ 5 w 7" name="T4"/>
                <a:gd fmla="*/ 1 h 3" name="T5"/>
                <a:gd fmla="*/ 5 w 7" name="T6"/>
                <a:gd fmla="*/ 1 h 3" name="T7"/>
                <a:gd fmla="*/ 5 w 7" name="T8"/>
                <a:gd fmla="*/ 2 h 3" name="T9"/>
                <a:gd fmla="*/ 2 w 7" name="T10"/>
                <a:gd fmla="*/ 2 h 3" name="T11"/>
                <a:gd fmla="*/ 6 w 7" name="T12"/>
                <a:gd fmla="*/ 0 h 3" name="T13"/>
                <a:gd fmla="*/ 1 w 7" name="T14"/>
                <a:gd fmla="*/ 0 h 3" name="T15"/>
                <a:gd fmla="*/ 1 w 7" name="T16"/>
                <a:gd fmla="*/ 0 h 3" name="T17"/>
                <a:gd fmla="*/ 0 w 7" name="T18"/>
                <a:gd fmla="*/ 2 h 3" name="T19"/>
                <a:gd fmla="*/ 0 w 7" name="T20"/>
                <a:gd fmla="*/ 3 h 3" name="T21"/>
                <a:gd fmla="*/ 1 w 7" name="T22"/>
                <a:gd fmla="*/ 3 h 3" name="T23"/>
                <a:gd fmla="*/ 6 w 7" name="T24"/>
                <a:gd fmla="*/ 3 h 3" name="T25"/>
                <a:gd fmla="*/ 6 w 7" name="T26"/>
                <a:gd fmla="*/ 2 h 3" name="T27"/>
                <a:gd fmla="*/ 6 w 7" name="T28"/>
                <a:gd fmla="*/ 2 h 3" name="T29"/>
                <a:gd fmla="*/ 6 w 7" name="T30"/>
                <a:gd fmla="*/ 2 h 3" name="T31"/>
                <a:gd fmla="*/ 7 w 7" name="T32"/>
                <a:gd fmla="*/ 1 h 3" name="T33"/>
                <a:gd fmla="*/ 7 w 7" name="T34"/>
                <a:gd fmla="*/ 0 h 3" name="T35"/>
                <a:gd fmla="*/ 6 w 7" name="T36"/>
                <a:gd fmla="*/ 0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7">
                  <a:moveTo>
                    <a:pt x="2" y="2"/>
                  </a:moveTo>
                  <a:cubicBezTo>
                    <a:pt x="2" y="1"/>
                    <a:pt x="2" y="1"/>
                    <a:pt x="2" y="1"/>
                  </a:cubicBezTo>
                  <a:cubicBezTo>
                    <a:pt x="3" y="1"/>
                    <a:pt x="4" y="1"/>
                    <a:pt x="5" y="1"/>
                  </a:cubicBezTo>
                  <a:cubicBezTo>
                    <a:pt x="5" y="1"/>
                    <a:pt x="5" y="1"/>
                    <a:pt x="5" y="1"/>
                  </a:cubicBezTo>
                  <a:cubicBezTo>
                    <a:pt x="5" y="2"/>
                    <a:pt x="5" y="2"/>
                    <a:pt x="5" y="2"/>
                  </a:cubicBezTo>
                  <a:cubicBezTo>
                    <a:pt x="2" y="2"/>
                    <a:pt x="2" y="2"/>
                    <a:pt x="2" y="2"/>
                  </a:cubicBezTo>
                  <a:moveTo>
                    <a:pt x="6" y="0"/>
                  </a:moveTo>
                  <a:cubicBezTo>
                    <a:pt x="5" y="0"/>
                    <a:pt x="3" y="0"/>
                    <a:pt x="1" y="0"/>
                  </a:cubicBezTo>
                  <a:cubicBezTo>
                    <a:pt x="1" y="0"/>
                    <a:pt x="1" y="0"/>
                    <a:pt x="1" y="0"/>
                  </a:cubicBezTo>
                  <a:cubicBezTo>
                    <a:pt x="1" y="1"/>
                    <a:pt x="1" y="2"/>
                    <a:pt x="0" y="2"/>
                  </a:cubicBezTo>
                  <a:cubicBezTo>
                    <a:pt x="0" y="3"/>
                    <a:pt x="0" y="3"/>
                    <a:pt x="0" y="3"/>
                  </a:cubicBezTo>
                  <a:cubicBezTo>
                    <a:pt x="1" y="3"/>
                    <a:pt x="1" y="3"/>
                    <a:pt x="1" y="3"/>
                  </a:cubicBezTo>
                  <a:cubicBezTo>
                    <a:pt x="6" y="3"/>
                    <a:pt x="6" y="3"/>
                    <a:pt x="6" y="3"/>
                  </a:cubicBezTo>
                  <a:cubicBezTo>
                    <a:pt x="6" y="2"/>
                    <a:pt x="6" y="2"/>
                    <a:pt x="6" y="2"/>
                  </a:cubicBezTo>
                  <a:cubicBezTo>
                    <a:pt x="6" y="2"/>
                    <a:pt x="6" y="2"/>
                    <a:pt x="6" y="2"/>
                  </a:cubicBezTo>
                  <a:cubicBezTo>
                    <a:pt x="6" y="2"/>
                    <a:pt x="6" y="2"/>
                    <a:pt x="6" y="2"/>
                  </a:cubicBezTo>
                  <a:cubicBezTo>
                    <a:pt x="7" y="1"/>
                    <a:pt x="7" y="1"/>
                    <a:pt x="7" y="1"/>
                  </a:cubicBezTo>
                  <a:cubicBezTo>
                    <a:pt x="7" y="0"/>
                    <a:pt x="7" y="0"/>
                    <a:pt x="7" y="0"/>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98" name="Freeform 84"/>
            <p:cNvSpPr/>
            <p:nvPr/>
          </p:nvSpPr>
          <p:spPr bwMode="auto">
            <a:xfrm>
              <a:off x="3558" y="2298"/>
              <a:ext cx="10" cy="12"/>
            </a:xfrm>
            <a:custGeom>
              <a:gdLst>
                <a:gd fmla="*/ 10 w 10" name="T0"/>
                <a:gd fmla="*/ 0 h 12" name="T1"/>
                <a:gd fmla="*/ 7 w 10" name="T2"/>
                <a:gd fmla="*/ 0 h 12" name="T3"/>
                <a:gd fmla="*/ 0 w 10" name="T4"/>
                <a:gd fmla="*/ 12 h 12" name="T5"/>
                <a:gd fmla="*/ 0 w 10" name="T6"/>
                <a:gd fmla="*/ 12 h 12" name="T7"/>
                <a:gd fmla="*/ 0 w 10" name="T8"/>
                <a:gd fmla="*/ 12 h 12" name="T9"/>
                <a:gd fmla="*/ 0 w 10" name="T10"/>
                <a:gd fmla="*/ 12 h 12" name="T11"/>
                <a:gd fmla="*/ 10 w 10" name="T12"/>
                <a:gd fmla="*/ 0 h 12" name="T13"/>
                <a:gd fmla="*/ 10 w 10"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0">
                  <a:moveTo>
                    <a:pt x="10" y="0"/>
                  </a:moveTo>
                  <a:lnTo>
                    <a:pt x="7" y="0"/>
                  </a:lnTo>
                  <a:lnTo>
                    <a:pt x="0" y="12"/>
                  </a:lnTo>
                  <a:lnTo>
                    <a:pt x="0" y="12"/>
                  </a:lnTo>
                  <a:lnTo>
                    <a:pt x="0" y="12"/>
                  </a:lnTo>
                  <a:lnTo>
                    <a:pt x="0" y="12"/>
                  </a:lnTo>
                  <a:lnTo>
                    <a:pt x="10" y="0"/>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99" name="Freeform 85"/>
            <p:cNvSpPr/>
            <p:nvPr/>
          </p:nvSpPr>
          <p:spPr bwMode="auto">
            <a:xfrm>
              <a:off x="3558" y="2298"/>
              <a:ext cx="10" cy="12"/>
            </a:xfrm>
            <a:custGeom>
              <a:gdLst>
                <a:gd fmla="*/ 10 w 10" name="T0"/>
                <a:gd fmla="*/ 0 h 12" name="T1"/>
                <a:gd fmla="*/ 7 w 10" name="T2"/>
                <a:gd fmla="*/ 0 h 12" name="T3"/>
                <a:gd fmla="*/ 0 w 10" name="T4"/>
                <a:gd fmla="*/ 12 h 12" name="T5"/>
                <a:gd fmla="*/ 0 w 10" name="T6"/>
                <a:gd fmla="*/ 12 h 12" name="T7"/>
                <a:gd fmla="*/ 0 w 10" name="T8"/>
                <a:gd fmla="*/ 12 h 12" name="T9"/>
                <a:gd fmla="*/ 0 w 10" name="T10"/>
                <a:gd fmla="*/ 12 h 12" name="T11"/>
                <a:gd fmla="*/ 10 w 10" name="T12"/>
                <a:gd fmla="*/ 0 h 12" name="T13"/>
                <a:gd fmla="*/ 10 w 10"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0">
                  <a:moveTo>
                    <a:pt x="10" y="0"/>
                  </a:moveTo>
                  <a:lnTo>
                    <a:pt x="7" y="0"/>
                  </a:lnTo>
                  <a:lnTo>
                    <a:pt x="0" y="12"/>
                  </a:lnTo>
                  <a:lnTo>
                    <a:pt x="0" y="12"/>
                  </a:lnTo>
                  <a:lnTo>
                    <a:pt x="0" y="12"/>
                  </a:lnTo>
                  <a:lnTo>
                    <a:pt x="0" y="12"/>
                  </a:lnTo>
                  <a:lnTo>
                    <a:pt x="10" y="0"/>
                  </a:lnTo>
                  <a:lnTo>
                    <a:pt x="1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00" name="Freeform 86"/>
            <p:cNvSpPr/>
            <p:nvPr/>
          </p:nvSpPr>
          <p:spPr bwMode="auto">
            <a:xfrm>
              <a:off x="3558" y="2327"/>
              <a:ext cx="7" cy="9"/>
            </a:xfrm>
            <a:custGeom>
              <a:gdLst>
                <a:gd fmla="*/ 7 w 7" name="T0"/>
                <a:gd fmla="*/ 0 h 9" name="T1"/>
                <a:gd fmla="*/ 7 w 7" name="T2"/>
                <a:gd fmla="*/ 0 h 9" name="T3"/>
                <a:gd fmla="*/ 0 w 7" name="T4"/>
                <a:gd fmla="*/ 9 h 9" name="T5"/>
                <a:gd fmla="*/ 0 w 7" name="T6"/>
                <a:gd fmla="*/ 9 h 9" name="T7"/>
                <a:gd fmla="*/ 0 w 7" name="T8"/>
                <a:gd fmla="*/ 9 h 9" name="T9"/>
                <a:gd fmla="*/ 0 w 7" name="T10"/>
                <a:gd fmla="*/ 9 h 9" name="T11"/>
                <a:gd fmla="*/ 7 w 7" name="T12"/>
                <a:gd fmla="*/ 0 h 9" name="T13"/>
                <a:gd fmla="*/ 7 w 7" name="T14"/>
                <a:gd fmla="*/ 0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7">
                  <a:moveTo>
                    <a:pt x="7" y="0"/>
                  </a:moveTo>
                  <a:lnTo>
                    <a:pt x="7" y="0"/>
                  </a:lnTo>
                  <a:lnTo>
                    <a:pt x="0" y="9"/>
                  </a:lnTo>
                  <a:lnTo>
                    <a:pt x="0" y="9"/>
                  </a:lnTo>
                  <a:lnTo>
                    <a:pt x="0" y="9"/>
                  </a:lnTo>
                  <a:lnTo>
                    <a:pt x="0" y="9"/>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01" name="Freeform 87"/>
            <p:cNvSpPr/>
            <p:nvPr/>
          </p:nvSpPr>
          <p:spPr bwMode="auto">
            <a:xfrm>
              <a:off x="3558" y="2327"/>
              <a:ext cx="7" cy="9"/>
            </a:xfrm>
            <a:custGeom>
              <a:gdLst>
                <a:gd fmla="*/ 7 w 7" name="T0"/>
                <a:gd fmla="*/ 0 h 9" name="T1"/>
                <a:gd fmla="*/ 7 w 7" name="T2"/>
                <a:gd fmla="*/ 0 h 9" name="T3"/>
                <a:gd fmla="*/ 0 w 7" name="T4"/>
                <a:gd fmla="*/ 9 h 9" name="T5"/>
                <a:gd fmla="*/ 0 w 7" name="T6"/>
                <a:gd fmla="*/ 9 h 9" name="T7"/>
                <a:gd fmla="*/ 0 w 7" name="T8"/>
                <a:gd fmla="*/ 9 h 9" name="T9"/>
                <a:gd fmla="*/ 0 w 7" name="T10"/>
                <a:gd fmla="*/ 9 h 9" name="T11"/>
                <a:gd fmla="*/ 7 w 7" name="T12"/>
                <a:gd fmla="*/ 0 h 9" name="T13"/>
                <a:gd fmla="*/ 7 w 7" name="T14"/>
                <a:gd fmla="*/ 0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7">
                  <a:moveTo>
                    <a:pt x="7" y="0"/>
                  </a:moveTo>
                  <a:lnTo>
                    <a:pt x="7" y="0"/>
                  </a:lnTo>
                  <a:lnTo>
                    <a:pt x="0" y="9"/>
                  </a:lnTo>
                  <a:lnTo>
                    <a:pt x="0" y="9"/>
                  </a:lnTo>
                  <a:lnTo>
                    <a:pt x="0" y="9"/>
                  </a:lnTo>
                  <a:lnTo>
                    <a:pt x="0" y="9"/>
                  </a:lnTo>
                  <a:lnTo>
                    <a:pt x="7" y="0"/>
                  </a:lnTo>
                  <a:lnTo>
                    <a:pt x="7"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02" name="Freeform 88"/>
            <p:cNvSpPr/>
            <p:nvPr/>
          </p:nvSpPr>
          <p:spPr bwMode="auto">
            <a:xfrm>
              <a:off x="3556" y="2334"/>
              <a:ext cx="9" cy="12"/>
            </a:xfrm>
            <a:custGeom>
              <a:gdLst>
                <a:gd fmla="*/ 9 w 9" name="T0"/>
                <a:gd fmla="*/ 0 h 12" name="T1"/>
                <a:gd fmla="*/ 9 w 9" name="T2"/>
                <a:gd fmla="*/ 0 h 12" name="T3"/>
                <a:gd fmla="*/ 0 w 9" name="T4"/>
                <a:gd fmla="*/ 12 h 12" name="T5"/>
                <a:gd fmla="*/ 0 w 9" name="T6"/>
                <a:gd fmla="*/ 12 h 12" name="T7"/>
                <a:gd fmla="*/ 0 w 9" name="T8"/>
                <a:gd fmla="*/ 12 h 12" name="T9"/>
                <a:gd fmla="*/ 0 w 9" name="T10"/>
                <a:gd fmla="*/ 12 h 12" name="T11"/>
                <a:gd fmla="*/ 9 w 9" name="T12"/>
                <a:gd fmla="*/ 2 h 12" name="T13"/>
                <a:gd fmla="*/ 9 w 9"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9">
                  <a:moveTo>
                    <a:pt x="9" y="0"/>
                  </a:moveTo>
                  <a:lnTo>
                    <a:pt x="9" y="0"/>
                  </a:lnTo>
                  <a:lnTo>
                    <a:pt x="0" y="12"/>
                  </a:lnTo>
                  <a:lnTo>
                    <a:pt x="0" y="12"/>
                  </a:lnTo>
                  <a:lnTo>
                    <a:pt x="0" y="12"/>
                  </a:lnTo>
                  <a:lnTo>
                    <a:pt x="0" y="12"/>
                  </a:lnTo>
                  <a:lnTo>
                    <a:pt x="9" y="2"/>
                  </a:lnTo>
                  <a:lnTo>
                    <a:pt x="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03" name="Freeform 89"/>
            <p:cNvSpPr/>
            <p:nvPr/>
          </p:nvSpPr>
          <p:spPr bwMode="auto">
            <a:xfrm>
              <a:off x="3556" y="2334"/>
              <a:ext cx="9" cy="12"/>
            </a:xfrm>
            <a:custGeom>
              <a:gdLst>
                <a:gd fmla="*/ 9 w 9" name="T0"/>
                <a:gd fmla="*/ 0 h 12" name="T1"/>
                <a:gd fmla="*/ 9 w 9" name="T2"/>
                <a:gd fmla="*/ 0 h 12" name="T3"/>
                <a:gd fmla="*/ 0 w 9" name="T4"/>
                <a:gd fmla="*/ 12 h 12" name="T5"/>
                <a:gd fmla="*/ 0 w 9" name="T6"/>
                <a:gd fmla="*/ 12 h 12" name="T7"/>
                <a:gd fmla="*/ 0 w 9" name="T8"/>
                <a:gd fmla="*/ 12 h 12" name="T9"/>
                <a:gd fmla="*/ 0 w 9" name="T10"/>
                <a:gd fmla="*/ 12 h 12" name="T11"/>
                <a:gd fmla="*/ 9 w 9" name="T12"/>
                <a:gd fmla="*/ 2 h 12" name="T13"/>
                <a:gd fmla="*/ 9 w 9"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9">
                  <a:moveTo>
                    <a:pt x="9" y="0"/>
                  </a:moveTo>
                  <a:lnTo>
                    <a:pt x="9" y="0"/>
                  </a:lnTo>
                  <a:lnTo>
                    <a:pt x="0" y="12"/>
                  </a:lnTo>
                  <a:lnTo>
                    <a:pt x="0" y="12"/>
                  </a:lnTo>
                  <a:lnTo>
                    <a:pt x="0" y="12"/>
                  </a:lnTo>
                  <a:lnTo>
                    <a:pt x="0" y="12"/>
                  </a:lnTo>
                  <a:lnTo>
                    <a:pt x="9" y="2"/>
                  </a:lnTo>
                  <a:lnTo>
                    <a:pt x="9"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04" name="Freeform 90"/>
            <p:cNvSpPr>
              <a:spLocks noEditPoints="1"/>
            </p:cNvSpPr>
            <p:nvPr/>
          </p:nvSpPr>
          <p:spPr bwMode="auto">
            <a:xfrm>
              <a:off x="3660" y="2477"/>
              <a:ext cx="17" cy="9"/>
            </a:xfrm>
            <a:custGeom>
              <a:gdLst>
                <a:gd fmla="*/ 3 w 7" name="T0"/>
                <a:gd fmla="*/ 3 h 4" name="T1"/>
                <a:gd fmla="*/ 2 w 7" name="T2"/>
                <a:gd fmla="*/ 3 h 4" name="T3"/>
                <a:gd fmla="*/ 2 w 7" name="T4"/>
                <a:gd fmla="*/ 3 h 4" name="T5"/>
                <a:gd fmla="*/ 2 w 7" name="T6"/>
                <a:gd fmla="*/ 2 h 4" name="T7"/>
                <a:gd fmla="*/ 2 w 7" name="T8"/>
                <a:gd fmla="*/ 1 h 4" name="T9"/>
                <a:gd fmla="*/ 2 w 7" name="T10"/>
                <a:gd fmla="*/ 1 h 4" name="T11"/>
                <a:gd fmla="*/ 2 w 7" name="T12"/>
                <a:gd fmla="*/ 3 h 4" name="T13"/>
                <a:gd fmla="*/ 2 w 7" name="T14"/>
                <a:gd fmla="*/ 3 h 4" name="T15"/>
                <a:gd fmla="*/ 2 w 7" name="T16"/>
                <a:gd fmla="*/ 3 h 4" name="T17"/>
                <a:gd fmla="*/ 5 w 7" name="T18"/>
                <a:gd fmla="*/ 3 h 4" name="T19"/>
                <a:gd fmla="*/ 5 w 7" name="T20"/>
                <a:gd fmla="*/ 2 h 4" name="T21"/>
                <a:gd fmla="*/ 5 w 7" name="T22"/>
                <a:gd fmla="*/ 3 h 4" name="T23"/>
                <a:gd fmla="*/ 3 w 7" name="T24"/>
                <a:gd fmla="*/ 3 h 4" name="T25"/>
                <a:gd fmla="*/ 2 w 7" name="T26"/>
                <a:gd fmla="*/ 2 h 4" name="T27"/>
                <a:gd fmla="*/ 2 w 7" name="T28"/>
                <a:gd fmla="*/ 1 h 4" name="T29"/>
                <a:gd fmla="*/ 2 w 7" name="T30"/>
                <a:gd fmla="*/ 1 h 4" name="T31"/>
                <a:gd fmla="*/ 3 w 7" name="T32"/>
                <a:gd fmla="*/ 1 h 4" name="T33"/>
                <a:gd fmla="*/ 5 w 7" name="T34"/>
                <a:gd fmla="*/ 1 h 4" name="T35"/>
                <a:gd fmla="*/ 5 w 7" name="T36"/>
                <a:gd fmla="*/ 1 h 4" name="T37"/>
                <a:gd fmla="*/ 5 w 7" name="T38"/>
                <a:gd fmla="*/ 2 h 4" name="T39"/>
                <a:gd fmla="*/ 5 w 7" name="T40"/>
                <a:gd fmla="*/ 2 h 4" name="T41"/>
                <a:gd fmla="*/ 5 w 7" name="T42"/>
                <a:gd fmla="*/ 2 h 4" name="T43"/>
                <a:gd fmla="*/ 2 w 7" name="T44"/>
                <a:gd fmla="*/ 2 h 4" name="T45"/>
                <a:gd fmla="*/ 3 w 7" name="T46"/>
                <a:gd fmla="*/ 0 h 4" name="T47"/>
                <a:gd fmla="*/ 1 w 7" name="T48"/>
                <a:gd fmla="*/ 1 h 4" name="T49"/>
                <a:gd fmla="*/ 1 w 7" name="T50"/>
                <a:gd fmla="*/ 2 h 4" name="T51"/>
                <a:gd fmla="*/ 1 w 7" name="T52"/>
                <a:gd fmla="*/ 4 h 4" name="T53"/>
                <a:gd fmla="*/ 2 w 7" name="T54"/>
                <a:gd fmla="*/ 4 h 4" name="T55"/>
                <a:gd fmla="*/ 3 w 7" name="T56"/>
                <a:gd fmla="*/ 4 h 4" name="T57"/>
                <a:gd fmla="*/ 6 w 7" name="T58"/>
                <a:gd fmla="*/ 4 h 4" name="T59"/>
                <a:gd fmla="*/ 6 w 7" name="T60"/>
                <a:gd fmla="*/ 4 h 4" name="T61"/>
                <a:gd fmla="*/ 6 w 7" name="T62"/>
                <a:gd fmla="*/ 0 h 4" name="T63"/>
                <a:gd fmla="*/ 5 w 7" name="T64"/>
                <a:gd fmla="*/ 0 h 4" name="T65"/>
                <a:gd fmla="*/ 5 w 7" name="T66"/>
                <a:gd fmla="*/ 0 h 4" name="T67"/>
                <a:gd fmla="*/ 3 w 7" name="T68"/>
                <a:gd fmla="*/ 0 h 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 w="7">
                  <a:moveTo>
                    <a:pt x="3" y="3"/>
                  </a:moveTo>
                  <a:cubicBezTo>
                    <a:pt x="3" y="3"/>
                    <a:pt x="2" y="3"/>
                    <a:pt x="2" y="3"/>
                  </a:cubicBezTo>
                  <a:cubicBezTo>
                    <a:pt x="2" y="3"/>
                    <a:pt x="2" y="3"/>
                    <a:pt x="2" y="3"/>
                  </a:cubicBezTo>
                  <a:cubicBezTo>
                    <a:pt x="2" y="3"/>
                    <a:pt x="2" y="2"/>
                    <a:pt x="2" y="2"/>
                  </a:cubicBezTo>
                  <a:cubicBezTo>
                    <a:pt x="2" y="1"/>
                    <a:pt x="2" y="1"/>
                    <a:pt x="2" y="1"/>
                  </a:cubicBezTo>
                  <a:cubicBezTo>
                    <a:pt x="2" y="1"/>
                    <a:pt x="2" y="1"/>
                    <a:pt x="2" y="1"/>
                  </a:cubicBezTo>
                  <a:cubicBezTo>
                    <a:pt x="2" y="2"/>
                    <a:pt x="2" y="2"/>
                    <a:pt x="2" y="3"/>
                  </a:cubicBezTo>
                  <a:cubicBezTo>
                    <a:pt x="2" y="3"/>
                    <a:pt x="2" y="3"/>
                    <a:pt x="2" y="3"/>
                  </a:cubicBezTo>
                  <a:cubicBezTo>
                    <a:pt x="2" y="3"/>
                    <a:pt x="2" y="3"/>
                    <a:pt x="2" y="3"/>
                  </a:cubicBezTo>
                  <a:cubicBezTo>
                    <a:pt x="5" y="3"/>
                    <a:pt x="5" y="3"/>
                    <a:pt x="5" y="3"/>
                  </a:cubicBezTo>
                  <a:cubicBezTo>
                    <a:pt x="5" y="2"/>
                    <a:pt x="5" y="2"/>
                    <a:pt x="5" y="2"/>
                  </a:cubicBezTo>
                  <a:cubicBezTo>
                    <a:pt x="5" y="3"/>
                    <a:pt x="5" y="3"/>
                    <a:pt x="5" y="3"/>
                  </a:cubicBezTo>
                  <a:cubicBezTo>
                    <a:pt x="5" y="3"/>
                    <a:pt x="4" y="3"/>
                    <a:pt x="3" y="3"/>
                  </a:cubicBezTo>
                  <a:moveTo>
                    <a:pt x="2" y="2"/>
                  </a:move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5" y="2"/>
                    <a:pt x="5" y="2"/>
                  </a:cubicBezTo>
                  <a:cubicBezTo>
                    <a:pt x="2" y="2"/>
                    <a:pt x="2" y="2"/>
                    <a:pt x="2" y="2"/>
                  </a:cubicBezTo>
                  <a:moveTo>
                    <a:pt x="3" y="0"/>
                  </a:moveTo>
                  <a:cubicBezTo>
                    <a:pt x="2" y="0"/>
                    <a:pt x="1" y="0"/>
                    <a:pt x="1" y="1"/>
                  </a:cubicBezTo>
                  <a:cubicBezTo>
                    <a:pt x="1" y="2"/>
                    <a:pt x="1" y="2"/>
                    <a:pt x="1" y="2"/>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05" name="Freeform 91"/>
            <p:cNvSpPr>
              <a:spLocks noEditPoints="1"/>
            </p:cNvSpPr>
            <p:nvPr/>
          </p:nvSpPr>
          <p:spPr bwMode="auto">
            <a:xfrm>
              <a:off x="3660" y="2465"/>
              <a:ext cx="17" cy="9"/>
            </a:xfrm>
            <a:custGeom>
              <a:gdLst>
                <a:gd fmla="*/ 3 w 7" name="T0"/>
                <a:gd fmla="*/ 2 h 4" name="T1"/>
                <a:gd fmla="*/ 2 w 7" name="T2"/>
                <a:gd fmla="*/ 2 h 4" name="T3"/>
                <a:gd fmla="*/ 2 w 7" name="T4"/>
                <a:gd fmla="*/ 1 h 4" name="T5"/>
                <a:gd fmla="*/ 3 w 7" name="T6"/>
                <a:gd fmla="*/ 1 h 4" name="T7"/>
                <a:gd fmla="*/ 5 w 7" name="T8"/>
                <a:gd fmla="*/ 1 h 4" name="T9"/>
                <a:gd fmla="*/ 5 w 7" name="T10"/>
                <a:gd fmla="*/ 1 h 4" name="T11"/>
                <a:gd fmla="*/ 5 w 7" name="T12"/>
                <a:gd fmla="*/ 3 h 4" name="T13"/>
                <a:gd fmla="*/ 3 w 7" name="T14"/>
                <a:gd fmla="*/ 3 h 4" name="T15"/>
                <a:gd fmla="*/ 2 w 7" name="T16"/>
                <a:gd fmla="*/ 3 h 4" name="T17"/>
                <a:gd fmla="*/ 2 w 7" name="T18"/>
                <a:gd fmla="*/ 3 h 4" name="T19"/>
                <a:gd fmla="*/ 2 w 7" name="T20"/>
                <a:gd fmla="*/ 1 h 4" name="T21"/>
                <a:gd fmla="*/ 2 w 7" name="T22"/>
                <a:gd fmla="*/ 1 h 4" name="T23"/>
                <a:gd fmla="*/ 2 w 7" name="T24"/>
                <a:gd fmla="*/ 1 h 4" name="T25"/>
                <a:gd fmla="*/ 2 w 7" name="T26"/>
                <a:gd fmla="*/ 2 h 4" name="T27"/>
                <a:gd fmla="*/ 2 w 7" name="T28"/>
                <a:gd fmla="*/ 3 h 4" name="T29"/>
                <a:gd fmla="*/ 3 w 7" name="T30"/>
                <a:gd fmla="*/ 3 h 4" name="T31"/>
                <a:gd fmla="*/ 5 w 7" name="T32"/>
                <a:gd fmla="*/ 2 h 4" name="T33"/>
                <a:gd fmla="*/ 5 w 7" name="T34"/>
                <a:gd fmla="*/ 2 h 4" name="T35"/>
                <a:gd fmla="*/ 5 w 7" name="T36"/>
                <a:gd fmla="*/ 2 h 4" name="T37"/>
                <a:gd fmla="*/ 3 w 7" name="T38"/>
                <a:gd fmla="*/ 2 h 4" name="T39"/>
                <a:gd fmla="*/ 3 w 7" name="T40"/>
                <a:gd fmla="*/ 0 h 4" name="T41"/>
                <a:gd fmla="*/ 1 w 7" name="T42"/>
                <a:gd fmla="*/ 1 h 4" name="T43"/>
                <a:gd fmla="*/ 1 w 7" name="T44"/>
                <a:gd fmla="*/ 1 h 4" name="T45"/>
                <a:gd fmla="*/ 1 w 7" name="T46"/>
                <a:gd fmla="*/ 4 h 4" name="T47"/>
                <a:gd fmla="*/ 2 w 7" name="T48"/>
                <a:gd fmla="*/ 4 h 4" name="T49"/>
                <a:gd fmla="*/ 3 w 7" name="T50"/>
                <a:gd fmla="*/ 4 h 4" name="T51"/>
                <a:gd fmla="*/ 6 w 7" name="T52"/>
                <a:gd fmla="*/ 4 h 4" name="T53"/>
                <a:gd fmla="*/ 6 w 7" name="T54"/>
                <a:gd fmla="*/ 4 h 4" name="T55"/>
                <a:gd fmla="*/ 6 w 7" name="T56"/>
                <a:gd fmla="*/ 0 h 4" name="T57"/>
                <a:gd fmla="*/ 5 w 7" name="T58"/>
                <a:gd fmla="*/ 0 h 4" name="T59"/>
                <a:gd fmla="*/ 5 w 7" name="T60"/>
                <a:gd fmla="*/ 0 h 4" name="T61"/>
                <a:gd fmla="*/ 3 w 7" name="T62"/>
                <a:gd fmla="*/ 0 h 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 w="7">
                  <a:moveTo>
                    <a:pt x="3" y="2"/>
                  </a:moveTo>
                  <a:cubicBezTo>
                    <a:pt x="3" y="2"/>
                    <a:pt x="3" y="2"/>
                    <a:pt x="2" y="2"/>
                  </a:cubicBezTo>
                  <a:cubicBezTo>
                    <a:pt x="2" y="2"/>
                    <a:pt x="2" y="1"/>
                    <a:pt x="2" y="1"/>
                  </a:cubicBezTo>
                  <a:cubicBezTo>
                    <a:pt x="3" y="1"/>
                    <a:pt x="3" y="1"/>
                    <a:pt x="3" y="1"/>
                  </a:cubicBezTo>
                  <a:cubicBezTo>
                    <a:pt x="4" y="1"/>
                    <a:pt x="4" y="1"/>
                    <a:pt x="5" y="1"/>
                  </a:cubicBezTo>
                  <a:cubicBezTo>
                    <a:pt x="5" y="1"/>
                    <a:pt x="5" y="1"/>
                    <a:pt x="5" y="1"/>
                  </a:cubicBezTo>
                  <a:cubicBezTo>
                    <a:pt x="5" y="1"/>
                    <a:pt x="5" y="2"/>
                    <a:pt x="5" y="3"/>
                  </a:cubicBezTo>
                  <a:cubicBezTo>
                    <a:pt x="5" y="3"/>
                    <a:pt x="4" y="3"/>
                    <a:pt x="3" y="3"/>
                  </a:cubicBezTo>
                  <a:cubicBezTo>
                    <a:pt x="3" y="3"/>
                    <a:pt x="2" y="3"/>
                    <a:pt x="2" y="3"/>
                  </a:cubicBezTo>
                  <a:cubicBezTo>
                    <a:pt x="2" y="3"/>
                    <a:pt x="2" y="3"/>
                    <a:pt x="2" y="3"/>
                  </a:cubicBezTo>
                  <a:cubicBezTo>
                    <a:pt x="2" y="3"/>
                    <a:pt x="2" y="2"/>
                    <a:pt x="2" y="1"/>
                  </a:cubicBezTo>
                  <a:cubicBezTo>
                    <a:pt x="2" y="1"/>
                    <a:pt x="2" y="1"/>
                    <a:pt x="2" y="1"/>
                  </a:cubicBezTo>
                  <a:cubicBezTo>
                    <a:pt x="2" y="1"/>
                    <a:pt x="2" y="1"/>
                    <a:pt x="2" y="1"/>
                  </a:cubicBezTo>
                  <a:cubicBezTo>
                    <a:pt x="2" y="1"/>
                    <a:pt x="2" y="2"/>
                    <a:pt x="2" y="2"/>
                  </a:cubicBezTo>
                  <a:cubicBezTo>
                    <a:pt x="2" y="3"/>
                    <a:pt x="2" y="3"/>
                    <a:pt x="2" y="3"/>
                  </a:cubicBezTo>
                  <a:cubicBezTo>
                    <a:pt x="3" y="3"/>
                    <a:pt x="3" y="3"/>
                    <a:pt x="3" y="3"/>
                  </a:cubicBezTo>
                  <a:cubicBezTo>
                    <a:pt x="4" y="3"/>
                    <a:pt x="4" y="3"/>
                    <a:pt x="5" y="2"/>
                  </a:cubicBezTo>
                  <a:cubicBezTo>
                    <a:pt x="5" y="2"/>
                    <a:pt x="5" y="2"/>
                    <a:pt x="5" y="2"/>
                  </a:cubicBezTo>
                  <a:cubicBezTo>
                    <a:pt x="5" y="2"/>
                    <a:pt x="5" y="2"/>
                    <a:pt x="5" y="2"/>
                  </a:cubicBezTo>
                  <a:cubicBezTo>
                    <a:pt x="4" y="2"/>
                    <a:pt x="4" y="2"/>
                    <a:pt x="3" y="2"/>
                  </a:cubicBezTo>
                  <a:moveTo>
                    <a:pt x="3" y="0"/>
                  </a:moveTo>
                  <a:cubicBezTo>
                    <a:pt x="2" y="0"/>
                    <a:pt x="1" y="0"/>
                    <a:pt x="1" y="1"/>
                  </a:cubicBezTo>
                  <a:cubicBezTo>
                    <a:pt x="1" y="1"/>
                    <a:pt x="1" y="1"/>
                    <a:pt x="1" y="1"/>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06" name="Freeform 92"/>
            <p:cNvSpPr>
              <a:spLocks noEditPoints="1"/>
            </p:cNvSpPr>
            <p:nvPr/>
          </p:nvSpPr>
          <p:spPr bwMode="auto">
            <a:xfrm>
              <a:off x="3660" y="2503"/>
              <a:ext cx="38" cy="12"/>
            </a:xfrm>
            <a:custGeom>
              <a:gdLst>
                <a:gd fmla="*/ 9 w 16" name="T0"/>
                <a:gd fmla="*/ 4 h 5" name="T1"/>
                <a:gd fmla="*/ 2 w 16" name="T2"/>
                <a:gd fmla="*/ 4 h 5" name="T3"/>
                <a:gd fmla="*/ 1 w 16" name="T4"/>
                <a:gd fmla="*/ 4 h 5" name="T5"/>
                <a:gd fmla="*/ 1 w 16" name="T6"/>
                <a:gd fmla="*/ 1 h 5" name="T7"/>
                <a:gd fmla="*/ 2 w 16" name="T8"/>
                <a:gd fmla="*/ 1 h 5" name="T9"/>
                <a:gd fmla="*/ 2 w 16" name="T10"/>
                <a:gd fmla="*/ 3 h 5" name="T11"/>
                <a:gd fmla="*/ 3 w 16" name="T12"/>
                <a:gd fmla="*/ 4 h 5" name="T13"/>
                <a:gd fmla="*/ 4 w 16" name="T14"/>
                <a:gd fmla="*/ 4 h 5" name="T15"/>
                <a:gd fmla="*/ 7 w 16" name="T16"/>
                <a:gd fmla="*/ 3 h 5" name="T17"/>
                <a:gd fmla="*/ 14 w 16" name="T18"/>
                <a:gd fmla="*/ 3 h 5" name="T19"/>
                <a:gd fmla="*/ 14 w 16" name="T20"/>
                <a:gd fmla="*/ 3 h 5" name="T21"/>
                <a:gd fmla="*/ 14 w 16" name="T22"/>
                <a:gd fmla="*/ 4 h 5" name="T23"/>
                <a:gd fmla="*/ 9 w 16" name="T24"/>
                <a:gd fmla="*/ 4 h 5" name="T25"/>
                <a:gd fmla="*/ 3 w 16" name="T26"/>
                <a:gd fmla="*/ 3 h 5" name="T27"/>
                <a:gd fmla="*/ 2 w 16" name="T28"/>
                <a:gd fmla="*/ 3 h 5" name="T29"/>
                <a:gd fmla="*/ 2 w 16" name="T30"/>
                <a:gd fmla="*/ 1 h 5" name="T31"/>
                <a:gd fmla="*/ 2 w 16" name="T32"/>
                <a:gd fmla="*/ 1 h 5" name="T33"/>
                <a:gd fmla="*/ 8 w 16" name="T34"/>
                <a:gd fmla="*/ 1 h 5" name="T35"/>
                <a:gd fmla="*/ 14 w 16" name="T36"/>
                <a:gd fmla="*/ 1 h 5" name="T37"/>
                <a:gd fmla="*/ 14 w 16" name="T38"/>
                <a:gd fmla="*/ 1 h 5" name="T39"/>
                <a:gd fmla="*/ 14 w 16" name="T40"/>
                <a:gd fmla="*/ 3 h 5" name="T41"/>
                <a:gd fmla="*/ 14 w 16" name="T42"/>
                <a:gd fmla="*/ 3 h 5" name="T43"/>
                <a:gd fmla="*/ 7 w 16" name="T44"/>
                <a:gd fmla="*/ 3 h 5" name="T45"/>
                <a:gd fmla="*/ 4 w 16" name="T46"/>
                <a:gd fmla="*/ 3 h 5" name="T47"/>
                <a:gd fmla="*/ 3 w 16" name="T48"/>
                <a:gd fmla="*/ 3 h 5" name="T49"/>
                <a:gd fmla="*/ 8 w 16" name="T50"/>
                <a:gd fmla="*/ 0 h 5" name="T51"/>
                <a:gd fmla="*/ 0 w 16" name="T52"/>
                <a:gd fmla="*/ 1 h 5" name="T53"/>
                <a:gd fmla="*/ 1 w 16" name="T54"/>
                <a:gd fmla="*/ 4 h 5" name="T55"/>
                <a:gd fmla="*/ 1 w 16" name="T56"/>
                <a:gd fmla="*/ 5 h 5" name="T57"/>
                <a:gd fmla="*/ 9 w 16" name="T58"/>
                <a:gd fmla="*/ 5 h 5" name="T59"/>
                <a:gd fmla="*/ 15 w 16" name="T60"/>
                <a:gd fmla="*/ 4 h 5" name="T61"/>
                <a:gd fmla="*/ 15 w 16" name="T62"/>
                <a:gd fmla="*/ 0 h 5" name="T63"/>
                <a:gd fmla="*/ 14 w 16" name="T64"/>
                <a:gd fmla="*/ 0 h 5" name="T65"/>
                <a:gd fmla="*/ 8 w 16" name="T66"/>
                <a:gd fmla="*/ 0 h 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 w="16">
                  <a:moveTo>
                    <a:pt x="9" y="4"/>
                  </a:moveTo>
                  <a:cubicBezTo>
                    <a:pt x="5" y="4"/>
                    <a:pt x="2" y="4"/>
                    <a:pt x="2" y="4"/>
                  </a:cubicBezTo>
                  <a:cubicBezTo>
                    <a:pt x="1" y="4"/>
                    <a:pt x="1" y="4"/>
                    <a:pt x="1" y="4"/>
                  </a:cubicBezTo>
                  <a:cubicBezTo>
                    <a:pt x="1" y="4"/>
                    <a:pt x="1" y="3"/>
                    <a:pt x="1" y="1"/>
                  </a:cubicBezTo>
                  <a:cubicBezTo>
                    <a:pt x="2" y="1"/>
                    <a:pt x="2" y="1"/>
                    <a:pt x="2" y="1"/>
                  </a:cubicBezTo>
                  <a:cubicBezTo>
                    <a:pt x="2" y="2"/>
                    <a:pt x="1" y="3"/>
                    <a:pt x="2" y="3"/>
                  </a:cubicBezTo>
                  <a:cubicBezTo>
                    <a:pt x="2" y="3"/>
                    <a:pt x="3" y="4"/>
                    <a:pt x="3" y="4"/>
                  </a:cubicBezTo>
                  <a:cubicBezTo>
                    <a:pt x="4" y="4"/>
                    <a:pt x="4" y="4"/>
                    <a:pt x="4" y="4"/>
                  </a:cubicBezTo>
                  <a:cubicBezTo>
                    <a:pt x="7" y="3"/>
                    <a:pt x="7" y="3"/>
                    <a:pt x="7" y="3"/>
                  </a:cubicBezTo>
                  <a:cubicBezTo>
                    <a:pt x="9" y="3"/>
                    <a:pt x="12" y="3"/>
                    <a:pt x="14" y="3"/>
                  </a:cubicBezTo>
                  <a:cubicBezTo>
                    <a:pt x="14" y="3"/>
                    <a:pt x="14" y="3"/>
                    <a:pt x="14" y="3"/>
                  </a:cubicBezTo>
                  <a:cubicBezTo>
                    <a:pt x="14" y="3"/>
                    <a:pt x="14" y="4"/>
                    <a:pt x="14" y="4"/>
                  </a:cubicBezTo>
                  <a:cubicBezTo>
                    <a:pt x="14" y="4"/>
                    <a:pt x="13" y="4"/>
                    <a:pt x="9" y="4"/>
                  </a:cubicBezTo>
                  <a:moveTo>
                    <a:pt x="3" y="3"/>
                  </a:moveTo>
                  <a:cubicBezTo>
                    <a:pt x="3" y="3"/>
                    <a:pt x="3" y="3"/>
                    <a:pt x="2" y="3"/>
                  </a:cubicBezTo>
                  <a:cubicBezTo>
                    <a:pt x="2" y="3"/>
                    <a:pt x="2" y="2"/>
                    <a:pt x="2" y="1"/>
                  </a:cubicBezTo>
                  <a:cubicBezTo>
                    <a:pt x="2" y="1"/>
                    <a:pt x="2" y="1"/>
                    <a:pt x="2" y="1"/>
                  </a:cubicBezTo>
                  <a:cubicBezTo>
                    <a:pt x="3" y="1"/>
                    <a:pt x="5" y="1"/>
                    <a:pt x="8" y="1"/>
                  </a:cubicBezTo>
                  <a:cubicBezTo>
                    <a:pt x="11" y="1"/>
                    <a:pt x="14" y="1"/>
                    <a:pt x="14" y="1"/>
                  </a:cubicBezTo>
                  <a:cubicBezTo>
                    <a:pt x="14" y="1"/>
                    <a:pt x="14" y="1"/>
                    <a:pt x="14" y="1"/>
                  </a:cubicBezTo>
                  <a:cubicBezTo>
                    <a:pt x="14" y="1"/>
                    <a:pt x="14" y="2"/>
                    <a:pt x="14" y="3"/>
                  </a:cubicBezTo>
                  <a:cubicBezTo>
                    <a:pt x="14" y="3"/>
                    <a:pt x="14" y="3"/>
                    <a:pt x="14" y="3"/>
                  </a:cubicBezTo>
                  <a:cubicBezTo>
                    <a:pt x="12" y="3"/>
                    <a:pt x="9" y="3"/>
                    <a:pt x="7" y="3"/>
                  </a:cubicBezTo>
                  <a:cubicBezTo>
                    <a:pt x="4" y="3"/>
                    <a:pt x="4" y="3"/>
                    <a:pt x="4" y="3"/>
                  </a:cubicBezTo>
                  <a:cubicBezTo>
                    <a:pt x="3" y="3"/>
                    <a:pt x="3" y="3"/>
                    <a:pt x="3" y="3"/>
                  </a:cubicBezTo>
                  <a:moveTo>
                    <a:pt x="8" y="0"/>
                  </a:moveTo>
                  <a:cubicBezTo>
                    <a:pt x="1" y="0"/>
                    <a:pt x="1" y="1"/>
                    <a:pt x="0" y="1"/>
                  </a:cubicBezTo>
                  <a:cubicBezTo>
                    <a:pt x="0" y="2"/>
                    <a:pt x="0" y="4"/>
                    <a:pt x="1" y="4"/>
                  </a:cubicBezTo>
                  <a:cubicBezTo>
                    <a:pt x="1" y="5"/>
                    <a:pt x="1" y="5"/>
                    <a:pt x="1" y="5"/>
                  </a:cubicBezTo>
                  <a:cubicBezTo>
                    <a:pt x="2" y="5"/>
                    <a:pt x="6" y="5"/>
                    <a:pt x="9" y="5"/>
                  </a:cubicBezTo>
                  <a:cubicBezTo>
                    <a:pt x="15" y="5"/>
                    <a:pt x="15" y="5"/>
                    <a:pt x="15" y="4"/>
                  </a:cubicBezTo>
                  <a:cubicBezTo>
                    <a:pt x="15" y="4"/>
                    <a:pt x="16" y="1"/>
                    <a:pt x="15" y="0"/>
                  </a:cubicBezTo>
                  <a:cubicBezTo>
                    <a:pt x="14" y="0"/>
                    <a:pt x="14" y="0"/>
                    <a:pt x="14" y="0"/>
                  </a:cubicBezTo>
                  <a:cubicBezTo>
                    <a:pt x="13" y="0"/>
                    <a:pt x="10"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07" name="Freeform 93"/>
            <p:cNvSpPr>
              <a:spLocks noEditPoints="1"/>
            </p:cNvSpPr>
            <p:nvPr/>
          </p:nvSpPr>
          <p:spPr bwMode="auto">
            <a:xfrm>
              <a:off x="3660" y="2488"/>
              <a:ext cx="17" cy="12"/>
            </a:xfrm>
            <a:custGeom>
              <a:gdLst>
                <a:gd fmla="*/ 3 w 7" name="T0"/>
                <a:gd fmla="*/ 4 h 5" name="T1"/>
                <a:gd fmla="*/ 2 w 7" name="T2"/>
                <a:gd fmla="*/ 4 h 5" name="T3"/>
                <a:gd fmla="*/ 2 w 7" name="T4"/>
                <a:gd fmla="*/ 4 h 5" name="T5"/>
                <a:gd fmla="*/ 2 w 7" name="T6"/>
                <a:gd fmla="*/ 2 h 5" name="T7"/>
                <a:gd fmla="*/ 2 w 7" name="T8"/>
                <a:gd fmla="*/ 2 h 5" name="T9"/>
                <a:gd fmla="*/ 2 w 7" name="T10"/>
                <a:gd fmla="*/ 1 h 5" name="T11"/>
                <a:gd fmla="*/ 2 w 7" name="T12"/>
                <a:gd fmla="*/ 3 h 5" name="T13"/>
                <a:gd fmla="*/ 2 w 7" name="T14"/>
                <a:gd fmla="*/ 3 h 5" name="T15"/>
                <a:gd fmla="*/ 3 w 7" name="T16"/>
                <a:gd fmla="*/ 3 h 5" name="T17"/>
                <a:gd fmla="*/ 5 w 7" name="T18"/>
                <a:gd fmla="*/ 3 h 5" name="T19"/>
                <a:gd fmla="*/ 5 w 7" name="T20"/>
                <a:gd fmla="*/ 4 h 5" name="T21"/>
                <a:gd fmla="*/ 3 w 7" name="T22"/>
                <a:gd fmla="*/ 4 h 5" name="T23"/>
                <a:gd fmla="*/ 3 w 7" name="T24"/>
                <a:gd fmla="*/ 3 h 5" name="T25"/>
                <a:gd fmla="*/ 3 w 7" name="T26"/>
                <a:gd fmla="*/ 1 h 5" name="T27"/>
                <a:gd fmla="*/ 3 w 7" name="T28"/>
                <a:gd fmla="*/ 1 h 5" name="T29"/>
                <a:gd fmla="*/ 5 w 7" name="T30"/>
                <a:gd fmla="*/ 1 h 5" name="T31"/>
                <a:gd fmla="*/ 5 w 7" name="T32"/>
                <a:gd fmla="*/ 1 h 5" name="T33"/>
                <a:gd fmla="*/ 5 w 7" name="T34"/>
                <a:gd fmla="*/ 3 h 5" name="T35"/>
                <a:gd fmla="*/ 3 w 7" name="T36"/>
                <a:gd fmla="*/ 3 h 5" name="T37"/>
                <a:gd fmla="*/ 3 w 7" name="T38"/>
                <a:gd fmla="*/ 0 h 5" name="T39"/>
                <a:gd fmla="*/ 1 w 7" name="T40"/>
                <a:gd fmla="*/ 2 h 5" name="T41"/>
                <a:gd fmla="*/ 1 w 7" name="T42"/>
                <a:gd fmla="*/ 2 h 5" name="T43"/>
                <a:gd fmla="*/ 1 w 7" name="T44"/>
                <a:gd fmla="*/ 4 h 5" name="T45"/>
                <a:gd fmla="*/ 2 w 7" name="T46"/>
                <a:gd fmla="*/ 5 h 5" name="T47"/>
                <a:gd fmla="*/ 3 w 7" name="T48"/>
                <a:gd fmla="*/ 5 h 5" name="T49"/>
                <a:gd fmla="*/ 6 w 7" name="T50"/>
                <a:gd fmla="*/ 4 h 5" name="T51"/>
                <a:gd fmla="*/ 6 w 7" name="T52"/>
                <a:gd fmla="*/ 4 h 5" name="T53"/>
                <a:gd fmla="*/ 6 w 7" name="T54"/>
                <a:gd fmla="*/ 1 h 5" name="T55"/>
                <a:gd fmla="*/ 5 w 7" name="T56"/>
                <a:gd fmla="*/ 1 h 5" name="T57"/>
                <a:gd fmla="*/ 5 w 7" name="T58"/>
                <a:gd fmla="*/ 0 h 5" name="T59"/>
                <a:gd fmla="*/ 3 w 7" name="T60"/>
                <a:gd fmla="*/ 0 h 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 w="7">
                  <a:moveTo>
                    <a:pt x="3" y="4"/>
                  </a:moveTo>
                  <a:cubicBezTo>
                    <a:pt x="3" y="4"/>
                    <a:pt x="2" y="4"/>
                    <a:pt x="2" y="4"/>
                  </a:cubicBezTo>
                  <a:cubicBezTo>
                    <a:pt x="2" y="4"/>
                    <a:pt x="2" y="4"/>
                    <a:pt x="2" y="4"/>
                  </a:cubicBezTo>
                  <a:cubicBezTo>
                    <a:pt x="2" y="3"/>
                    <a:pt x="2" y="2"/>
                    <a:pt x="2" y="2"/>
                  </a:cubicBezTo>
                  <a:cubicBezTo>
                    <a:pt x="2" y="2"/>
                    <a:pt x="2" y="2"/>
                    <a:pt x="2" y="2"/>
                  </a:cubicBezTo>
                  <a:cubicBezTo>
                    <a:pt x="2" y="1"/>
                    <a:pt x="2" y="1"/>
                    <a:pt x="2" y="1"/>
                  </a:cubicBezTo>
                  <a:cubicBezTo>
                    <a:pt x="2" y="3"/>
                    <a:pt x="2" y="3"/>
                    <a:pt x="2" y="3"/>
                  </a:cubicBezTo>
                  <a:cubicBezTo>
                    <a:pt x="2" y="3"/>
                    <a:pt x="2" y="3"/>
                    <a:pt x="2" y="3"/>
                  </a:cubicBezTo>
                  <a:cubicBezTo>
                    <a:pt x="3" y="3"/>
                    <a:pt x="3" y="3"/>
                    <a:pt x="3" y="3"/>
                  </a:cubicBezTo>
                  <a:cubicBezTo>
                    <a:pt x="3" y="3"/>
                    <a:pt x="5" y="3"/>
                    <a:pt x="5" y="3"/>
                  </a:cubicBezTo>
                  <a:cubicBezTo>
                    <a:pt x="5" y="4"/>
                    <a:pt x="5" y="4"/>
                    <a:pt x="5" y="4"/>
                  </a:cubicBezTo>
                  <a:cubicBezTo>
                    <a:pt x="5" y="4"/>
                    <a:pt x="4" y="4"/>
                    <a:pt x="3" y="4"/>
                  </a:cubicBezTo>
                  <a:moveTo>
                    <a:pt x="3" y="3"/>
                  </a:moveTo>
                  <a:cubicBezTo>
                    <a:pt x="3" y="1"/>
                    <a:pt x="3" y="1"/>
                    <a:pt x="3" y="1"/>
                  </a:cubicBezTo>
                  <a:cubicBezTo>
                    <a:pt x="3" y="1"/>
                    <a:pt x="3" y="1"/>
                    <a:pt x="3" y="1"/>
                  </a:cubicBezTo>
                  <a:cubicBezTo>
                    <a:pt x="4" y="1"/>
                    <a:pt x="4" y="1"/>
                    <a:pt x="5" y="1"/>
                  </a:cubicBezTo>
                  <a:cubicBezTo>
                    <a:pt x="5" y="1"/>
                    <a:pt x="5" y="1"/>
                    <a:pt x="5" y="1"/>
                  </a:cubicBezTo>
                  <a:cubicBezTo>
                    <a:pt x="5" y="2"/>
                    <a:pt x="5" y="2"/>
                    <a:pt x="5" y="3"/>
                  </a:cubicBezTo>
                  <a:cubicBezTo>
                    <a:pt x="3" y="3"/>
                    <a:pt x="3" y="3"/>
                    <a:pt x="3" y="3"/>
                  </a:cubicBezTo>
                  <a:moveTo>
                    <a:pt x="3" y="0"/>
                  </a:moveTo>
                  <a:cubicBezTo>
                    <a:pt x="2" y="0"/>
                    <a:pt x="1" y="0"/>
                    <a:pt x="1" y="2"/>
                  </a:cubicBezTo>
                  <a:cubicBezTo>
                    <a:pt x="1" y="2"/>
                    <a:pt x="1" y="2"/>
                    <a:pt x="1" y="2"/>
                  </a:cubicBezTo>
                  <a:cubicBezTo>
                    <a:pt x="1" y="3"/>
                    <a:pt x="0" y="4"/>
                    <a:pt x="1" y="4"/>
                  </a:cubicBezTo>
                  <a:cubicBezTo>
                    <a:pt x="2" y="5"/>
                    <a:pt x="2" y="5"/>
                    <a:pt x="2"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08" name="Freeform 94"/>
            <p:cNvSpPr>
              <a:spLocks noEditPoints="1"/>
            </p:cNvSpPr>
            <p:nvPr/>
          </p:nvSpPr>
          <p:spPr bwMode="auto">
            <a:xfrm>
              <a:off x="3701" y="2465"/>
              <a:ext cx="14" cy="9"/>
            </a:xfrm>
            <a:custGeom>
              <a:gdLst>
                <a:gd fmla="*/ 3 w 6" name="T0"/>
                <a:gd fmla="*/ 3 h 4" name="T1"/>
                <a:gd fmla="*/ 1 w 6" name="T2"/>
                <a:gd fmla="*/ 3 h 4" name="T3"/>
                <a:gd fmla="*/ 1 w 6" name="T4"/>
                <a:gd fmla="*/ 3 h 4" name="T5"/>
                <a:gd fmla="*/ 1 w 6" name="T6"/>
                <a:gd fmla="*/ 1 h 4" name="T7"/>
                <a:gd fmla="*/ 1 w 6" name="T8"/>
                <a:gd fmla="*/ 1 h 4" name="T9"/>
                <a:gd fmla="*/ 1 w 6" name="T10"/>
                <a:gd fmla="*/ 1 h 4" name="T11"/>
                <a:gd fmla="*/ 1 w 6" name="T12"/>
                <a:gd fmla="*/ 2 h 4" name="T13"/>
                <a:gd fmla="*/ 1 w 6" name="T14"/>
                <a:gd fmla="*/ 3 h 4" name="T15"/>
                <a:gd fmla="*/ 1 w 6" name="T16"/>
                <a:gd fmla="*/ 3 h 4" name="T17"/>
                <a:gd fmla="*/ 4 w 6" name="T18"/>
                <a:gd fmla="*/ 3 h 4" name="T19"/>
                <a:gd fmla="*/ 4 w 6" name="T20"/>
                <a:gd fmla="*/ 3 h 4" name="T21"/>
                <a:gd fmla="*/ 3 w 6" name="T22"/>
                <a:gd fmla="*/ 3 h 4" name="T23"/>
                <a:gd fmla="*/ 1 w 6" name="T24"/>
                <a:gd fmla="*/ 2 h 4" name="T25"/>
                <a:gd fmla="*/ 1 w 6" name="T26"/>
                <a:gd fmla="*/ 1 h 4" name="T27"/>
                <a:gd fmla="*/ 1 w 6" name="T28"/>
                <a:gd fmla="*/ 1 h 4" name="T29"/>
                <a:gd fmla="*/ 2 w 6" name="T30"/>
                <a:gd fmla="*/ 1 h 4" name="T31"/>
                <a:gd fmla="*/ 4 w 6" name="T32"/>
                <a:gd fmla="*/ 1 h 4" name="T33"/>
                <a:gd fmla="*/ 4 w 6" name="T34"/>
                <a:gd fmla="*/ 1 h 4" name="T35"/>
                <a:gd fmla="*/ 4 w 6" name="T36"/>
                <a:gd fmla="*/ 2 h 4" name="T37"/>
                <a:gd fmla="*/ 4 w 6" name="T38"/>
                <a:gd fmla="*/ 2 h 4" name="T39"/>
                <a:gd fmla="*/ 1 w 6" name="T40"/>
                <a:gd fmla="*/ 2 h 4" name="T41"/>
                <a:gd fmla="*/ 2 w 6" name="T42"/>
                <a:gd fmla="*/ 0 h 4" name="T43"/>
                <a:gd fmla="*/ 0 w 6" name="T44"/>
                <a:gd fmla="*/ 1 h 4" name="T45"/>
                <a:gd fmla="*/ 0 w 6" name="T46"/>
                <a:gd fmla="*/ 1 h 4" name="T47"/>
                <a:gd fmla="*/ 0 w 6" name="T48"/>
                <a:gd fmla="*/ 4 h 4" name="T49"/>
                <a:gd fmla="*/ 1 w 6" name="T50"/>
                <a:gd fmla="*/ 4 h 4" name="T51"/>
                <a:gd fmla="*/ 3 w 6" name="T52"/>
                <a:gd fmla="*/ 4 h 4" name="T53"/>
                <a:gd fmla="*/ 5 w 6" name="T54"/>
                <a:gd fmla="*/ 4 h 4" name="T55"/>
                <a:gd fmla="*/ 5 w 6" name="T56"/>
                <a:gd fmla="*/ 4 h 4" name="T57"/>
                <a:gd fmla="*/ 5 w 6" name="T58"/>
                <a:gd fmla="*/ 0 h 4" name="T59"/>
                <a:gd fmla="*/ 4 w 6" name="T60"/>
                <a:gd fmla="*/ 0 h 4" name="T61"/>
                <a:gd fmla="*/ 4 w 6" name="T62"/>
                <a:gd fmla="*/ 0 h 4" name="T63"/>
                <a:gd fmla="*/ 2 w 6" name="T64"/>
                <a:gd fmla="*/ 0 h 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 w="6">
                  <a:moveTo>
                    <a:pt x="3" y="3"/>
                  </a:moveTo>
                  <a:cubicBezTo>
                    <a:pt x="2" y="3"/>
                    <a:pt x="1" y="3"/>
                    <a:pt x="1" y="3"/>
                  </a:cubicBezTo>
                  <a:cubicBezTo>
                    <a:pt x="1" y="3"/>
                    <a:pt x="1" y="3"/>
                    <a:pt x="1" y="3"/>
                  </a:cubicBezTo>
                  <a:cubicBezTo>
                    <a:pt x="1" y="3"/>
                    <a:pt x="1" y="2"/>
                    <a:pt x="1" y="1"/>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4" y="3"/>
                    <a:pt x="4" y="3"/>
                  </a:cubicBezTo>
                  <a:cubicBezTo>
                    <a:pt x="4" y="3"/>
                    <a:pt x="4" y="3"/>
                    <a:pt x="4" y="3"/>
                  </a:cubicBezTo>
                  <a:cubicBezTo>
                    <a:pt x="4" y="3"/>
                    <a:pt x="3" y="3"/>
                    <a:pt x="3" y="3"/>
                  </a:cubicBezTo>
                  <a:moveTo>
                    <a:pt x="1" y="2"/>
                  </a:moveTo>
                  <a:cubicBezTo>
                    <a:pt x="1" y="1"/>
                    <a:pt x="1" y="1"/>
                    <a:pt x="1" y="1"/>
                  </a:cubicBezTo>
                  <a:cubicBezTo>
                    <a:pt x="1" y="1"/>
                    <a:pt x="1" y="1"/>
                    <a:pt x="1" y="1"/>
                  </a:cubicBezTo>
                  <a:cubicBezTo>
                    <a:pt x="2" y="1"/>
                    <a:pt x="2" y="1"/>
                    <a:pt x="2" y="1"/>
                  </a:cubicBezTo>
                  <a:cubicBezTo>
                    <a:pt x="3" y="1"/>
                    <a:pt x="3" y="1"/>
                    <a:pt x="4" y="1"/>
                  </a:cubicBezTo>
                  <a:cubicBezTo>
                    <a:pt x="4" y="1"/>
                    <a:pt x="4" y="1"/>
                    <a:pt x="4" y="1"/>
                  </a:cubicBezTo>
                  <a:cubicBezTo>
                    <a:pt x="4" y="1"/>
                    <a:pt x="4" y="2"/>
                    <a:pt x="4" y="2"/>
                  </a:cubicBezTo>
                  <a:cubicBezTo>
                    <a:pt x="4" y="2"/>
                    <a:pt x="4" y="2"/>
                    <a:pt x="4" y="2"/>
                  </a:cubicBezTo>
                  <a:cubicBezTo>
                    <a:pt x="1" y="2"/>
                    <a:pt x="1" y="2"/>
                    <a:pt x="1" y="2"/>
                  </a:cubicBezTo>
                  <a:moveTo>
                    <a:pt x="2" y="0"/>
                  </a:moveTo>
                  <a:cubicBezTo>
                    <a:pt x="2" y="0"/>
                    <a:pt x="0" y="0"/>
                    <a:pt x="0" y="1"/>
                  </a:cubicBezTo>
                  <a:cubicBezTo>
                    <a:pt x="0" y="1"/>
                    <a:pt x="0" y="1"/>
                    <a:pt x="0" y="1"/>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3"/>
                    <a:pt x="6"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09" name="Freeform 95"/>
            <p:cNvSpPr>
              <a:spLocks noEditPoints="1"/>
            </p:cNvSpPr>
            <p:nvPr/>
          </p:nvSpPr>
          <p:spPr bwMode="auto">
            <a:xfrm>
              <a:off x="3701" y="2491"/>
              <a:ext cx="12" cy="24"/>
            </a:xfrm>
            <a:custGeom>
              <a:gdLst>
                <a:gd fmla="*/ 3 w 5" name="T0"/>
                <a:gd fmla="*/ 9 h 10" name="T1"/>
                <a:gd fmla="*/ 1 w 5" name="T2"/>
                <a:gd fmla="*/ 8 h 10" name="T3"/>
                <a:gd fmla="*/ 1 w 5" name="T4"/>
                <a:gd fmla="*/ 6 h 10" name="T5"/>
                <a:gd fmla="*/ 1 w 5" name="T6"/>
                <a:gd fmla="*/ 1 h 10" name="T7"/>
                <a:gd fmla="*/ 1 w 5" name="T8"/>
                <a:gd fmla="*/ 1 h 10" name="T9"/>
                <a:gd fmla="*/ 1 w 5" name="T10"/>
                <a:gd fmla="*/ 7 h 10" name="T11"/>
                <a:gd fmla="*/ 1 w 5" name="T12"/>
                <a:gd fmla="*/ 8 h 10" name="T13"/>
                <a:gd fmla="*/ 3 w 5" name="T14"/>
                <a:gd fmla="*/ 8 h 10" name="T15"/>
                <a:gd fmla="*/ 3 w 5" name="T16"/>
                <a:gd fmla="*/ 8 h 10" name="T17"/>
                <a:gd fmla="*/ 4 w 5" name="T18"/>
                <a:gd fmla="*/ 8 h 10" name="T19"/>
                <a:gd fmla="*/ 4 w 5" name="T20"/>
                <a:gd fmla="*/ 9 h 10" name="T21"/>
                <a:gd fmla="*/ 3 w 5" name="T22"/>
                <a:gd fmla="*/ 9 h 10" name="T23"/>
                <a:gd fmla="*/ 3 w 5" name="T24"/>
                <a:gd fmla="*/ 8 h 10" name="T25"/>
                <a:gd fmla="*/ 2 w 5" name="T26"/>
                <a:gd fmla="*/ 7 h 10" name="T27"/>
                <a:gd fmla="*/ 2 w 5" name="T28"/>
                <a:gd fmla="*/ 7 h 10" name="T29"/>
                <a:gd fmla="*/ 2 w 5" name="T30"/>
                <a:gd fmla="*/ 1 h 10" name="T31"/>
                <a:gd fmla="*/ 2 w 5" name="T32"/>
                <a:gd fmla="*/ 1 h 10" name="T33"/>
                <a:gd fmla="*/ 2 w 5" name="T34"/>
                <a:gd fmla="*/ 1 h 10" name="T35"/>
                <a:gd fmla="*/ 4 w 5" name="T36"/>
                <a:gd fmla="*/ 1 h 10" name="T37"/>
                <a:gd fmla="*/ 4 w 5" name="T38"/>
                <a:gd fmla="*/ 1 h 10" name="T39"/>
                <a:gd fmla="*/ 4 w 5" name="T40"/>
                <a:gd fmla="*/ 6 h 10" name="T41"/>
                <a:gd fmla="*/ 4 w 5" name="T42"/>
                <a:gd fmla="*/ 8 h 10" name="T43"/>
                <a:gd fmla="*/ 3 w 5" name="T44"/>
                <a:gd fmla="*/ 8 h 10" name="T45"/>
                <a:gd fmla="*/ 3 w 5" name="T46"/>
                <a:gd fmla="*/ 8 h 10" name="T47"/>
                <a:gd fmla="*/ 2 w 5" name="T48"/>
                <a:gd fmla="*/ 0 h 10" name="T49"/>
                <a:gd fmla="*/ 0 w 5" name="T50"/>
                <a:gd fmla="*/ 1 h 10" name="T51"/>
                <a:gd fmla="*/ 0 w 5" name="T52"/>
                <a:gd fmla="*/ 6 h 10" name="T53"/>
                <a:gd fmla="*/ 0 w 5" name="T54"/>
                <a:gd fmla="*/ 8 h 10" name="T55"/>
                <a:gd fmla="*/ 3 w 5" name="T56"/>
                <a:gd fmla="*/ 10 h 10" name="T57"/>
                <a:gd fmla="*/ 5 w 5" name="T58"/>
                <a:gd fmla="*/ 9 h 10" name="T59"/>
                <a:gd fmla="*/ 5 w 5" name="T60"/>
                <a:gd fmla="*/ 6 h 10" name="T61"/>
                <a:gd fmla="*/ 5 w 5" name="T62"/>
                <a:gd fmla="*/ 1 h 10" name="T63"/>
                <a:gd fmla="*/ 5 w 5" name="T64"/>
                <a:gd fmla="*/ 1 h 10" name="T65"/>
                <a:gd fmla="*/ 2 w 5" name="T66"/>
                <a:gd fmla="*/ 0 h 1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 w="5">
                  <a:moveTo>
                    <a:pt x="3" y="9"/>
                  </a:moveTo>
                  <a:cubicBezTo>
                    <a:pt x="2" y="9"/>
                    <a:pt x="1" y="9"/>
                    <a:pt x="1" y="8"/>
                  </a:cubicBezTo>
                  <a:cubicBezTo>
                    <a:pt x="1" y="7"/>
                    <a:pt x="1" y="7"/>
                    <a:pt x="1" y="6"/>
                  </a:cubicBezTo>
                  <a:cubicBezTo>
                    <a:pt x="1" y="4"/>
                    <a:pt x="1" y="2"/>
                    <a:pt x="1" y="1"/>
                  </a:cubicBezTo>
                  <a:cubicBezTo>
                    <a:pt x="1" y="1"/>
                    <a:pt x="1" y="1"/>
                    <a:pt x="1" y="1"/>
                  </a:cubicBezTo>
                  <a:cubicBezTo>
                    <a:pt x="1" y="3"/>
                    <a:pt x="1" y="4"/>
                    <a:pt x="1" y="7"/>
                  </a:cubicBezTo>
                  <a:cubicBezTo>
                    <a:pt x="1" y="8"/>
                    <a:pt x="1" y="8"/>
                    <a:pt x="1" y="8"/>
                  </a:cubicBezTo>
                  <a:cubicBezTo>
                    <a:pt x="2" y="8"/>
                    <a:pt x="2" y="8"/>
                    <a:pt x="3" y="8"/>
                  </a:cubicBezTo>
                  <a:cubicBezTo>
                    <a:pt x="3" y="8"/>
                    <a:pt x="3" y="8"/>
                    <a:pt x="3" y="8"/>
                  </a:cubicBezTo>
                  <a:cubicBezTo>
                    <a:pt x="3" y="8"/>
                    <a:pt x="4" y="8"/>
                    <a:pt x="4" y="8"/>
                  </a:cubicBezTo>
                  <a:cubicBezTo>
                    <a:pt x="4" y="9"/>
                    <a:pt x="4" y="9"/>
                    <a:pt x="4" y="9"/>
                  </a:cubicBezTo>
                  <a:cubicBezTo>
                    <a:pt x="4" y="9"/>
                    <a:pt x="4" y="9"/>
                    <a:pt x="3" y="9"/>
                  </a:cubicBezTo>
                  <a:moveTo>
                    <a:pt x="3" y="8"/>
                  </a:moveTo>
                  <a:cubicBezTo>
                    <a:pt x="2" y="8"/>
                    <a:pt x="2" y="8"/>
                    <a:pt x="2" y="7"/>
                  </a:cubicBezTo>
                  <a:cubicBezTo>
                    <a:pt x="2" y="7"/>
                    <a:pt x="2" y="7"/>
                    <a:pt x="2" y="7"/>
                  </a:cubicBezTo>
                  <a:cubicBezTo>
                    <a:pt x="1" y="4"/>
                    <a:pt x="1" y="3"/>
                    <a:pt x="2" y="1"/>
                  </a:cubicBezTo>
                  <a:cubicBezTo>
                    <a:pt x="2" y="1"/>
                    <a:pt x="2" y="1"/>
                    <a:pt x="2" y="1"/>
                  </a:cubicBezTo>
                  <a:cubicBezTo>
                    <a:pt x="2" y="1"/>
                    <a:pt x="2" y="1"/>
                    <a:pt x="2" y="1"/>
                  </a:cubicBezTo>
                  <a:cubicBezTo>
                    <a:pt x="3" y="1"/>
                    <a:pt x="4" y="1"/>
                    <a:pt x="4" y="1"/>
                  </a:cubicBezTo>
                  <a:cubicBezTo>
                    <a:pt x="4" y="1"/>
                    <a:pt x="4" y="1"/>
                    <a:pt x="4" y="1"/>
                  </a:cubicBezTo>
                  <a:cubicBezTo>
                    <a:pt x="4" y="3"/>
                    <a:pt x="4" y="5"/>
                    <a:pt x="4" y="6"/>
                  </a:cubicBezTo>
                  <a:cubicBezTo>
                    <a:pt x="4" y="7"/>
                    <a:pt x="4" y="7"/>
                    <a:pt x="4" y="8"/>
                  </a:cubicBezTo>
                  <a:cubicBezTo>
                    <a:pt x="4" y="8"/>
                    <a:pt x="3" y="8"/>
                    <a:pt x="3" y="8"/>
                  </a:cubicBezTo>
                  <a:cubicBezTo>
                    <a:pt x="3" y="8"/>
                    <a:pt x="3" y="8"/>
                    <a:pt x="3" y="8"/>
                  </a:cubicBezTo>
                  <a:moveTo>
                    <a:pt x="2" y="0"/>
                  </a:moveTo>
                  <a:cubicBezTo>
                    <a:pt x="1" y="0"/>
                    <a:pt x="0" y="0"/>
                    <a:pt x="0" y="1"/>
                  </a:cubicBezTo>
                  <a:cubicBezTo>
                    <a:pt x="0" y="2"/>
                    <a:pt x="0" y="4"/>
                    <a:pt x="0" y="6"/>
                  </a:cubicBezTo>
                  <a:cubicBezTo>
                    <a:pt x="0" y="7"/>
                    <a:pt x="0" y="7"/>
                    <a:pt x="0" y="8"/>
                  </a:cubicBezTo>
                  <a:cubicBezTo>
                    <a:pt x="0" y="9"/>
                    <a:pt x="1" y="10"/>
                    <a:pt x="3" y="10"/>
                  </a:cubicBezTo>
                  <a:cubicBezTo>
                    <a:pt x="4" y="10"/>
                    <a:pt x="5" y="9"/>
                    <a:pt x="5" y="9"/>
                  </a:cubicBezTo>
                  <a:cubicBezTo>
                    <a:pt x="5" y="8"/>
                    <a:pt x="5" y="7"/>
                    <a:pt x="5" y="6"/>
                  </a:cubicBezTo>
                  <a:cubicBezTo>
                    <a:pt x="5" y="5"/>
                    <a:pt x="5" y="3"/>
                    <a:pt x="5" y="1"/>
                  </a:cubicBezTo>
                  <a:cubicBezTo>
                    <a:pt x="5" y="1"/>
                    <a:pt x="5" y="1"/>
                    <a:pt x="5" y="1"/>
                  </a:cubicBezTo>
                  <a:cubicBezTo>
                    <a:pt x="4"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10" name="Freeform 96"/>
            <p:cNvSpPr>
              <a:spLocks noEditPoints="1"/>
            </p:cNvSpPr>
            <p:nvPr/>
          </p:nvSpPr>
          <p:spPr bwMode="auto">
            <a:xfrm>
              <a:off x="3660" y="2439"/>
              <a:ext cx="55" cy="23"/>
            </a:xfrm>
            <a:custGeom>
              <a:gdLst>
                <a:gd fmla="*/ 22 w 23" name="T0"/>
                <a:gd fmla="*/ 5 h 10" name="T1"/>
                <a:gd fmla="*/ 19 w 23" name="T2"/>
                <a:gd fmla="*/ 8 h 10" name="T3"/>
                <a:gd fmla="*/ 13 w 23" name="T4"/>
                <a:gd fmla="*/ 9 h 10" name="T5"/>
                <a:gd fmla="*/ 20 w 23" name="T6"/>
                <a:gd fmla="*/ 2 h 10" name="T7"/>
                <a:gd fmla="*/ 22 w 23" name="T8"/>
                <a:gd fmla="*/ 3 h 10" name="T9"/>
                <a:gd fmla="*/ 18 w 23" name="T10"/>
                <a:gd fmla="*/ 8 h 10" name="T11"/>
                <a:gd fmla="*/ 15 w 23" name="T12"/>
                <a:gd fmla="*/ 9 h 10" name="T13"/>
                <a:gd fmla="*/ 8 w 23" name="T14"/>
                <a:gd fmla="*/ 8 h 10" name="T15"/>
                <a:gd fmla="*/ 16 w 23" name="T16"/>
                <a:gd fmla="*/ 2 h 10" name="T17"/>
                <a:gd fmla="*/ 1 w 23" name="T18"/>
                <a:gd fmla="*/ 4 h 10" name="T19"/>
                <a:gd fmla="*/ 2 w 23" name="T20"/>
                <a:gd fmla="*/ 4 h 10" name="T21"/>
                <a:gd fmla="*/ 4 w 23" name="T22"/>
                <a:gd fmla="*/ 2 h 10" name="T23"/>
                <a:gd fmla="*/ 12 w 23" name="T24"/>
                <a:gd fmla="*/ 2 h 10" name="T25"/>
                <a:gd fmla="*/ 7 w 23" name="T26"/>
                <a:gd fmla="*/ 8 h 10" name="T27"/>
                <a:gd fmla="*/ 5 w 23" name="T28"/>
                <a:gd fmla="*/ 8 h 10" name="T29"/>
                <a:gd fmla="*/ 3 w 23" name="T30"/>
                <a:gd fmla="*/ 8 h 10" name="T31"/>
                <a:gd fmla="*/ 1 w 23" name="T32"/>
                <a:gd fmla="*/ 7 h 10" name="T33"/>
                <a:gd fmla="*/ 1 w 23" name="T34"/>
                <a:gd fmla="*/ 4 h 10" name="T35"/>
                <a:gd fmla="*/ 22 w 23" name="T36"/>
                <a:gd fmla="*/ 2 h 10" name="T37"/>
                <a:gd fmla="*/ 20 w 23" name="T38"/>
                <a:gd fmla="*/ 2 h 10" name="T39"/>
                <a:gd fmla="*/ 18 w 23" name="T40"/>
                <a:gd fmla="*/ 1 h 10" name="T41"/>
                <a:gd fmla="*/ 20 w 23" name="T42"/>
                <a:gd fmla="*/ 1 h 10" name="T43"/>
                <a:gd fmla="*/ 17 w 23" name="T44"/>
                <a:gd fmla="*/ 2 h 10" name="T45"/>
                <a:gd fmla="*/ 14 w 23" name="T46"/>
                <a:gd fmla="*/ 1 h 10" name="T47"/>
                <a:gd fmla="*/ 17 w 23" name="T48"/>
                <a:gd fmla="*/ 1 h 10" name="T49"/>
                <a:gd fmla="*/ 1 w 23" name="T50"/>
                <a:gd fmla="*/ 3 h 10" name="T51"/>
                <a:gd fmla="*/ 1 w 23" name="T52"/>
                <a:gd fmla="*/ 2 h 10" name="T53"/>
                <a:gd fmla="*/ 10 w 23" name="T54"/>
                <a:gd fmla="*/ 1 h 10" name="T55"/>
                <a:gd fmla="*/ 13 w 23" name="T56"/>
                <a:gd fmla="*/ 2 h 10" name="T57"/>
                <a:gd fmla="*/ 4 w 23" name="T58"/>
                <a:gd fmla="*/ 2 h 10" name="T59"/>
                <a:gd fmla="*/ 1 w 23" name="T60"/>
                <a:gd fmla="*/ 3 h 10" name="T61"/>
                <a:gd fmla="*/ 1 w 23" name="T62"/>
                <a:gd fmla="*/ 1 h 10" name="T63"/>
                <a:gd fmla="*/ 0 w 23" name="T64"/>
                <a:gd fmla="*/ 2 h 10" name="T65"/>
                <a:gd fmla="*/ 0 w 23" name="T66"/>
                <a:gd fmla="*/ 2 h 10" name="T67"/>
                <a:gd fmla="*/ 0 w 23" name="T68"/>
                <a:gd fmla="*/ 7 h 10" name="T69"/>
                <a:gd fmla="*/ 3 w 23" name="T70"/>
                <a:gd fmla="*/ 9 h 10" name="T71"/>
                <a:gd fmla="*/ 5 w 23" name="T72"/>
                <a:gd fmla="*/ 9 h 10" name="T73"/>
                <a:gd fmla="*/ 15 w 23" name="T74"/>
                <a:gd fmla="*/ 10 h 10" name="T75"/>
                <a:gd fmla="*/ 23 w 23" name="T76"/>
                <a:gd fmla="*/ 3 h 10" name="T77"/>
                <a:gd fmla="*/ 19 w 23" name="T78"/>
                <a:gd fmla="*/ 0 h 10" name="T79"/>
                <a:gd fmla="*/ 18 w 23" name="T80"/>
                <a:gd fmla="*/ 0 h 1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 w="23">
                  <a:moveTo>
                    <a:pt x="19" y="8"/>
                  </a:moveTo>
                  <a:cubicBezTo>
                    <a:pt x="20" y="7"/>
                    <a:pt x="21" y="6"/>
                    <a:pt x="22" y="5"/>
                  </a:cubicBezTo>
                  <a:cubicBezTo>
                    <a:pt x="22" y="8"/>
                    <a:pt x="22" y="8"/>
                    <a:pt x="22" y="8"/>
                  </a:cubicBezTo>
                  <a:cubicBezTo>
                    <a:pt x="22" y="8"/>
                    <a:pt x="21" y="8"/>
                    <a:pt x="19" y="8"/>
                  </a:cubicBezTo>
                  <a:moveTo>
                    <a:pt x="15" y="9"/>
                  </a:moveTo>
                  <a:cubicBezTo>
                    <a:pt x="14" y="9"/>
                    <a:pt x="14" y="9"/>
                    <a:pt x="13" y="9"/>
                  </a:cubicBezTo>
                  <a:cubicBezTo>
                    <a:pt x="14" y="6"/>
                    <a:pt x="16" y="4"/>
                    <a:pt x="18" y="2"/>
                  </a:cubicBezTo>
                  <a:cubicBezTo>
                    <a:pt x="18" y="2"/>
                    <a:pt x="19" y="2"/>
                    <a:pt x="20" y="2"/>
                  </a:cubicBezTo>
                  <a:cubicBezTo>
                    <a:pt x="20" y="2"/>
                    <a:pt x="21" y="2"/>
                    <a:pt x="21" y="2"/>
                  </a:cubicBezTo>
                  <a:cubicBezTo>
                    <a:pt x="22" y="3"/>
                    <a:pt x="22" y="3"/>
                    <a:pt x="22" y="3"/>
                  </a:cubicBezTo>
                  <a:cubicBezTo>
                    <a:pt x="22" y="3"/>
                    <a:pt x="22" y="3"/>
                    <a:pt x="22" y="3"/>
                  </a:cubicBezTo>
                  <a:cubicBezTo>
                    <a:pt x="20" y="5"/>
                    <a:pt x="19" y="7"/>
                    <a:pt x="18" y="8"/>
                  </a:cubicBezTo>
                  <a:cubicBezTo>
                    <a:pt x="18" y="8"/>
                    <a:pt x="18" y="8"/>
                    <a:pt x="18" y="8"/>
                  </a:cubicBezTo>
                  <a:cubicBezTo>
                    <a:pt x="17" y="9"/>
                    <a:pt x="16" y="9"/>
                    <a:pt x="15" y="9"/>
                  </a:cubicBezTo>
                  <a:moveTo>
                    <a:pt x="12" y="9"/>
                  </a:moveTo>
                  <a:cubicBezTo>
                    <a:pt x="11" y="9"/>
                    <a:pt x="9" y="8"/>
                    <a:pt x="8" y="8"/>
                  </a:cubicBezTo>
                  <a:cubicBezTo>
                    <a:pt x="14" y="2"/>
                    <a:pt x="14" y="2"/>
                    <a:pt x="14" y="2"/>
                  </a:cubicBezTo>
                  <a:cubicBezTo>
                    <a:pt x="15" y="2"/>
                    <a:pt x="16" y="2"/>
                    <a:pt x="16" y="2"/>
                  </a:cubicBezTo>
                  <a:cubicBezTo>
                    <a:pt x="15" y="4"/>
                    <a:pt x="13" y="6"/>
                    <a:pt x="12" y="9"/>
                  </a:cubicBezTo>
                  <a:moveTo>
                    <a:pt x="1" y="4"/>
                  </a:moveTo>
                  <a:cubicBezTo>
                    <a:pt x="2" y="4"/>
                    <a:pt x="2" y="4"/>
                    <a:pt x="2" y="4"/>
                  </a:cubicBezTo>
                  <a:cubicBezTo>
                    <a:pt x="2" y="4"/>
                    <a:pt x="2" y="4"/>
                    <a:pt x="2" y="4"/>
                  </a:cubicBezTo>
                  <a:cubicBezTo>
                    <a:pt x="1" y="4"/>
                    <a:pt x="2" y="3"/>
                    <a:pt x="2" y="3"/>
                  </a:cubicBezTo>
                  <a:cubicBezTo>
                    <a:pt x="3" y="2"/>
                    <a:pt x="4" y="2"/>
                    <a:pt x="4" y="2"/>
                  </a:cubicBezTo>
                  <a:cubicBezTo>
                    <a:pt x="6" y="2"/>
                    <a:pt x="9" y="2"/>
                    <a:pt x="11" y="2"/>
                  </a:cubicBezTo>
                  <a:cubicBezTo>
                    <a:pt x="11" y="2"/>
                    <a:pt x="12" y="2"/>
                    <a:pt x="12" y="2"/>
                  </a:cubicBezTo>
                  <a:cubicBezTo>
                    <a:pt x="7" y="8"/>
                    <a:pt x="7" y="8"/>
                    <a:pt x="7" y="8"/>
                  </a:cubicBezTo>
                  <a:cubicBezTo>
                    <a:pt x="7" y="8"/>
                    <a:pt x="7" y="8"/>
                    <a:pt x="7" y="8"/>
                  </a:cubicBezTo>
                  <a:cubicBezTo>
                    <a:pt x="7" y="8"/>
                    <a:pt x="7" y="8"/>
                    <a:pt x="7" y="8"/>
                  </a:cubicBezTo>
                  <a:cubicBezTo>
                    <a:pt x="6" y="8"/>
                    <a:pt x="5" y="8"/>
                    <a:pt x="5" y="8"/>
                  </a:cubicBezTo>
                  <a:cubicBezTo>
                    <a:pt x="4" y="8"/>
                    <a:pt x="4" y="8"/>
                    <a:pt x="4" y="8"/>
                  </a:cubicBezTo>
                  <a:cubicBezTo>
                    <a:pt x="3" y="8"/>
                    <a:pt x="3" y="8"/>
                    <a:pt x="3" y="8"/>
                  </a:cubicBezTo>
                  <a:cubicBezTo>
                    <a:pt x="2" y="8"/>
                    <a:pt x="2" y="8"/>
                    <a:pt x="2" y="8"/>
                  </a:cubicBezTo>
                  <a:cubicBezTo>
                    <a:pt x="2" y="8"/>
                    <a:pt x="1" y="8"/>
                    <a:pt x="1" y="7"/>
                  </a:cubicBezTo>
                  <a:cubicBezTo>
                    <a:pt x="1" y="6"/>
                    <a:pt x="1" y="5"/>
                    <a:pt x="1" y="4"/>
                  </a:cubicBezTo>
                  <a:cubicBezTo>
                    <a:pt x="1" y="4"/>
                    <a:pt x="1" y="4"/>
                    <a:pt x="1" y="4"/>
                  </a:cubicBezTo>
                  <a:cubicBezTo>
                    <a:pt x="1" y="4"/>
                    <a:pt x="1" y="4"/>
                    <a:pt x="1" y="4"/>
                  </a:cubicBezTo>
                  <a:moveTo>
                    <a:pt x="22" y="2"/>
                  </a:moveTo>
                  <a:cubicBezTo>
                    <a:pt x="21" y="2"/>
                    <a:pt x="21" y="2"/>
                    <a:pt x="21" y="2"/>
                  </a:cubicBezTo>
                  <a:cubicBezTo>
                    <a:pt x="21" y="2"/>
                    <a:pt x="21" y="2"/>
                    <a:pt x="20" y="2"/>
                  </a:cubicBezTo>
                  <a:cubicBezTo>
                    <a:pt x="19" y="2"/>
                    <a:pt x="19" y="2"/>
                    <a:pt x="18" y="2"/>
                  </a:cubicBezTo>
                  <a:cubicBezTo>
                    <a:pt x="18" y="1"/>
                    <a:pt x="18" y="1"/>
                    <a:pt x="18" y="1"/>
                  </a:cubicBezTo>
                  <a:cubicBezTo>
                    <a:pt x="19" y="1"/>
                    <a:pt x="19" y="1"/>
                    <a:pt x="19" y="1"/>
                  </a:cubicBezTo>
                  <a:cubicBezTo>
                    <a:pt x="20" y="1"/>
                    <a:pt x="20" y="1"/>
                    <a:pt x="20" y="1"/>
                  </a:cubicBezTo>
                  <a:cubicBezTo>
                    <a:pt x="21" y="1"/>
                    <a:pt x="22" y="2"/>
                    <a:pt x="22" y="2"/>
                  </a:cubicBezTo>
                  <a:moveTo>
                    <a:pt x="17" y="2"/>
                  </a:moveTo>
                  <a:cubicBezTo>
                    <a:pt x="16" y="2"/>
                    <a:pt x="15" y="2"/>
                    <a:pt x="14" y="2"/>
                  </a:cubicBezTo>
                  <a:cubicBezTo>
                    <a:pt x="14" y="1"/>
                    <a:pt x="14" y="1"/>
                    <a:pt x="14" y="1"/>
                  </a:cubicBezTo>
                  <a:cubicBezTo>
                    <a:pt x="14" y="1"/>
                    <a:pt x="14" y="1"/>
                    <a:pt x="14" y="1"/>
                  </a:cubicBezTo>
                  <a:cubicBezTo>
                    <a:pt x="15" y="1"/>
                    <a:pt x="16" y="1"/>
                    <a:pt x="17" y="1"/>
                  </a:cubicBezTo>
                  <a:cubicBezTo>
                    <a:pt x="17" y="2"/>
                    <a:pt x="17" y="2"/>
                    <a:pt x="17" y="2"/>
                  </a:cubicBezTo>
                  <a:moveTo>
                    <a:pt x="1" y="3"/>
                  </a:moveTo>
                  <a:cubicBezTo>
                    <a:pt x="1" y="2"/>
                    <a:pt x="1" y="2"/>
                    <a:pt x="1" y="2"/>
                  </a:cubicBezTo>
                  <a:cubicBezTo>
                    <a:pt x="1" y="2"/>
                    <a:pt x="1" y="2"/>
                    <a:pt x="1" y="2"/>
                  </a:cubicBezTo>
                  <a:cubicBezTo>
                    <a:pt x="1" y="2"/>
                    <a:pt x="1" y="2"/>
                    <a:pt x="1" y="2"/>
                  </a:cubicBezTo>
                  <a:cubicBezTo>
                    <a:pt x="2" y="2"/>
                    <a:pt x="3" y="1"/>
                    <a:pt x="10" y="1"/>
                  </a:cubicBezTo>
                  <a:cubicBezTo>
                    <a:pt x="11" y="1"/>
                    <a:pt x="12" y="1"/>
                    <a:pt x="13" y="1"/>
                  </a:cubicBezTo>
                  <a:cubicBezTo>
                    <a:pt x="13" y="2"/>
                    <a:pt x="13" y="2"/>
                    <a:pt x="13" y="2"/>
                  </a:cubicBezTo>
                  <a:cubicBezTo>
                    <a:pt x="12" y="2"/>
                    <a:pt x="11" y="2"/>
                    <a:pt x="11" y="2"/>
                  </a:cubicBezTo>
                  <a:cubicBezTo>
                    <a:pt x="8" y="2"/>
                    <a:pt x="6" y="2"/>
                    <a:pt x="4" y="2"/>
                  </a:cubicBezTo>
                  <a:cubicBezTo>
                    <a:pt x="4" y="2"/>
                    <a:pt x="3" y="2"/>
                    <a:pt x="2" y="2"/>
                  </a:cubicBezTo>
                  <a:cubicBezTo>
                    <a:pt x="2" y="2"/>
                    <a:pt x="1" y="3"/>
                    <a:pt x="1" y="3"/>
                  </a:cubicBezTo>
                  <a:moveTo>
                    <a:pt x="10" y="0"/>
                  </a:moveTo>
                  <a:cubicBezTo>
                    <a:pt x="4" y="0"/>
                    <a:pt x="2" y="1"/>
                    <a:pt x="1" y="1"/>
                  </a:cubicBezTo>
                  <a:cubicBezTo>
                    <a:pt x="1" y="1"/>
                    <a:pt x="1" y="1"/>
                    <a:pt x="1" y="1"/>
                  </a:cubicBezTo>
                  <a:cubicBezTo>
                    <a:pt x="0" y="1"/>
                    <a:pt x="0" y="2"/>
                    <a:pt x="0" y="2"/>
                  </a:cubicBezTo>
                  <a:cubicBezTo>
                    <a:pt x="0" y="2"/>
                    <a:pt x="0" y="2"/>
                    <a:pt x="0" y="2"/>
                  </a:cubicBezTo>
                  <a:cubicBezTo>
                    <a:pt x="0" y="2"/>
                    <a:pt x="0" y="2"/>
                    <a:pt x="0" y="2"/>
                  </a:cubicBezTo>
                  <a:cubicBezTo>
                    <a:pt x="0" y="3"/>
                    <a:pt x="0" y="4"/>
                    <a:pt x="0" y="4"/>
                  </a:cubicBezTo>
                  <a:cubicBezTo>
                    <a:pt x="0" y="5"/>
                    <a:pt x="0" y="6"/>
                    <a:pt x="0" y="7"/>
                  </a:cubicBezTo>
                  <a:cubicBezTo>
                    <a:pt x="0" y="8"/>
                    <a:pt x="1" y="9"/>
                    <a:pt x="1" y="9"/>
                  </a:cubicBezTo>
                  <a:cubicBezTo>
                    <a:pt x="2" y="9"/>
                    <a:pt x="2" y="9"/>
                    <a:pt x="3" y="9"/>
                  </a:cubicBezTo>
                  <a:cubicBezTo>
                    <a:pt x="3" y="9"/>
                    <a:pt x="4" y="9"/>
                    <a:pt x="4" y="9"/>
                  </a:cubicBezTo>
                  <a:cubicBezTo>
                    <a:pt x="5" y="9"/>
                    <a:pt x="5" y="9"/>
                    <a:pt x="5" y="9"/>
                  </a:cubicBezTo>
                  <a:cubicBezTo>
                    <a:pt x="5" y="9"/>
                    <a:pt x="6" y="9"/>
                    <a:pt x="7" y="9"/>
                  </a:cubicBezTo>
                  <a:cubicBezTo>
                    <a:pt x="9" y="9"/>
                    <a:pt x="12" y="10"/>
                    <a:pt x="15" y="10"/>
                  </a:cubicBezTo>
                  <a:cubicBezTo>
                    <a:pt x="22" y="10"/>
                    <a:pt x="23" y="9"/>
                    <a:pt x="23" y="8"/>
                  </a:cubicBezTo>
                  <a:cubicBezTo>
                    <a:pt x="23" y="3"/>
                    <a:pt x="23" y="3"/>
                    <a:pt x="23" y="3"/>
                  </a:cubicBezTo>
                  <a:cubicBezTo>
                    <a:pt x="23" y="1"/>
                    <a:pt x="21" y="0"/>
                    <a:pt x="20" y="0"/>
                  </a:cubicBezTo>
                  <a:cubicBezTo>
                    <a:pt x="19" y="0"/>
                    <a:pt x="19" y="0"/>
                    <a:pt x="19" y="0"/>
                  </a:cubicBezTo>
                  <a:cubicBezTo>
                    <a:pt x="18" y="0"/>
                    <a:pt x="18" y="0"/>
                    <a:pt x="18" y="0"/>
                  </a:cubicBezTo>
                  <a:cubicBezTo>
                    <a:pt x="18" y="0"/>
                    <a:pt x="18" y="0"/>
                    <a:pt x="18" y="0"/>
                  </a:cubicBezTo>
                  <a:cubicBezTo>
                    <a:pt x="17" y="0"/>
                    <a:pt x="14"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11" name="Freeform 97"/>
            <p:cNvSpPr>
              <a:spLocks noEditPoints="1"/>
            </p:cNvSpPr>
            <p:nvPr/>
          </p:nvSpPr>
          <p:spPr bwMode="auto">
            <a:xfrm>
              <a:off x="3651" y="2431"/>
              <a:ext cx="74" cy="96"/>
            </a:xfrm>
            <a:custGeom>
              <a:gdLst>
                <a:gd fmla="*/ 12 w 31" name="T0"/>
                <a:gd fmla="*/ 39 h 40" name="T1"/>
                <a:gd fmla="*/ 10 w 31" name="T2"/>
                <a:gd fmla="*/ 38 h 40" name="T3"/>
                <a:gd fmla="*/ 12 w 31" name="T4"/>
                <a:gd fmla="*/ 38 h 40" name="T5"/>
                <a:gd fmla="*/ 13 w 31" name="T6"/>
                <a:gd fmla="*/ 39 h 40" name="T7"/>
                <a:gd fmla="*/ 14 w 31" name="T8"/>
                <a:gd fmla="*/ 39 h 40" name="T9"/>
                <a:gd fmla="*/ 16 w 31" name="T10"/>
                <a:gd fmla="*/ 38 h 40" name="T11"/>
                <a:gd fmla="*/ 9 w 31" name="T12"/>
                <a:gd fmla="*/ 39 h 40" name="T13"/>
                <a:gd fmla="*/ 8 w 31" name="T14"/>
                <a:gd fmla="*/ 38 h 40" name="T15"/>
                <a:gd fmla="*/ 9 w 31" name="T16"/>
                <a:gd fmla="*/ 39 h 40" name="T17"/>
                <a:gd fmla="*/ 16 w 31" name="T18"/>
                <a:gd fmla="*/ 39 h 40" name="T19"/>
                <a:gd fmla="*/ 19 w 31" name="T20"/>
                <a:gd fmla="*/ 38 h 40" name="T21"/>
                <a:gd fmla="*/ 18 w 31" name="T22"/>
                <a:gd fmla="*/ 39 h 40" name="T23"/>
                <a:gd fmla="*/ 6 w 31" name="T24"/>
                <a:gd fmla="*/ 39 h 40" name="T25"/>
                <a:gd fmla="*/ 8 w 31" name="T26"/>
                <a:gd fmla="*/ 38 h 40" name="T27"/>
                <a:gd fmla="*/ 19 w 31" name="T28"/>
                <a:gd fmla="*/ 39 h 40" name="T29"/>
                <a:gd fmla="*/ 21 w 31" name="T30"/>
                <a:gd fmla="*/ 38 h 40" name="T31"/>
                <a:gd fmla="*/ 20 w 31" name="T32"/>
                <a:gd fmla="*/ 39 h 40" name="T33"/>
                <a:gd fmla="*/ 19 w 31" name="T34"/>
                <a:gd fmla="*/ 39 h 40" name="T35"/>
                <a:gd fmla="*/ 21 w 31" name="T36"/>
                <a:gd fmla="*/ 39 h 40" name="T37"/>
                <a:gd fmla="*/ 23 w 31" name="T38"/>
                <a:gd fmla="*/ 38 h 40" name="T39"/>
                <a:gd fmla="*/ 23 w 31" name="T40"/>
                <a:gd fmla="*/ 39 h 40" name="T41"/>
                <a:gd fmla="*/ 24 w 31" name="T42"/>
                <a:gd fmla="*/ 39 h 40" name="T43"/>
                <a:gd fmla="*/ 26 w 31" name="T44"/>
                <a:gd fmla="*/ 38 h 40" name="T45"/>
                <a:gd fmla="*/ 25 w 31" name="T46"/>
                <a:gd fmla="*/ 39 h 40" name="T47"/>
                <a:gd fmla="*/ 26 w 31" name="T48"/>
                <a:gd fmla="*/ 39 h 40" name="T49"/>
                <a:gd fmla="*/ 27 w 31" name="T50"/>
                <a:gd fmla="*/ 38 h 40" name="T51"/>
                <a:gd fmla="*/ 27 w 31" name="T52"/>
                <a:gd fmla="*/ 39 h 40" name="T53"/>
                <a:gd fmla="*/ 6 w 31" name="T54"/>
                <a:gd fmla="*/ 39 h 40" name="T55"/>
                <a:gd fmla="*/ 4 w 31" name="T56"/>
                <a:gd fmla="*/ 38 h 40" name="T57"/>
                <a:gd fmla="*/ 6 w 31" name="T58"/>
                <a:gd fmla="*/ 39 h 40" name="T59"/>
                <a:gd fmla="*/ 28 w 31" name="T60"/>
                <a:gd fmla="*/ 38 h 40" name="T61"/>
                <a:gd fmla="*/ 29 w 31" name="T62"/>
                <a:gd fmla="*/ 37 h 40" name="T63"/>
                <a:gd fmla="*/ 28 w 31" name="T64"/>
                <a:gd fmla="*/ 39 h 40" name="T65"/>
                <a:gd fmla="*/ 3 w 31" name="T66"/>
                <a:gd fmla="*/ 39 h 40" name="T67"/>
                <a:gd fmla="*/ 1 w 31" name="T68"/>
                <a:gd fmla="*/ 37 h 40" name="T69"/>
                <a:gd fmla="*/ 3 w 31" name="T70"/>
                <a:gd fmla="*/ 39 h 40" name="T71"/>
                <a:gd fmla="*/ 2 w 31" name="T72"/>
                <a:gd fmla="*/ 36 h 40" name="T73"/>
                <a:gd fmla="*/ 2 w 31" name="T74"/>
                <a:gd fmla="*/ 31 h 40" name="T75"/>
                <a:gd fmla="*/ 2 w 31" name="T76"/>
                <a:gd fmla="*/ 4 h 40" name="T77"/>
                <a:gd fmla="*/ 14 w 31" name="T78"/>
                <a:gd fmla="*/ 1 h 40" name="T79"/>
                <a:gd fmla="*/ 28 w 31" name="T80"/>
                <a:gd fmla="*/ 1 h 40" name="T81"/>
                <a:gd fmla="*/ 29 w 31" name="T82"/>
                <a:gd fmla="*/ 19 h 40" name="T83"/>
                <a:gd fmla="*/ 29 w 31" name="T84"/>
                <a:gd fmla="*/ 35 h 40" name="T85"/>
                <a:gd fmla="*/ 26 w 31" name="T86"/>
                <a:gd fmla="*/ 37 h 40" name="T87"/>
                <a:gd fmla="*/ 23 w 31" name="T88"/>
                <a:gd fmla="*/ 37 h 40" name="T89"/>
                <a:gd fmla="*/ 24 w 31" name="T90"/>
                <a:gd fmla="*/ 0 h 40" name="T91"/>
                <a:gd fmla="*/ 4 w 31" name="T92"/>
                <a:gd fmla="*/ 0 h 40" name="T93"/>
                <a:gd fmla="*/ 1 w 31" name="T94"/>
                <a:gd fmla="*/ 29 h 40" name="T95"/>
                <a:gd fmla="*/ 1 w 31" name="T96"/>
                <a:gd fmla="*/ 35 h 40" name="T97"/>
                <a:gd fmla="*/ 0 w 31" name="T98"/>
                <a:gd fmla="*/ 36 h 40" name="T99"/>
                <a:gd fmla="*/ 9 w 31" name="T100"/>
                <a:gd fmla="*/ 40 h 40" name="T101"/>
                <a:gd fmla="*/ 18 w 31" name="T102"/>
                <a:gd fmla="*/ 40 h 40" name="T103"/>
                <a:gd fmla="*/ 30 w 31" name="T104"/>
                <a:gd fmla="*/ 39 h 40" name="T105"/>
                <a:gd fmla="*/ 30 w 31" name="T106"/>
                <a:gd fmla="*/ 21 h 40" name="T107"/>
                <a:gd fmla="*/ 29 w 31" name="T108"/>
                <a:gd fmla="*/ 1 h 40" name="T109"/>
                <a:gd fmla="*/ 24 w 31" name="T110"/>
                <a:gd fmla="*/ 0 h 4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0" w="31">
                  <a:moveTo>
                    <a:pt x="13" y="39"/>
                  </a:moveTo>
                  <a:cubicBezTo>
                    <a:pt x="12" y="39"/>
                    <a:pt x="12" y="39"/>
                    <a:pt x="12" y="39"/>
                  </a:cubicBezTo>
                  <a:cubicBezTo>
                    <a:pt x="12" y="39"/>
                    <a:pt x="10" y="39"/>
                    <a:pt x="9" y="39"/>
                  </a:cubicBezTo>
                  <a:cubicBezTo>
                    <a:pt x="10" y="38"/>
                    <a:pt x="10" y="38"/>
                    <a:pt x="10" y="38"/>
                  </a:cubicBezTo>
                  <a:cubicBezTo>
                    <a:pt x="10" y="38"/>
                    <a:pt x="10" y="38"/>
                    <a:pt x="10" y="38"/>
                  </a:cubicBezTo>
                  <a:cubicBezTo>
                    <a:pt x="10" y="38"/>
                    <a:pt x="11" y="38"/>
                    <a:pt x="12" y="38"/>
                  </a:cubicBezTo>
                  <a:cubicBezTo>
                    <a:pt x="13" y="38"/>
                    <a:pt x="13" y="38"/>
                    <a:pt x="13" y="38"/>
                  </a:cubicBezTo>
                  <a:cubicBezTo>
                    <a:pt x="13" y="39"/>
                    <a:pt x="13" y="39"/>
                    <a:pt x="13" y="39"/>
                  </a:cubicBezTo>
                  <a:moveTo>
                    <a:pt x="15" y="39"/>
                  </a:moveTo>
                  <a:cubicBezTo>
                    <a:pt x="15" y="39"/>
                    <a:pt x="14" y="39"/>
                    <a:pt x="14" y="39"/>
                  </a:cubicBezTo>
                  <a:cubicBezTo>
                    <a:pt x="14" y="38"/>
                    <a:pt x="14" y="38"/>
                    <a:pt x="14" y="38"/>
                  </a:cubicBezTo>
                  <a:cubicBezTo>
                    <a:pt x="15" y="38"/>
                    <a:pt x="15" y="38"/>
                    <a:pt x="16" y="38"/>
                  </a:cubicBezTo>
                  <a:cubicBezTo>
                    <a:pt x="15" y="39"/>
                    <a:pt x="15" y="39"/>
                    <a:pt x="15" y="39"/>
                  </a:cubicBezTo>
                  <a:moveTo>
                    <a:pt x="9" y="39"/>
                  </a:moveTo>
                  <a:cubicBezTo>
                    <a:pt x="8" y="39"/>
                    <a:pt x="8" y="39"/>
                    <a:pt x="8" y="39"/>
                  </a:cubicBezTo>
                  <a:cubicBezTo>
                    <a:pt x="8" y="38"/>
                    <a:pt x="8" y="38"/>
                    <a:pt x="8" y="38"/>
                  </a:cubicBezTo>
                  <a:cubicBezTo>
                    <a:pt x="8" y="38"/>
                    <a:pt x="9" y="38"/>
                    <a:pt x="9" y="38"/>
                  </a:cubicBezTo>
                  <a:cubicBezTo>
                    <a:pt x="9" y="39"/>
                    <a:pt x="9" y="39"/>
                    <a:pt x="9" y="39"/>
                  </a:cubicBezTo>
                  <a:moveTo>
                    <a:pt x="18" y="39"/>
                  </a:moveTo>
                  <a:cubicBezTo>
                    <a:pt x="17" y="39"/>
                    <a:pt x="17" y="39"/>
                    <a:pt x="16" y="39"/>
                  </a:cubicBezTo>
                  <a:cubicBezTo>
                    <a:pt x="17" y="38"/>
                    <a:pt x="17" y="38"/>
                    <a:pt x="17" y="38"/>
                  </a:cubicBezTo>
                  <a:cubicBezTo>
                    <a:pt x="17" y="38"/>
                    <a:pt x="18" y="38"/>
                    <a:pt x="19" y="38"/>
                  </a:cubicBezTo>
                  <a:cubicBezTo>
                    <a:pt x="18" y="39"/>
                    <a:pt x="18" y="39"/>
                    <a:pt x="18" y="39"/>
                  </a:cubicBezTo>
                  <a:cubicBezTo>
                    <a:pt x="18" y="39"/>
                    <a:pt x="18" y="39"/>
                    <a:pt x="18" y="39"/>
                  </a:cubicBezTo>
                  <a:moveTo>
                    <a:pt x="7" y="39"/>
                  </a:moveTo>
                  <a:cubicBezTo>
                    <a:pt x="6" y="39"/>
                    <a:pt x="6" y="39"/>
                    <a:pt x="6" y="39"/>
                  </a:cubicBezTo>
                  <a:cubicBezTo>
                    <a:pt x="7" y="38"/>
                    <a:pt x="7" y="38"/>
                    <a:pt x="7" y="38"/>
                  </a:cubicBezTo>
                  <a:cubicBezTo>
                    <a:pt x="8" y="38"/>
                    <a:pt x="8" y="38"/>
                    <a:pt x="8" y="38"/>
                  </a:cubicBezTo>
                  <a:cubicBezTo>
                    <a:pt x="7" y="39"/>
                    <a:pt x="7" y="39"/>
                    <a:pt x="7" y="39"/>
                  </a:cubicBezTo>
                  <a:moveTo>
                    <a:pt x="19" y="39"/>
                  </a:moveTo>
                  <a:cubicBezTo>
                    <a:pt x="19" y="38"/>
                    <a:pt x="19" y="38"/>
                    <a:pt x="19" y="38"/>
                  </a:cubicBezTo>
                  <a:cubicBezTo>
                    <a:pt x="20" y="38"/>
                    <a:pt x="20" y="38"/>
                    <a:pt x="21" y="38"/>
                  </a:cubicBezTo>
                  <a:cubicBezTo>
                    <a:pt x="21" y="38"/>
                    <a:pt x="21" y="39"/>
                    <a:pt x="20" y="39"/>
                  </a:cubicBezTo>
                  <a:cubicBezTo>
                    <a:pt x="20" y="39"/>
                    <a:pt x="20" y="39"/>
                    <a:pt x="20" y="39"/>
                  </a:cubicBezTo>
                  <a:cubicBezTo>
                    <a:pt x="19" y="39"/>
                    <a:pt x="19" y="39"/>
                    <a:pt x="19" y="39"/>
                  </a:cubicBezTo>
                  <a:cubicBezTo>
                    <a:pt x="19" y="39"/>
                    <a:pt x="19" y="39"/>
                    <a:pt x="19" y="39"/>
                  </a:cubicBezTo>
                  <a:cubicBezTo>
                    <a:pt x="19" y="39"/>
                    <a:pt x="19" y="39"/>
                    <a:pt x="19" y="39"/>
                  </a:cubicBezTo>
                  <a:moveTo>
                    <a:pt x="21" y="39"/>
                  </a:moveTo>
                  <a:cubicBezTo>
                    <a:pt x="21" y="39"/>
                    <a:pt x="21" y="38"/>
                    <a:pt x="22" y="38"/>
                  </a:cubicBezTo>
                  <a:cubicBezTo>
                    <a:pt x="22" y="38"/>
                    <a:pt x="23" y="38"/>
                    <a:pt x="23" y="38"/>
                  </a:cubicBezTo>
                  <a:cubicBezTo>
                    <a:pt x="24" y="38"/>
                    <a:pt x="24" y="38"/>
                    <a:pt x="24" y="38"/>
                  </a:cubicBezTo>
                  <a:cubicBezTo>
                    <a:pt x="24" y="38"/>
                    <a:pt x="23" y="39"/>
                    <a:pt x="23" y="39"/>
                  </a:cubicBezTo>
                  <a:cubicBezTo>
                    <a:pt x="22" y="39"/>
                    <a:pt x="22" y="39"/>
                    <a:pt x="21" y="39"/>
                  </a:cubicBezTo>
                  <a:moveTo>
                    <a:pt x="24" y="39"/>
                  </a:moveTo>
                  <a:cubicBezTo>
                    <a:pt x="24" y="39"/>
                    <a:pt x="24" y="38"/>
                    <a:pt x="24" y="38"/>
                  </a:cubicBezTo>
                  <a:cubicBezTo>
                    <a:pt x="25" y="38"/>
                    <a:pt x="25" y="38"/>
                    <a:pt x="26" y="38"/>
                  </a:cubicBezTo>
                  <a:cubicBezTo>
                    <a:pt x="26" y="38"/>
                    <a:pt x="26" y="38"/>
                    <a:pt x="26" y="38"/>
                  </a:cubicBezTo>
                  <a:cubicBezTo>
                    <a:pt x="26" y="38"/>
                    <a:pt x="25" y="39"/>
                    <a:pt x="25" y="39"/>
                  </a:cubicBezTo>
                  <a:cubicBezTo>
                    <a:pt x="25" y="39"/>
                    <a:pt x="24" y="39"/>
                    <a:pt x="24" y="39"/>
                  </a:cubicBezTo>
                  <a:moveTo>
                    <a:pt x="26" y="39"/>
                  </a:moveTo>
                  <a:cubicBezTo>
                    <a:pt x="27" y="38"/>
                    <a:pt x="27" y="38"/>
                    <a:pt x="27" y="38"/>
                  </a:cubicBezTo>
                  <a:cubicBezTo>
                    <a:pt x="27" y="38"/>
                    <a:pt x="27" y="38"/>
                    <a:pt x="27" y="38"/>
                  </a:cubicBezTo>
                  <a:cubicBezTo>
                    <a:pt x="27" y="38"/>
                    <a:pt x="27" y="38"/>
                    <a:pt x="27" y="38"/>
                  </a:cubicBezTo>
                  <a:cubicBezTo>
                    <a:pt x="27" y="39"/>
                    <a:pt x="27" y="39"/>
                    <a:pt x="27" y="39"/>
                  </a:cubicBezTo>
                  <a:cubicBezTo>
                    <a:pt x="26" y="39"/>
                    <a:pt x="26" y="39"/>
                    <a:pt x="26" y="39"/>
                  </a:cubicBezTo>
                  <a:moveTo>
                    <a:pt x="6" y="39"/>
                  </a:moveTo>
                  <a:cubicBezTo>
                    <a:pt x="5" y="39"/>
                    <a:pt x="4" y="39"/>
                    <a:pt x="3" y="39"/>
                  </a:cubicBezTo>
                  <a:cubicBezTo>
                    <a:pt x="4" y="38"/>
                    <a:pt x="4" y="38"/>
                    <a:pt x="4" y="38"/>
                  </a:cubicBezTo>
                  <a:cubicBezTo>
                    <a:pt x="4" y="38"/>
                    <a:pt x="5" y="38"/>
                    <a:pt x="6" y="38"/>
                  </a:cubicBezTo>
                  <a:cubicBezTo>
                    <a:pt x="6" y="39"/>
                    <a:pt x="6" y="39"/>
                    <a:pt x="6" y="39"/>
                  </a:cubicBezTo>
                  <a:moveTo>
                    <a:pt x="27" y="39"/>
                  </a:moveTo>
                  <a:cubicBezTo>
                    <a:pt x="28" y="38"/>
                    <a:pt x="28" y="38"/>
                    <a:pt x="28" y="38"/>
                  </a:cubicBezTo>
                  <a:cubicBezTo>
                    <a:pt x="28" y="38"/>
                    <a:pt x="29" y="38"/>
                    <a:pt x="29" y="38"/>
                  </a:cubicBezTo>
                  <a:cubicBezTo>
                    <a:pt x="29" y="37"/>
                    <a:pt x="29" y="37"/>
                    <a:pt x="29" y="37"/>
                  </a:cubicBezTo>
                  <a:cubicBezTo>
                    <a:pt x="29" y="38"/>
                    <a:pt x="29" y="38"/>
                    <a:pt x="29" y="38"/>
                  </a:cubicBezTo>
                  <a:cubicBezTo>
                    <a:pt x="29" y="39"/>
                    <a:pt x="28" y="39"/>
                    <a:pt x="28" y="39"/>
                  </a:cubicBezTo>
                  <a:cubicBezTo>
                    <a:pt x="27" y="39"/>
                    <a:pt x="27" y="39"/>
                    <a:pt x="27" y="39"/>
                  </a:cubicBezTo>
                  <a:moveTo>
                    <a:pt x="3" y="39"/>
                  </a:moveTo>
                  <a:cubicBezTo>
                    <a:pt x="2" y="39"/>
                    <a:pt x="2" y="38"/>
                    <a:pt x="1" y="38"/>
                  </a:cubicBezTo>
                  <a:cubicBezTo>
                    <a:pt x="1" y="38"/>
                    <a:pt x="1" y="38"/>
                    <a:pt x="1" y="37"/>
                  </a:cubicBezTo>
                  <a:cubicBezTo>
                    <a:pt x="2" y="37"/>
                    <a:pt x="2" y="38"/>
                    <a:pt x="3" y="38"/>
                  </a:cubicBezTo>
                  <a:cubicBezTo>
                    <a:pt x="3" y="39"/>
                    <a:pt x="3" y="39"/>
                    <a:pt x="3" y="39"/>
                  </a:cubicBezTo>
                  <a:moveTo>
                    <a:pt x="12" y="37"/>
                  </a:moveTo>
                  <a:cubicBezTo>
                    <a:pt x="3" y="37"/>
                    <a:pt x="2" y="36"/>
                    <a:pt x="2" y="36"/>
                  </a:cubicBezTo>
                  <a:cubicBezTo>
                    <a:pt x="2" y="36"/>
                    <a:pt x="2" y="36"/>
                    <a:pt x="2" y="36"/>
                  </a:cubicBezTo>
                  <a:cubicBezTo>
                    <a:pt x="2" y="35"/>
                    <a:pt x="2" y="33"/>
                    <a:pt x="2" y="31"/>
                  </a:cubicBezTo>
                  <a:cubicBezTo>
                    <a:pt x="2" y="30"/>
                    <a:pt x="2" y="30"/>
                    <a:pt x="2" y="29"/>
                  </a:cubicBezTo>
                  <a:cubicBezTo>
                    <a:pt x="2" y="4"/>
                    <a:pt x="2" y="4"/>
                    <a:pt x="2" y="4"/>
                  </a:cubicBezTo>
                  <a:cubicBezTo>
                    <a:pt x="2" y="2"/>
                    <a:pt x="2" y="1"/>
                    <a:pt x="4" y="1"/>
                  </a:cubicBezTo>
                  <a:cubicBezTo>
                    <a:pt x="7" y="1"/>
                    <a:pt x="10" y="1"/>
                    <a:pt x="14" y="1"/>
                  </a:cubicBezTo>
                  <a:cubicBezTo>
                    <a:pt x="17" y="1"/>
                    <a:pt x="21" y="1"/>
                    <a:pt x="24" y="1"/>
                  </a:cubicBezTo>
                  <a:cubicBezTo>
                    <a:pt x="27" y="1"/>
                    <a:pt x="28" y="1"/>
                    <a:pt x="28" y="1"/>
                  </a:cubicBezTo>
                  <a:cubicBezTo>
                    <a:pt x="28" y="1"/>
                    <a:pt x="28" y="1"/>
                    <a:pt x="28" y="1"/>
                  </a:cubicBezTo>
                  <a:cubicBezTo>
                    <a:pt x="29" y="2"/>
                    <a:pt x="30" y="5"/>
                    <a:pt x="29" y="19"/>
                  </a:cubicBezTo>
                  <a:cubicBezTo>
                    <a:pt x="29" y="20"/>
                    <a:pt x="29" y="21"/>
                    <a:pt x="29" y="21"/>
                  </a:cubicBezTo>
                  <a:cubicBezTo>
                    <a:pt x="29" y="35"/>
                    <a:pt x="29" y="35"/>
                    <a:pt x="29" y="35"/>
                  </a:cubicBezTo>
                  <a:cubicBezTo>
                    <a:pt x="29" y="36"/>
                    <a:pt x="29" y="37"/>
                    <a:pt x="28" y="37"/>
                  </a:cubicBezTo>
                  <a:cubicBezTo>
                    <a:pt x="28" y="37"/>
                    <a:pt x="27" y="37"/>
                    <a:pt x="26" y="37"/>
                  </a:cubicBezTo>
                  <a:cubicBezTo>
                    <a:pt x="26" y="37"/>
                    <a:pt x="26" y="37"/>
                    <a:pt x="26" y="37"/>
                  </a:cubicBezTo>
                  <a:cubicBezTo>
                    <a:pt x="25" y="37"/>
                    <a:pt x="24" y="37"/>
                    <a:pt x="23" y="37"/>
                  </a:cubicBezTo>
                  <a:cubicBezTo>
                    <a:pt x="20" y="37"/>
                    <a:pt x="16" y="37"/>
                    <a:pt x="12" y="37"/>
                  </a:cubicBezTo>
                  <a:moveTo>
                    <a:pt x="24" y="0"/>
                  </a:moveTo>
                  <a:cubicBezTo>
                    <a:pt x="21" y="0"/>
                    <a:pt x="17" y="0"/>
                    <a:pt x="14" y="0"/>
                  </a:cubicBezTo>
                  <a:cubicBezTo>
                    <a:pt x="10" y="0"/>
                    <a:pt x="7" y="0"/>
                    <a:pt x="4" y="0"/>
                  </a:cubicBezTo>
                  <a:cubicBezTo>
                    <a:pt x="1" y="0"/>
                    <a:pt x="1" y="2"/>
                    <a:pt x="1" y="4"/>
                  </a:cubicBezTo>
                  <a:cubicBezTo>
                    <a:pt x="1" y="29"/>
                    <a:pt x="1" y="29"/>
                    <a:pt x="1" y="29"/>
                  </a:cubicBezTo>
                  <a:cubicBezTo>
                    <a:pt x="1" y="29"/>
                    <a:pt x="1" y="30"/>
                    <a:pt x="1" y="31"/>
                  </a:cubicBezTo>
                  <a:cubicBezTo>
                    <a:pt x="1" y="32"/>
                    <a:pt x="1" y="34"/>
                    <a:pt x="1" y="35"/>
                  </a:cubicBezTo>
                  <a:cubicBezTo>
                    <a:pt x="1" y="35"/>
                    <a:pt x="1" y="35"/>
                    <a:pt x="1" y="35"/>
                  </a:cubicBezTo>
                  <a:cubicBezTo>
                    <a:pt x="1" y="35"/>
                    <a:pt x="1" y="36"/>
                    <a:pt x="0" y="36"/>
                  </a:cubicBezTo>
                  <a:cubicBezTo>
                    <a:pt x="0" y="38"/>
                    <a:pt x="0" y="38"/>
                    <a:pt x="1" y="39"/>
                  </a:cubicBezTo>
                  <a:cubicBezTo>
                    <a:pt x="1" y="40"/>
                    <a:pt x="4" y="40"/>
                    <a:pt x="9" y="40"/>
                  </a:cubicBezTo>
                  <a:cubicBezTo>
                    <a:pt x="10" y="40"/>
                    <a:pt x="11" y="40"/>
                    <a:pt x="12" y="40"/>
                  </a:cubicBezTo>
                  <a:cubicBezTo>
                    <a:pt x="14" y="40"/>
                    <a:pt x="16" y="40"/>
                    <a:pt x="18" y="40"/>
                  </a:cubicBezTo>
                  <a:cubicBezTo>
                    <a:pt x="22" y="40"/>
                    <a:pt x="25" y="40"/>
                    <a:pt x="28" y="40"/>
                  </a:cubicBezTo>
                  <a:cubicBezTo>
                    <a:pt x="28" y="40"/>
                    <a:pt x="30" y="40"/>
                    <a:pt x="30" y="39"/>
                  </a:cubicBezTo>
                  <a:cubicBezTo>
                    <a:pt x="30" y="38"/>
                    <a:pt x="30" y="36"/>
                    <a:pt x="30" y="35"/>
                  </a:cubicBezTo>
                  <a:cubicBezTo>
                    <a:pt x="30" y="21"/>
                    <a:pt x="30" y="21"/>
                    <a:pt x="30" y="21"/>
                  </a:cubicBezTo>
                  <a:cubicBezTo>
                    <a:pt x="30" y="21"/>
                    <a:pt x="30" y="20"/>
                    <a:pt x="30" y="19"/>
                  </a:cubicBezTo>
                  <a:cubicBezTo>
                    <a:pt x="31" y="9"/>
                    <a:pt x="31" y="2"/>
                    <a:pt x="29" y="1"/>
                  </a:cubicBezTo>
                  <a:cubicBezTo>
                    <a:pt x="29" y="0"/>
                    <a:pt x="29" y="0"/>
                    <a:pt x="29" y="0"/>
                  </a:cubicBezTo>
                  <a:cubicBezTo>
                    <a:pt x="28" y="0"/>
                    <a:pt x="28" y="0"/>
                    <a:pt x="2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12" name="Freeform 98"/>
            <p:cNvSpPr>
              <a:spLocks noEditPoints="1"/>
            </p:cNvSpPr>
            <p:nvPr/>
          </p:nvSpPr>
          <p:spPr bwMode="auto">
            <a:xfrm>
              <a:off x="3679" y="2477"/>
              <a:ext cx="17" cy="9"/>
            </a:xfrm>
            <a:custGeom>
              <a:gdLst>
                <a:gd fmla="*/ 3 w 7" name="T0"/>
                <a:gd fmla="*/ 3 h 4" name="T1"/>
                <a:gd fmla="*/ 2 w 7" name="T2"/>
                <a:gd fmla="*/ 3 h 4" name="T3"/>
                <a:gd fmla="*/ 2 w 7" name="T4"/>
                <a:gd fmla="*/ 3 h 4" name="T5"/>
                <a:gd fmla="*/ 2 w 7" name="T6"/>
                <a:gd fmla="*/ 2 h 4" name="T7"/>
                <a:gd fmla="*/ 2 w 7" name="T8"/>
                <a:gd fmla="*/ 1 h 4" name="T9"/>
                <a:gd fmla="*/ 2 w 7" name="T10"/>
                <a:gd fmla="*/ 1 h 4" name="T11"/>
                <a:gd fmla="*/ 2 w 7" name="T12"/>
                <a:gd fmla="*/ 2 h 4" name="T13"/>
                <a:gd fmla="*/ 2 w 7" name="T14"/>
                <a:gd fmla="*/ 3 h 4" name="T15"/>
                <a:gd fmla="*/ 5 w 7" name="T16"/>
                <a:gd fmla="*/ 3 h 4" name="T17"/>
                <a:gd fmla="*/ 5 w 7" name="T18"/>
                <a:gd fmla="*/ 3 h 4" name="T19"/>
                <a:gd fmla="*/ 5 w 7" name="T20"/>
                <a:gd fmla="*/ 3 h 4" name="T21"/>
                <a:gd fmla="*/ 3 w 7" name="T22"/>
                <a:gd fmla="*/ 3 h 4" name="T23"/>
                <a:gd fmla="*/ 5 w 7" name="T24"/>
                <a:gd fmla="*/ 2 h 4" name="T25"/>
                <a:gd fmla="*/ 2 w 7" name="T26"/>
                <a:gd fmla="*/ 2 h 4" name="T27"/>
                <a:gd fmla="*/ 2 w 7" name="T28"/>
                <a:gd fmla="*/ 1 h 4" name="T29"/>
                <a:gd fmla="*/ 3 w 7" name="T30"/>
                <a:gd fmla="*/ 1 h 4" name="T31"/>
                <a:gd fmla="*/ 5 w 7" name="T32"/>
                <a:gd fmla="*/ 1 h 4" name="T33"/>
                <a:gd fmla="*/ 5 w 7" name="T34"/>
                <a:gd fmla="*/ 1 h 4" name="T35"/>
                <a:gd fmla="*/ 5 w 7" name="T36"/>
                <a:gd fmla="*/ 2 h 4" name="T37"/>
                <a:gd fmla="*/ 5 w 7" name="T38"/>
                <a:gd fmla="*/ 2 h 4" name="T39"/>
                <a:gd fmla="*/ 3 w 7" name="T40"/>
                <a:gd fmla="*/ 0 h 4" name="T41"/>
                <a:gd fmla="*/ 1 w 7" name="T42"/>
                <a:gd fmla="*/ 1 h 4" name="T43"/>
                <a:gd fmla="*/ 1 w 7" name="T44"/>
                <a:gd fmla="*/ 2 h 4" name="T45"/>
                <a:gd fmla="*/ 1 w 7" name="T46"/>
                <a:gd fmla="*/ 4 h 4" name="T47"/>
                <a:gd fmla="*/ 1 w 7" name="T48"/>
                <a:gd fmla="*/ 4 h 4" name="T49"/>
                <a:gd fmla="*/ 3 w 7" name="T50"/>
                <a:gd fmla="*/ 4 h 4" name="T51"/>
                <a:gd fmla="*/ 6 w 7" name="T52"/>
                <a:gd fmla="*/ 4 h 4" name="T53"/>
                <a:gd fmla="*/ 6 w 7" name="T54"/>
                <a:gd fmla="*/ 4 h 4" name="T55"/>
                <a:gd fmla="*/ 6 w 7" name="T56"/>
                <a:gd fmla="*/ 0 h 4" name="T57"/>
                <a:gd fmla="*/ 5 w 7" name="T58"/>
                <a:gd fmla="*/ 0 h 4" name="T59"/>
                <a:gd fmla="*/ 5 w 7" name="T60"/>
                <a:gd fmla="*/ 0 h 4" name="T61"/>
                <a:gd fmla="*/ 3 w 7" name="T62"/>
                <a:gd fmla="*/ 0 h 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 w="7">
                  <a:moveTo>
                    <a:pt x="3" y="3"/>
                  </a:moveTo>
                  <a:cubicBezTo>
                    <a:pt x="3" y="3"/>
                    <a:pt x="2" y="3"/>
                    <a:pt x="2" y="3"/>
                  </a:cubicBezTo>
                  <a:cubicBezTo>
                    <a:pt x="2" y="3"/>
                    <a:pt x="2" y="3"/>
                    <a:pt x="2" y="3"/>
                  </a:cubicBezTo>
                  <a:cubicBezTo>
                    <a:pt x="1" y="3"/>
                    <a:pt x="2" y="2"/>
                    <a:pt x="2" y="2"/>
                  </a:cubicBezTo>
                  <a:cubicBezTo>
                    <a:pt x="2" y="1"/>
                    <a:pt x="2" y="1"/>
                    <a:pt x="2" y="1"/>
                  </a:cubicBezTo>
                  <a:cubicBezTo>
                    <a:pt x="2" y="1"/>
                    <a:pt x="2" y="1"/>
                    <a:pt x="2" y="1"/>
                  </a:cubicBezTo>
                  <a:cubicBezTo>
                    <a:pt x="2" y="2"/>
                    <a:pt x="2" y="2"/>
                    <a:pt x="2" y="2"/>
                  </a:cubicBezTo>
                  <a:cubicBezTo>
                    <a:pt x="2" y="3"/>
                    <a:pt x="2" y="3"/>
                    <a:pt x="2" y="3"/>
                  </a:cubicBezTo>
                  <a:cubicBezTo>
                    <a:pt x="3" y="3"/>
                    <a:pt x="4" y="3"/>
                    <a:pt x="5" y="3"/>
                  </a:cubicBezTo>
                  <a:cubicBezTo>
                    <a:pt x="5" y="3"/>
                    <a:pt x="5" y="3"/>
                    <a:pt x="5" y="3"/>
                  </a:cubicBezTo>
                  <a:cubicBezTo>
                    <a:pt x="5" y="3"/>
                    <a:pt x="5" y="3"/>
                    <a:pt x="5" y="3"/>
                  </a:cubicBezTo>
                  <a:cubicBezTo>
                    <a:pt x="5" y="3"/>
                    <a:pt x="4" y="3"/>
                    <a:pt x="3" y="3"/>
                  </a:cubicBezTo>
                  <a:moveTo>
                    <a:pt x="5" y="2"/>
                  </a:moveTo>
                  <a:cubicBezTo>
                    <a:pt x="4" y="2"/>
                    <a:pt x="3" y="2"/>
                    <a:pt x="2" y="2"/>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moveTo>
                    <a:pt x="3" y="0"/>
                  </a:moveTo>
                  <a:cubicBezTo>
                    <a:pt x="2" y="0"/>
                    <a:pt x="1" y="0"/>
                    <a:pt x="1" y="1"/>
                  </a:cubicBezTo>
                  <a:cubicBezTo>
                    <a:pt x="1" y="2"/>
                    <a:pt x="1" y="2"/>
                    <a:pt x="1" y="2"/>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13" name="Freeform 99"/>
            <p:cNvSpPr>
              <a:spLocks noEditPoints="1"/>
            </p:cNvSpPr>
            <p:nvPr/>
          </p:nvSpPr>
          <p:spPr bwMode="auto">
            <a:xfrm>
              <a:off x="3679" y="2465"/>
              <a:ext cx="17" cy="9"/>
            </a:xfrm>
            <a:custGeom>
              <a:gdLst>
                <a:gd fmla="*/ 3 w 7" name="T0"/>
                <a:gd fmla="*/ 3 h 4" name="T1"/>
                <a:gd fmla="*/ 2 w 7" name="T2"/>
                <a:gd fmla="*/ 3 h 4" name="T3"/>
                <a:gd fmla="*/ 2 w 7" name="T4"/>
                <a:gd fmla="*/ 3 h 4" name="T5"/>
                <a:gd fmla="*/ 2 w 7" name="T6"/>
                <a:gd fmla="*/ 1 h 4" name="T7"/>
                <a:gd fmla="*/ 2 w 7" name="T8"/>
                <a:gd fmla="*/ 1 h 4" name="T9"/>
                <a:gd fmla="*/ 2 w 7" name="T10"/>
                <a:gd fmla="*/ 1 h 4" name="T11"/>
                <a:gd fmla="*/ 2 w 7" name="T12"/>
                <a:gd fmla="*/ 2 h 4" name="T13"/>
                <a:gd fmla="*/ 2 w 7" name="T14"/>
                <a:gd fmla="*/ 2 h 4" name="T15"/>
                <a:gd fmla="*/ 4 w 7" name="T16"/>
                <a:gd fmla="*/ 3 h 4" name="T17"/>
                <a:gd fmla="*/ 5 w 7" name="T18"/>
                <a:gd fmla="*/ 3 h 4" name="T19"/>
                <a:gd fmla="*/ 5 w 7" name="T20"/>
                <a:gd fmla="*/ 2 h 4" name="T21"/>
                <a:gd fmla="*/ 5 w 7" name="T22"/>
                <a:gd fmla="*/ 3 h 4" name="T23"/>
                <a:gd fmla="*/ 3 w 7" name="T24"/>
                <a:gd fmla="*/ 3 h 4" name="T25"/>
                <a:gd fmla="*/ 4 w 7" name="T26"/>
                <a:gd fmla="*/ 2 h 4" name="T27"/>
                <a:gd fmla="*/ 2 w 7" name="T28"/>
                <a:gd fmla="*/ 2 h 4" name="T29"/>
                <a:gd fmla="*/ 2 w 7" name="T30"/>
                <a:gd fmla="*/ 1 h 4" name="T31"/>
                <a:gd fmla="*/ 2 w 7" name="T32"/>
                <a:gd fmla="*/ 1 h 4" name="T33"/>
                <a:gd fmla="*/ 3 w 7" name="T34"/>
                <a:gd fmla="*/ 1 h 4" name="T35"/>
                <a:gd fmla="*/ 5 w 7" name="T36"/>
                <a:gd fmla="*/ 1 h 4" name="T37"/>
                <a:gd fmla="*/ 5 w 7" name="T38"/>
                <a:gd fmla="*/ 1 h 4" name="T39"/>
                <a:gd fmla="*/ 5 w 7" name="T40"/>
                <a:gd fmla="*/ 2 h 4" name="T41"/>
                <a:gd fmla="*/ 5 w 7" name="T42"/>
                <a:gd fmla="*/ 2 h 4" name="T43"/>
                <a:gd fmla="*/ 4 w 7" name="T44"/>
                <a:gd fmla="*/ 2 h 4" name="T45"/>
                <a:gd fmla="*/ 3 w 7" name="T46"/>
                <a:gd fmla="*/ 0 h 4" name="T47"/>
                <a:gd fmla="*/ 1 w 7" name="T48"/>
                <a:gd fmla="*/ 1 h 4" name="T49"/>
                <a:gd fmla="*/ 1 w 7" name="T50"/>
                <a:gd fmla="*/ 1 h 4" name="T51"/>
                <a:gd fmla="*/ 1 w 7" name="T52"/>
                <a:gd fmla="*/ 4 h 4" name="T53"/>
                <a:gd fmla="*/ 1 w 7" name="T54"/>
                <a:gd fmla="*/ 4 h 4" name="T55"/>
                <a:gd fmla="*/ 3 w 7" name="T56"/>
                <a:gd fmla="*/ 4 h 4" name="T57"/>
                <a:gd fmla="*/ 6 w 7" name="T58"/>
                <a:gd fmla="*/ 4 h 4" name="T59"/>
                <a:gd fmla="*/ 6 w 7" name="T60"/>
                <a:gd fmla="*/ 4 h 4" name="T61"/>
                <a:gd fmla="*/ 6 w 7" name="T62"/>
                <a:gd fmla="*/ 0 h 4" name="T63"/>
                <a:gd fmla="*/ 5 w 7" name="T64"/>
                <a:gd fmla="*/ 0 h 4" name="T65"/>
                <a:gd fmla="*/ 5 w 7" name="T66"/>
                <a:gd fmla="*/ 0 h 4" name="T67"/>
                <a:gd fmla="*/ 3 w 7" name="T68"/>
                <a:gd fmla="*/ 0 h 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 w="7">
                  <a:moveTo>
                    <a:pt x="3" y="3"/>
                  </a:moveTo>
                  <a:cubicBezTo>
                    <a:pt x="3" y="3"/>
                    <a:pt x="2" y="3"/>
                    <a:pt x="2" y="3"/>
                  </a:cubicBezTo>
                  <a:cubicBezTo>
                    <a:pt x="2" y="3"/>
                    <a:pt x="2" y="3"/>
                    <a:pt x="2" y="3"/>
                  </a:cubicBezTo>
                  <a:cubicBezTo>
                    <a:pt x="1" y="3"/>
                    <a:pt x="2" y="2"/>
                    <a:pt x="2" y="1"/>
                  </a:cubicBezTo>
                  <a:cubicBezTo>
                    <a:pt x="2" y="1"/>
                    <a:pt x="2" y="1"/>
                    <a:pt x="2" y="1"/>
                  </a:cubicBezTo>
                  <a:cubicBezTo>
                    <a:pt x="2" y="1"/>
                    <a:pt x="2" y="1"/>
                    <a:pt x="2" y="1"/>
                  </a:cubicBezTo>
                  <a:cubicBezTo>
                    <a:pt x="2" y="1"/>
                    <a:pt x="2" y="2"/>
                    <a:pt x="2" y="2"/>
                  </a:cubicBezTo>
                  <a:cubicBezTo>
                    <a:pt x="2" y="2"/>
                    <a:pt x="2" y="2"/>
                    <a:pt x="2" y="2"/>
                  </a:cubicBezTo>
                  <a:cubicBezTo>
                    <a:pt x="3" y="3"/>
                    <a:pt x="3" y="3"/>
                    <a:pt x="4" y="3"/>
                  </a:cubicBezTo>
                  <a:cubicBezTo>
                    <a:pt x="5" y="3"/>
                    <a:pt x="5" y="3"/>
                    <a:pt x="5" y="3"/>
                  </a:cubicBezTo>
                  <a:cubicBezTo>
                    <a:pt x="5" y="2"/>
                    <a:pt x="5" y="2"/>
                    <a:pt x="5" y="2"/>
                  </a:cubicBezTo>
                  <a:cubicBezTo>
                    <a:pt x="5" y="3"/>
                    <a:pt x="5" y="3"/>
                    <a:pt x="5" y="3"/>
                  </a:cubicBezTo>
                  <a:cubicBezTo>
                    <a:pt x="5" y="3"/>
                    <a:pt x="4" y="3"/>
                    <a:pt x="3" y="3"/>
                  </a:cubicBezTo>
                  <a:moveTo>
                    <a:pt x="4" y="2"/>
                  </a:moveTo>
                  <a:cubicBezTo>
                    <a:pt x="3" y="2"/>
                    <a:pt x="3" y="2"/>
                    <a:pt x="2" y="2"/>
                  </a:cubicBezTo>
                  <a:cubicBezTo>
                    <a:pt x="2" y="1"/>
                    <a:pt x="2" y="1"/>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4" y="2"/>
                    <a:pt x="4" y="2"/>
                  </a:cubicBezTo>
                  <a:moveTo>
                    <a:pt x="3" y="0"/>
                  </a:moveTo>
                  <a:cubicBezTo>
                    <a:pt x="2" y="0"/>
                    <a:pt x="1" y="0"/>
                    <a:pt x="1" y="1"/>
                  </a:cubicBezTo>
                  <a:cubicBezTo>
                    <a:pt x="1" y="1"/>
                    <a:pt x="1" y="1"/>
                    <a:pt x="1" y="1"/>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14" name="Freeform 100"/>
            <p:cNvSpPr>
              <a:spLocks noEditPoints="1"/>
            </p:cNvSpPr>
            <p:nvPr/>
          </p:nvSpPr>
          <p:spPr bwMode="auto">
            <a:xfrm>
              <a:off x="3679" y="2488"/>
              <a:ext cx="17" cy="12"/>
            </a:xfrm>
            <a:custGeom>
              <a:gdLst>
                <a:gd fmla="*/ 3 w 7" name="T0"/>
                <a:gd fmla="*/ 4 h 5" name="T1"/>
                <a:gd fmla="*/ 2 w 7" name="T2"/>
                <a:gd fmla="*/ 4 h 5" name="T3"/>
                <a:gd fmla="*/ 2 w 7" name="T4"/>
                <a:gd fmla="*/ 4 h 5" name="T5"/>
                <a:gd fmla="*/ 2 w 7" name="T6"/>
                <a:gd fmla="*/ 2 h 5" name="T7"/>
                <a:gd fmla="*/ 2 w 7" name="T8"/>
                <a:gd fmla="*/ 2 h 5" name="T9"/>
                <a:gd fmla="*/ 2 w 7" name="T10"/>
                <a:gd fmla="*/ 2 h 5" name="T11"/>
                <a:gd fmla="*/ 2 w 7" name="T12"/>
                <a:gd fmla="*/ 3 h 5" name="T13"/>
                <a:gd fmla="*/ 2 w 7" name="T14"/>
                <a:gd fmla="*/ 3 h 5" name="T15"/>
                <a:gd fmla="*/ 3 w 7" name="T16"/>
                <a:gd fmla="*/ 3 h 5" name="T17"/>
                <a:gd fmla="*/ 5 w 7" name="T18"/>
                <a:gd fmla="*/ 3 h 5" name="T19"/>
                <a:gd fmla="*/ 5 w 7" name="T20"/>
                <a:gd fmla="*/ 3 h 5" name="T21"/>
                <a:gd fmla="*/ 5 w 7" name="T22"/>
                <a:gd fmla="*/ 4 h 5" name="T23"/>
                <a:gd fmla="*/ 3 w 7" name="T24"/>
                <a:gd fmla="*/ 4 h 5" name="T25"/>
                <a:gd fmla="*/ 3 w 7" name="T26"/>
                <a:gd fmla="*/ 3 h 5" name="T27"/>
                <a:gd fmla="*/ 2 w 7" name="T28"/>
                <a:gd fmla="*/ 3 h 5" name="T29"/>
                <a:gd fmla="*/ 2 w 7" name="T30"/>
                <a:gd fmla="*/ 1 h 5" name="T31"/>
                <a:gd fmla="*/ 2 w 7" name="T32"/>
                <a:gd fmla="*/ 1 h 5" name="T33"/>
                <a:gd fmla="*/ 3 w 7" name="T34"/>
                <a:gd fmla="*/ 1 h 5" name="T35"/>
                <a:gd fmla="*/ 5 w 7" name="T36"/>
                <a:gd fmla="*/ 1 h 5" name="T37"/>
                <a:gd fmla="*/ 5 w 7" name="T38"/>
                <a:gd fmla="*/ 1 h 5" name="T39"/>
                <a:gd fmla="*/ 5 w 7" name="T40"/>
                <a:gd fmla="*/ 2 h 5" name="T41"/>
                <a:gd fmla="*/ 5 w 7" name="T42"/>
                <a:gd fmla="*/ 2 h 5" name="T43"/>
                <a:gd fmla="*/ 5 w 7" name="T44"/>
                <a:gd fmla="*/ 3 h 5" name="T45"/>
                <a:gd fmla="*/ 3 w 7" name="T46"/>
                <a:gd fmla="*/ 3 h 5" name="T47"/>
                <a:gd fmla="*/ 3 w 7" name="T48"/>
                <a:gd fmla="*/ 0 h 5" name="T49"/>
                <a:gd fmla="*/ 1 w 7" name="T50"/>
                <a:gd fmla="*/ 2 h 5" name="T51"/>
                <a:gd fmla="*/ 1 w 7" name="T52"/>
                <a:gd fmla="*/ 2 h 5" name="T53"/>
                <a:gd fmla="*/ 1 w 7" name="T54"/>
                <a:gd fmla="*/ 4 h 5" name="T55"/>
                <a:gd fmla="*/ 1 w 7" name="T56"/>
                <a:gd fmla="*/ 5 h 5" name="T57"/>
                <a:gd fmla="*/ 3 w 7" name="T58"/>
                <a:gd fmla="*/ 5 h 5" name="T59"/>
                <a:gd fmla="*/ 6 w 7" name="T60"/>
                <a:gd fmla="*/ 4 h 5" name="T61"/>
                <a:gd fmla="*/ 6 w 7" name="T62"/>
                <a:gd fmla="*/ 4 h 5" name="T63"/>
                <a:gd fmla="*/ 6 w 7" name="T64"/>
                <a:gd fmla="*/ 1 h 5" name="T65"/>
                <a:gd fmla="*/ 5 w 7" name="T66"/>
                <a:gd fmla="*/ 1 h 5" name="T67"/>
                <a:gd fmla="*/ 5 w 7" name="T68"/>
                <a:gd fmla="*/ 0 h 5" name="T69"/>
                <a:gd fmla="*/ 3 w 7" name="T70"/>
                <a:gd fmla="*/ 0 h 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 w="7">
                  <a:moveTo>
                    <a:pt x="3" y="4"/>
                  </a:moveTo>
                  <a:cubicBezTo>
                    <a:pt x="3" y="4"/>
                    <a:pt x="2" y="4"/>
                    <a:pt x="2" y="4"/>
                  </a:cubicBezTo>
                  <a:cubicBezTo>
                    <a:pt x="2" y="4"/>
                    <a:pt x="2" y="4"/>
                    <a:pt x="2" y="4"/>
                  </a:cubicBezTo>
                  <a:cubicBezTo>
                    <a:pt x="1" y="3"/>
                    <a:pt x="2" y="2"/>
                    <a:pt x="2" y="2"/>
                  </a:cubicBezTo>
                  <a:cubicBezTo>
                    <a:pt x="2" y="2"/>
                    <a:pt x="2" y="2"/>
                    <a:pt x="2" y="2"/>
                  </a:cubicBezTo>
                  <a:cubicBezTo>
                    <a:pt x="2" y="2"/>
                    <a:pt x="2" y="2"/>
                    <a:pt x="2" y="2"/>
                  </a:cubicBezTo>
                  <a:cubicBezTo>
                    <a:pt x="2" y="2"/>
                    <a:pt x="2" y="2"/>
                    <a:pt x="2" y="3"/>
                  </a:cubicBezTo>
                  <a:cubicBezTo>
                    <a:pt x="2" y="3"/>
                    <a:pt x="2" y="3"/>
                    <a:pt x="2" y="3"/>
                  </a:cubicBezTo>
                  <a:cubicBezTo>
                    <a:pt x="2" y="3"/>
                    <a:pt x="3" y="3"/>
                    <a:pt x="3" y="3"/>
                  </a:cubicBezTo>
                  <a:cubicBezTo>
                    <a:pt x="4" y="3"/>
                    <a:pt x="4" y="3"/>
                    <a:pt x="5" y="3"/>
                  </a:cubicBezTo>
                  <a:cubicBezTo>
                    <a:pt x="5" y="3"/>
                    <a:pt x="5" y="3"/>
                    <a:pt x="5" y="3"/>
                  </a:cubicBezTo>
                  <a:cubicBezTo>
                    <a:pt x="5" y="4"/>
                    <a:pt x="5" y="4"/>
                    <a:pt x="5" y="4"/>
                  </a:cubicBezTo>
                  <a:cubicBezTo>
                    <a:pt x="5" y="4"/>
                    <a:pt x="4" y="4"/>
                    <a:pt x="3" y="4"/>
                  </a:cubicBezTo>
                  <a:moveTo>
                    <a:pt x="3" y="3"/>
                  </a:moveTo>
                  <a:cubicBezTo>
                    <a:pt x="3" y="3"/>
                    <a:pt x="2" y="3"/>
                    <a:pt x="2" y="3"/>
                  </a:cubicBez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2"/>
                    <a:pt x="5" y="2"/>
                    <a:pt x="5" y="2"/>
                  </a:cubicBezTo>
                  <a:cubicBezTo>
                    <a:pt x="5" y="2"/>
                    <a:pt x="5" y="2"/>
                    <a:pt x="5" y="2"/>
                  </a:cubicBezTo>
                  <a:cubicBezTo>
                    <a:pt x="5" y="3"/>
                    <a:pt x="5" y="3"/>
                    <a:pt x="5" y="3"/>
                  </a:cubicBezTo>
                  <a:cubicBezTo>
                    <a:pt x="4" y="3"/>
                    <a:pt x="4" y="3"/>
                    <a:pt x="3" y="3"/>
                  </a:cubicBezTo>
                  <a:moveTo>
                    <a:pt x="3" y="0"/>
                  </a:moveTo>
                  <a:cubicBezTo>
                    <a:pt x="2" y="0"/>
                    <a:pt x="1" y="0"/>
                    <a:pt x="1" y="2"/>
                  </a:cubicBezTo>
                  <a:cubicBezTo>
                    <a:pt x="1" y="2"/>
                    <a:pt x="1" y="2"/>
                    <a:pt x="1" y="2"/>
                  </a:cubicBezTo>
                  <a:cubicBezTo>
                    <a:pt x="0" y="3"/>
                    <a:pt x="0" y="4"/>
                    <a:pt x="1" y="4"/>
                  </a:cubicBezTo>
                  <a:cubicBezTo>
                    <a:pt x="1" y="5"/>
                    <a:pt x="1" y="5"/>
                    <a:pt x="1"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15" name="Freeform 101"/>
            <p:cNvSpPr>
              <a:spLocks noEditPoints="1"/>
            </p:cNvSpPr>
            <p:nvPr/>
          </p:nvSpPr>
          <p:spPr bwMode="auto">
            <a:xfrm>
              <a:off x="3701" y="2477"/>
              <a:ext cx="14" cy="9"/>
            </a:xfrm>
            <a:custGeom>
              <a:gdLst>
                <a:gd fmla="*/ 3 w 6" name="T0"/>
                <a:gd fmla="*/ 3 h 4" name="T1"/>
                <a:gd fmla="*/ 1 w 6" name="T2"/>
                <a:gd fmla="*/ 3 h 4" name="T3"/>
                <a:gd fmla="*/ 1 w 6" name="T4"/>
                <a:gd fmla="*/ 3 h 4" name="T5"/>
                <a:gd fmla="*/ 1 w 6" name="T6"/>
                <a:gd fmla="*/ 2 h 4" name="T7"/>
                <a:gd fmla="*/ 1 w 6" name="T8"/>
                <a:gd fmla="*/ 1 h 4" name="T9"/>
                <a:gd fmla="*/ 1 w 6" name="T10"/>
                <a:gd fmla="*/ 1 h 4" name="T11"/>
                <a:gd fmla="*/ 1 w 6" name="T12"/>
                <a:gd fmla="*/ 2 h 4" name="T13"/>
                <a:gd fmla="*/ 1 w 6" name="T14"/>
                <a:gd fmla="*/ 2 h 4" name="T15"/>
                <a:gd fmla="*/ 3 w 6" name="T16"/>
                <a:gd fmla="*/ 3 h 4" name="T17"/>
                <a:gd fmla="*/ 4 w 6" name="T18"/>
                <a:gd fmla="*/ 2 h 4" name="T19"/>
                <a:gd fmla="*/ 4 w 6" name="T20"/>
                <a:gd fmla="*/ 3 h 4" name="T21"/>
                <a:gd fmla="*/ 3 w 6" name="T22"/>
                <a:gd fmla="*/ 3 h 4" name="T23"/>
                <a:gd fmla="*/ 3 w 6" name="T24"/>
                <a:gd fmla="*/ 2 h 4" name="T25"/>
                <a:gd fmla="*/ 1 w 6" name="T26"/>
                <a:gd fmla="*/ 2 h 4" name="T27"/>
                <a:gd fmla="*/ 2 w 6" name="T28"/>
                <a:gd fmla="*/ 1 h 4" name="T29"/>
                <a:gd fmla="*/ 2 w 6" name="T30"/>
                <a:gd fmla="*/ 1 h 4" name="T31"/>
                <a:gd fmla="*/ 4 w 6" name="T32"/>
                <a:gd fmla="*/ 1 h 4" name="T33"/>
                <a:gd fmla="*/ 4 w 6" name="T34"/>
                <a:gd fmla="*/ 1 h 4" name="T35"/>
                <a:gd fmla="*/ 4 w 6" name="T36"/>
                <a:gd fmla="*/ 2 h 4" name="T37"/>
                <a:gd fmla="*/ 3 w 6" name="T38"/>
                <a:gd fmla="*/ 2 h 4" name="T39"/>
                <a:gd fmla="*/ 2 w 6" name="T40"/>
                <a:gd fmla="*/ 0 h 4" name="T41"/>
                <a:gd fmla="*/ 0 w 6" name="T42"/>
                <a:gd fmla="*/ 1 h 4" name="T43"/>
                <a:gd fmla="*/ 0 w 6" name="T44"/>
                <a:gd fmla="*/ 2 h 4" name="T45"/>
                <a:gd fmla="*/ 0 w 6" name="T46"/>
                <a:gd fmla="*/ 4 h 4" name="T47"/>
                <a:gd fmla="*/ 1 w 6" name="T48"/>
                <a:gd fmla="*/ 4 h 4" name="T49"/>
                <a:gd fmla="*/ 3 w 6" name="T50"/>
                <a:gd fmla="*/ 4 h 4" name="T51"/>
                <a:gd fmla="*/ 5 w 6" name="T52"/>
                <a:gd fmla="*/ 4 h 4" name="T53"/>
                <a:gd fmla="*/ 5 w 6" name="T54"/>
                <a:gd fmla="*/ 4 h 4" name="T55"/>
                <a:gd fmla="*/ 5 w 6" name="T56"/>
                <a:gd fmla="*/ 2 h 4" name="T57"/>
                <a:gd fmla="*/ 6 w 6" name="T58"/>
                <a:gd fmla="*/ 2 h 4" name="T59"/>
                <a:gd fmla="*/ 5 w 6" name="T60"/>
                <a:gd fmla="*/ 2 h 4" name="T61"/>
                <a:gd fmla="*/ 5 w 6" name="T62"/>
                <a:gd fmla="*/ 0 h 4" name="T63"/>
                <a:gd fmla="*/ 4 w 6" name="T64"/>
                <a:gd fmla="*/ 0 h 4" name="T65"/>
                <a:gd fmla="*/ 4 w 6" name="T66"/>
                <a:gd fmla="*/ 0 h 4" name="T67"/>
                <a:gd fmla="*/ 2 w 6" name="T68"/>
                <a:gd fmla="*/ 0 h 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 w="6">
                  <a:moveTo>
                    <a:pt x="3" y="3"/>
                  </a:moveTo>
                  <a:cubicBezTo>
                    <a:pt x="2" y="3"/>
                    <a:pt x="1" y="3"/>
                    <a:pt x="1" y="3"/>
                  </a:cubicBezTo>
                  <a:cubicBezTo>
                    <a:pt x="1" y="3"/>
                    <a:pt x="1" y="3"/>
                    <a:pt x="1" y="3"/>
                  </a:cubicBezTo>
                  <a:cubicBezTo>
                    <a:pt x="1" y="3"/>
                    <a:pt x="1" y="2"/>
                    <a:pt x="1" y="2"/>
                  </a:cubicBezTo>
                  <a:cubicBezTo>
                    <a:pt x="1" y="1"/>
                    <a:pt x="1" y="1"/>
                    <a:pt x="1" y="1"/>
                  </a:cubicBezTo>
                  <a:cubicBezTo>
                    <a:pt x="1" y="1"/>
                    <a:pt x="1" y="1"/>
                    <a:pt x="1" y="1"/>
                  </a:cubicBezTo>
                  <a:cubicBezTo>
                    <a:pt x="1" y="1"/>
                    <a:pt x="1" y="2"/>
                    <a:pt x="1" y="2"/>
                  </a:cubicBezTo>
                  <a:cubicBezTo>
                    <a:pt x="1" y="2"/>
                    <a:pt x="1" y="2"/>
                    <a:pt x="1" y="2"/>
                  </a:cubicBezTo>
                  <a:cubicBezTo>
                    <a:pt x="2" y="3"/>
                    <a:pt x="2" y="3"/>
                    <a:pt x="3" y="3"/>
                  </a:cubicBezTo>
                  <a:cubicBezTo>
                    <a:pt x="3" y="3"/>
                    <a:pt x="4" y="2"/>
                    <a:pt x="4" y="2"/>
                  </a:cubicBezTo>
                  <a:cubicBezTo>
                    <a:pt x="4" y="3"/>
                    <a:pt x="4" y="3"/>
                    <a:pt x="4" y="3"/>
                  </a:cubicBezTo>
                  <a:cubicBezTo>
                    <a:pt x="4" y="3"/>
                    <a:pt x="3" y="3"/>
                    <a:pt x="3" y="3"/>
                  </a:cubicBezTo>
                  <a:moveTo>
                    <a:pt x="3" y="2"/>
                  </a:moveTo>
                  <a:cubicBezTo>
                    <a:pt x="2" y="2"/>
                    <a:pt x="2" y="2"/>
                    <a:pt x="1" y="2"/>
                  </a:cubicBezTo>
                  <a:cubicBezTo>
                    <a:pt x="2" y="1"/>
                    <a:pt x="2" y="1"/>
                    <a:pt x="2" y="1"/>
                  </a:cubicBezTo>
                  <a:cubicBezTo>
                    <a:pt x="2" y="1"/>
                    <a:pt x="2" y="1"/>
                    <a:pt x="2" y="1"/>
                  </a:cubicBezTo>
                  <a:cubicBezTo>
                    <a:pt x="3" y="1"/>
                    <a:pt x="3" y="1"/>
                    <a:pt x="4" y="1"/>
                  </a:cubicBezTo>
                  <a:cubicBezTo>
                    <a:pt x="4" y="1"/>
                    <a:pt x="4" y="1"/>
                    <a:pt x="4" y="1"/>
                  </a:cubicBezTo>
                  <a:cubicBezTo>
                    <a:pt x="4" y="1"/>
                    <a:pt x="4" y="2"/>
                    <a:pt x="4" y="2"/>
                  </a:cubicBezTo>
                  <a:cubicBezTo>
                    <a:pt x="4" y="2"/>
                    <a:pt x="3" y="2"/>
                    <a:pt x="3" y="2"/>
                  </a:cubicBezTo>
                  <a:moveTo>
                    <a:pt x="2" y="0"/>
                  </a:moveTo>
                  <a:cubicBezTo>
                    <a:pt x="2" y="0"/>
                    <a:pt x="0" y="0"/>
                    <a:pt x="0" y="1"/>
                  </a:cubicBezTo>
                  <a:cubicBezTo>
                    <a:pt x="0" y="2"/>
                    <a:pt x="0" y="2"/>
                    <a:pt x="0" y="2"/>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4"/>
                    <a:pt x="5" y="3"/>
                    <a:pt x="5" y="2"/>
                  </a:cubicBezTo>
                  <a:cubicBezTo>
                    <a:pt x="6" y="2"/>
                    <a:pt x="6" y="2"/>
                    <a:pt x="6" y="2"/>
                  </a:cubicBezTo>
                  <a:cubicBezTo>
                    <a:pt x="5" y="2"/>
                    <a:pt x="5" y="2"/>
                    <a:pt x="5" y="2"/>
                  </a:cubicBezTo>
                  <a:cubicBezTo>
                    <a:pt x="5" y="1"/>
                    <a:pt x="5"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16" name="Freeform 102"/>
            <p:cNvSpPr>
              <a:spLocks noEditPoints="1"/>
            </p:cNvSpPr>
            <p:nvPr/>
          </p:nvSpPr>
          <p:spPr bwMode="auto">
            <a:xfrm>
              <a:off x="3922" y="1720"/>
              <a:ext cx="76" cy="228"/>
            </a:xfrm>
            <a:custGeom>
              <a:gdLst>
                <a:gd fmla="*/ 29 w 32" name="T0"/>
                <a:gd fmla="*/ 83 h 96" name="T1"/>
                <a:gd fmla="*/ 21 w 32" name="T2"/>
                <a:gd fmla="*/ 84 h 96" name="T3"/>
                <a:gd fmla="*/ 15 w 32" name="T4"/>
                <a:gd fmla="*/ 58 h 96" name="T5"/>
                <a:gd fmla="*/ 16 w 32" name="T6"/>
                <a:gd fmla="*/ 58 h 96" name="T7"/>
                <a:gd fmla="*/ 19 w 32" name="T8"/>
                <a:gd fmla="*/ 57 h 96" name="T9"/>
                <a:gd fmla="*/ 12 w 32" name="T10"/>
                <a:gd fmla="*/ 55 h 96" name="T11"/>
                <a:gd fmla="*/ 14 w 32" name="T12"/>
                <a:gd fmla="*/ 56 h 96" name="T13"/>
                <a:gd fmla="*/ 17 w 32" name="T14"/>
                <a:gd fmla="*/ 52 h 96" name="T15"/>
                <a:gd fmla="*/ 14 w 32" name="T16"/>
                <a:gd fmla="*/ 42 h 96" name="T17"/>
                <a:gd fmla="*/ 11 w 32" name="T18"/>
                <a:gd fmla="*/ 40 h 96" name="T19"/>
                <a:gd fmla="*/ 18 w 32" name="T20"/>
                <a:gd fmla="*/ 48 h 96" name="T21"/>
                <a:gd fmla="*/ 9 w 32" name="T22"/>
                <a:gd fmla="*/ 53 h 96" name="T23"/>
                <a:gd fmla="*/ 13 w 32" name="T24"/>
                <a:gd fmla="*/ 46 h 96" name="T25"/>
                <a:gd fmla="*/ 9 w 32" name="T26"/>
                <a:gd fmla="*/ 50 h 96" name="T27"/>
                <a:gd fmla="*/ 22 w 32" name="T28"/>
                <a:gd fmla="*/ 39 h 96" name="T29"/>
                <a:gd fmla="*/ 12 w 32" name="T30"/>
                <a:gd fmla="*/ 39 h 96" name="T31"/>
                <a:gd fmla="*/ 2 w 32" name="T32"/>
                <a:gd fmla="*/ 49 h 96" name="T33"/>
                <a:gd fmla="*/ 7 w 32" name="T34"/>
                <a:gd fmla="*/ 49 h 96" name="T35"/>
                <a:gd fmla="*/ 15 w 32" name="T36"/>
                <a:gd fmla="*/ 59 h 96" name="T37"/>
                <a:gd fmla="*/ 24 w 32" name="T38"/>
                <a:gd fmla="*/ 44 h 96" name="T39"/>
                <a:gd fmla="*/ 26 w 32" name="T40"/>
                <a:gd fmla="*/ 78 h 96" name="T41"/>
                <a:gd fmla="*/ 21 w 32" name="T42"/>
                <a:gd fmla="*/ 83 h 96" name="T43"/>
                <a:gd fmla="*/ 12 w 32" name="T44"/>
                <a:gd fmla="*/ 78 h 96" name="T45"/>
                <a:gd fmla="*/ 6 w 32" name="T46"/>
                <a:gd fmla="*/ 64 h 96" name="T47"/>
                <a:gd fmla="*/ 4 w 32" name="T48"/>
                <a:gd fmla="*/ 59 h 96" name="T49"/>
                <a:gd fmla="*/ 18 w 32" name="T50"/>
                <a:gd fmla="*/ 37 h 96" name="T51"/>
                <a:gd fmla="*/ 14 w 32" name="T52"/>
                <a:gd fmla="*/ 34 h 96" name="T53"/>
                <a:gd fmla="*/ 12 w 32" name="T54"/>
                <a:gd fmla="*/ 35 h 96" name="T55"/>
                <a:gd fmla="*/ 14 w 32" name="T56"/>
                <a:gd fmla="*/ 33 h 96" name="T57"/>
                <a:gd fmla="*/ 15 w 32" name="T58"/>
                <a:gd fmla="*/ 31 h 96" name="T59"/>
                <a:gd fmla="*/ 20 w 32" name="T60"/>
                <a:gd fmla="*/ 31 h 96" name="T61"/>
                <a:gd fmla="*/ 17 w 32" name="T62"/>
                <a:gd fmla="*/ 31 h 96" name="T63"/>
                <a:gd fmla="*/ 16 w 32" name="T64"/>
                <a:gd fmla="*/ 21 h 96" name="T65"/>
                <a:gd fmla="*/ 22 w 32" name="T66"/>
                <a:gd fmla="*/ 13 h 96" name="T67"/>
                <a:gd fmla="*/ 14 w 32" name="T68"/>
                <a:gd fmla="*/ 19 h 96" name="T69"/>
                <a:gd fmla="*/ 18 w 32" name="T70"/>
                <a:gd fmla="*/ 17 h 96" name="T71"/>
                <a:gd fmla="*/ 11 w 32" name="T72"/>
                <a:gd fmla="*/ 31 h 96" name="T73"/>
                <a:gd fmla="*/ 8 w 32" name="T74"/>
                <a:gd fmla="*/ 6 h 96" name="T75"/>
                <a:gd fmla="*/ 24 w 32" name="T76"/>
                <a:gd fmla="*/ 29 h 96" name="T77"/>
                <a:gd fmla="*/ 24 w 32" name="T78"/>
                <a:gd fmla="*/ 11 h 96" name="T79"/>
                <a:gd fmla="*/ 20 w 32" name="T80"/>
                <a:gd fmla="*/ 13 h 96" name="T81"/>
                <a:gd fmla="*/ 16 w 32" name="T82"/>
                <a:gd fmla="*/ 20 h 96" name="T83"/>
                <a:gd fmla="*/ 15 w 32" name="T84"/>
                <a:gd fmla="*/ 21 h 96" name="T85"/>
                <a:gd fmla="*/ 7 w 32" name="T86"/>
                <a:gd fmla="*/ 23 h 96" name="T87"/>
                <a:gd fmla="*/ 11 w 32" name="T88"/>
                <a:gd fmla="*/ 34 h 96" name="T89"/>
                <a:gd fmla="*/ 6 w 32" name="T90"/>
                <a:gd fmla="*/ 38 h 96" name="T91"/>
                <a:gd fmla="*/ 4 w 32" name="T92"/>
                <a:gd fmla="*/ 61 h 96" name="T93"/>
                <a:gd fmla="*/ 9 w 32" name="T94"/>
                <a:gd fmla="*/ 80 h 96" name="T95"/>
                <a:gd fmla="*/ 8 w 32" name="T96"/>
                <a:gd fmla="*/ 93 h 96" name="T97"/>
                <a:gd fmla="*/ 21 w 32" name="T98"/>
                <a:gd fmla="*/ 87 h 96" name="T99"/>
                <a:gd fmla="*/ 24 w 32" name="T100"/>
                <a:gd fmla="*/ 86 h 96" name="T101"/>
                <a:gd fmla="*/ 29 w 32" name="T102"/>
                <a:gd fmla="*/ 84 h 96" name="T103"/>
                <a:gd fmla="*/ 24 w 32" name="T104"/>
                <a:gd fmla="*/ 91 h 96" name="T105"/>
                <a:gd fmla="*/ 29 w 32" name="T106"/>
                <a:gd fmla="*/ 94 h 96" name="T107"/>
                <a:gd fmla="*/ 29 w 32" name="T108"/>
                <a:gd fmla="*/ 80 h 96" name="T109"/>
                <a:gd fmla="*/ 26 w 32" name="T110"/>
                <a:gd fmla="*/ 54 h 96" name="T111"/>
                <a:gd fmla="*/ 23 w 32" name="T112"/>
                <a:gd fmla="*/ 38 h 96" name="T113"/>
                <a:gd fmla="*/ 23 w 32" name="T114"/>
                <a:gd fmla="*/ 36 h 96" name="T115"/>
                <a:gd fmla="*/ 25 w 32" name="T116"/>
                <a:gd fmla="*/ 29 h 9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6" w="32">
                  <a:moveTo>
                    <a:pt x="9" y="84"/>
                  </a:moveTo>
                  <a:cubicBezTo>
                    <a:pt x="9" y="84"/>
                    <a:pt x="9" y="84"/>
                    <a:pt x="9" y="84"/>
                  </a:cubicBezTo>
                  <a:cubicBezTo>
                    <a:pt x="8" y="84"/>
                    <a:pt x="8" y="84"/>
                    <a:pt x="8" y="84"/>
                  </a:cubicBezTo>
                  <a:cubicBezTo>
                    <a:pt x="9" y="83"/>
                    <a:pt x="9" y="83"/>
                    <a:pt x="9" y="83"/>
                  </a:cubicBezTo>
                  <a:cubicBezTo>
                    <a:pt x="9" y="83"/>
                    <a:pt x="9" y="83"/>
                    <a:pt x="9" y="83"/>
                  </a:cubicBezTo>
                  <a:cubicBezTo>
                    <a:pt x="9" y="84"/>
                    <a:pt x="9" y="84"/>
                    <a:pt x="9" y="84"/>
                  </a:cubicBezTo>
                  <a:moveTo>
                    <a:pt x="29" y="83"/>
                  </a:moveTo>
                  <a:cubicBezTo>
                    <a:pt x="29" y="83"/>
                    <a:pt x="29" y="83"/>
                    <a:pt x="29" y="83"/>
                  </a:cubicBezTo>
                  <a:cubicBezTo>
                    <a:pt x="29" y="83"/>
                    <a:pt x="29" y="83"/>
                    <a:pt x="29" y="83"/>
                  </a:cubicBezTo>
                  <a:cubicBezTo>
                    <a:pt x="29" y="83"/>
                    <a:pt x="29" y="83"/>
                    <a:pt x="29" y="83"/>
                  </a:cubicBezTo>
                  <a:cubicBezTo>
                    <a:pt x="29" y="83"/>
                    <a:pt x="29" y="83"/>
                    <a:pt x="29" y="83"/>
                  </a:cubicBezTo>
                  <a:moveTo>
                    <a:pt x="17" y="86"/>
                  </a:moveTo>
                  <a:cubicBezTo>
                    <a:pt x="15" y="86"/>
                    <a:pt x="12" y="85"/>
                    <a:pt x="10" y="85"/>
                  </a:cubicBezTo>
                  <a:cubicBezTo>
                    <a:pt x="10" y="81"/>
                    <a:pt x="10" y="81"/>
                    <a:pt x="10" y="81"/>
                  </a:cubicBezTo>
                  <a:cubicBezTo>
                    <a:pt x="11" y="82"/>
                    <a:pt x="13" y="83"/>
                    <a:pt x="17" y="83"/>
                  </a:cubicBezTo>
                  <a:cubicBezTo>
                    <a:pt x="18" y="83"/>
                    <a:pt x="20" y="84"/>
                    <a:pt x="21" y="84"/>
                  </a:cubicBezTo>
                  <a:cubicBezTo>
                    <a:pt x="22" y="84"/>
                    <a:pt x="22" y="83"/>
                    <a:pt x="23" y="83"/>
                  </a:cubicBezTo>
                  <a:cubicBezTo>
                    <a:pt x="23" y="83"/>
                    <a:pt x="26" y="83"/>
                    <a:pt x="28" y="82"/>
                  </a:cubicBezTo>
                  <a:cubicBezTo>
                    <a:pt x="28" y="82"/>
                    <a:pt x="28" y="83"/>
                    <a:pt x="28" y="84"/>
                  </a:cubicBezTo>
                  <a:cubicBezTo>
                    <a:pt x="26" y="85"/>
                    <a:pt x="23" y="85"/>
                    <a:pt x="21" y="86"/>
                  </a:cubicBezTo>
                  <a:cubicBezTo>
                    <a:pt x="19" y="86"/>
                    <a:pt x="18" y="86"/>
                    <a:pt x="17" y="86"/>
                  </a:cubicBezTo>
                  <a:moveTo>
                    <a:pt x="14" y="58"/>
                  </a:moveTo>
                  <a:cubicBezTo>
                    <a:pt x="15" y="58"/>
                    <a:pt x="15" y="58"/>
                    <a:pt x="15" y="58"/>
                  </a:cubicBezTo>
                  <a:cubicBezTo>
                    <a:pt x="15" y="58"/>
                    <a:pt x="15" y="58"/>
                    <a:pt x="15" y="58"/>
                  </a:cubicBezTo>
                  <a:cubicBezTo>
                    <a:pt x="14" y="58"/>
                    <a:pt x="14" y="58"/>
                    <a:pt x="14" y="58"/>
                  </a:cubicBezTo>
                  <a:moveTo>
                    <a:pt x="14" y="58"/>
                  </a:moveTo>
                  <a:cubicBezTo>
                    <a:pt x="14" y="57"/>
                    <a:pt x="14" y="57"/>
                    <a:pt x="14" y="57"/>
                  </a:cubicBezTo>
                  <a:cubicBezTo>
                    <a:pt x="14" y="57"/>
                    <a:pt x="14" y="57"/>
                    <a:pt x="14" y="57"/>
                  </a:cubicBezTo>
                  <a:cubicBezTo>
                    <a:pt x="14" y="57"/>
                    <a:pt x="14" y="57"/>
                    <a:pt x="14" y="57"/>
                  </a:cubicBezTo>
                  <a:cubicBezTo>
                    <a:pt x="14" y="57"/>
                    <a:pt x="14" y="57"/>
                    <a:pt x="14" y="57"/>
                  </a:cubicBezTo>
                  <a:cubicBezTo>
                    <a:pt x="14" y="58"/>
                    <a:pt x="14" y="58"/>
                    <a:pt x="14" y="58"/>
                  </a:cubicBezTo>
                  <a:moveTo>
                    <a:pt x="16" y="58"/>
                  </a:moveTo>
                  <a:cubicBezTo>
                    <a:pt x="16" y="58"/>
                    <a:pt x="16" y="58"/>
                    <a:pt x="16" y="58"/>
                  </a:cubicBezTo>
                  <a:cubicBezTo>
                    <a:pt x="16" y="58"/>
                    <a:pt x="16" y="57"/>
                    <a:pt x="15" y="57"/>
                  </a:cubicBezTo>
                  <a:cubicBezTo>
                    <a:pt x="15" y="56"/>
                    <a:pt x="15" y="56"/>
                    <a:pt x="15" y="56"/>
                  </a:cubicBezTo>
                  <a:cubicBezTo>
                    <a:pt x="15" y="56"/>
                    <a:pt x="15" y="56"/>
                    <a:pt x="15" y="56"/>
                  </a:cubicBezTo>
                  <a:cubicBezTo>
                    <a:pt x="15" y="54"/>
                    <a:pt x="17" y="53"/>
                    <a:pt x="18" y="52"/>
                  </a:cubicBezTo>
                  <a:cubicBezTo>
                    <a:pt x="19" y="53"/>
                    <a:pt x="19" y="53"/>
                    <a:pt x="19" y="54"/>
                  </a:cubicBezTo>
                  <a:cubicBezTo>
                    <a:pt x="19" y="55"/>
                    <a:pt x="19" y="55"/>
                    <a:pt x="19" y="55"/>
                  </a:cubicBezTo>
                  <a:cubicBezTo>
                    <a:pt x="19" y="56"/>
                    <a:pt x="19" y="57"/>
                    <a:pt x="19" y="57"/>
                  </a:cubicBezTo>
                  <a:cubicBezTo>
                    <a:pt x="18" y="58"/>
                    <a:pt x="18" y="58"/>
                    <a:pt x="18" y="58"/>
                  </a:cubicBezTo>
                  <a:cubicBezTo>
                    <a:pt x="17" y="58"/>
                    <a:pt x="17" y="58"/>
                    <a:pt x="16" y="58"/>
                  </a:cubicBezTo>
                  <a:moveTo>
                    <a:pt x="17" y="52"/>
                  </a:moveTo>
                  <a:cubicBezTo>
                    <a:pt x="18" y="51"/>
                    <a:pt x="18" y="50"/>
                    <a:pt x="18" y="50"/>
                  </a:cubicBezTo>
                  <a:cubicBezTo>
                    <a:pt x="18" y="50"/>
                    <a:pt x="18" y="51"/>
                    <a:pt x="18" y="51"/>
                  </a:cubicBezTo>
                  <a:cubicBezTo>
                    <a:pt x="17" y="52"/>
                    <a:pt x="17" y="52"/>
                    <a:pt x="17" y="52"/>
                  </a:cubicBezTo>
                  <a:moveTo>
                    <a:pt x="13" y="57"/>
                  </a:moveTo>
                  <a:cubicBezTo>
                    <a:pt x="13" y="56"/>
                    <a:pt x="12" y="55"/>
                    <a:pt x="12" y="55"/>
                  </a:cubicBezTo>
                  <a:cubicBezTo>
                    <a:pt x="12" y="54"/>
                    <a:pt x="12" y="52"/>
                    <a:pt x="13" y="51"/>
                  </a:cubicBezTo>
                  <a:cubicBezTo>
                    <a:pt x="13" y="51"/>
                    <a:pt x="14" y="50"/>
                    <a:pt x="14" y="50"/>
                  </a:cubicBezTo>
                  <a:cubicBezTo>
                    <a:pt x="17" y="49"/>
                    <a:pt x="17" y="49"/>
                    <a:pt x="17" y="49"/>
                  </a:cubicBezTo>
                  <a:cubicBezTo>
                    <a:pt x="16" y="50"/>
                    <a:pt x="16" y="52"/>
                    <a:pt x="15" y="53"/>
                  </a:cubicBezTo>
                  <a:cubicBezTo>
                    <a:pt x="16" y="53"/>
                    <a:pt x="16" y="53"/>
                    <a:pt x="16" y="53"/>
                  </a:cubicBezTo>
                  <a:cubicBezTo>
                    <a:pt x="15" y="54"/>
                    <a:pt x="14" y="55"/>
                    <a:pt x="14" y="56"/>
                  </a:cubicBezTo>
                  <a:cubicBezTo>
                    <a:pt x="14" y="56"/>
                    <a:pt x="14" y="56"/>
                    <a:pt x="14" y="56"/>
                  </a:cubicBezTo>
                  <a:cubicBezTo>
                    <a:pt x="14" y="56"/>
                    <a:pt x="14" y="56"/>
                    <a:pt x="14" y="56"/>
                  </a:cubicBezTo>
                  <a:cubicBezTo>
                    <a:pt x="13" y="57"/>
                    <a:pt x="13" y="57"/>
                    <a:pt x="13" y="57"/>
                  </a:cubicBezTo>
                  <a:moveTo>
                    <a:pt x="16" y="52"/>
                  </a:moveTo>
                  <a:cubicBezTo>
                    <a:pt x="16" y="51"/>
                    <a:pt x="17" y="50"/>
                    <a:pt x="17" y="49"/>
                  </a:cubicBezTo>
                  <a:cubicBezTo>
                    <a:pt x="18" y="49"/>
                    <a:pt x="18" y="49"/>
                    <a:pt x="18" y="49"/>
                  </a:cubicBezTo>
                  <a:cubicBezTo>
                    <a:pt x="18" y="49"/>
                    <a:pt x="18" y="49"/>
                    <a:pt x="18" y="49"/>
                  </a:cubicBezTo>
                  <a:cubicBezTo>
                    <a:pt x="18" y="49"/>
                    <a:pt x="18" y="49"/>
                    <a:pt x="18" y="49"/>
                  </a:cubicBezTo>
                  <a:cubicBezTo>
                    <a:pt x="18" y="50"/>
                    <a:pt x="17" y="51"/>
                    <a:pt x="17" y="52"/>
                  </a:cubicBezTo>
                  <a:cubicBezTo>
                    <a:pt x="17" y="52"/>
                    <a:pt x="17" y="52"/>
                    <a:pt x="17" y="52"/>
                  </a:cubicBezTo>
                  <a:cubicBezTo>
                    <a:pt x="16" y="52"/>
                    <a:pt x="16" y="52"/>
                    <a:pt x="16" y="52"/>
                  </a:cubicBezTo>
                  <a:moveTo>
                    <a:pt x="18" y="41"/>
                  </a:moveTo>
                  <a:cubicBezTo>
                    <a:pt x="19" y="41"/>
                    <a:pt x="21" y="41"/>
                    <a:pt x="22" y="40"/>
                  </a:cubicBezTo>
                  <a:cubicBezTo>
                    <a:pt x="22" y="40"/>
                    <a:pt x="22" y="40"/>
                    <a:pt x="22" y="40"/>
                  </a:cubicBezTo>
                  <a:cubicBezTo>
                    <a:pt x="21" y="41"/>
                    <a:pt x="21" y="42"/>
                    <a:pt x="20" y="42"/>
                  </a:cubicBezTo>
                  <a:cubicBezTo>
                    <a:pt x="19" y="43"/>
                    <a:pt x="18" y="43"/>
                    <a:pt x="18" y="43"/>
                  </a:cubicBezTo>
                  <a:cubicBezTo>
                    <a:pt x="17" y="43"/>
                    <a:pt x="17" y="43"/>
                    <a:pt x="17" y="43"/>
                  </a:cubicBezTo>
                  <a:cubicBezTo>
                    <a:pt x="16" y="43"/>
                    <a:pt x="15" y="43"/>
                    <a:pt x="14" y="42"/>
                  </a:cubicBezTo>
                  <a:cubicBezTo>
                    <a:pt x="14" y="41"/>
                    <a:pt x="13" y="41"/>
                    <a:pt x="13" y="40"/>
                  </a:cubicBezTo>
                  <a:cubicBezTo>
                    <a:pt x="13" y="40"/>
                    <a:pt x="13" y="40"/>
                    <a:pt x="13" y="40"/>
                  </a:cubicBezTo>
                  <a:cubicBezTo>
                    <a:pt x="14" y="41"/>
                    <a:pt x="14" y="41"/>
                    <a:pt x="14" y="41"/>
                  </a:cubicBezTo>
                  <a:cubicBezTo>
                    <a:pt x="15" y="41"/>
                    <a:pt x="16" y="41"/>
                    <a:pt x="18" y="41"/>
                  </a:cubicBezTo>
                  <a:moveTo>
                    <a:pt x="9" y="50"/>
                  </a:moveTo>
                  <a:cubicBezTo>
                    <a:pt x="8" y="49"/>
                    <a:pt x="8" y="49"/>
                    <a:pt x="8" y="49"/>
                  </a:cubicBezTo>
                  <a:cubicBezTo>
                    <a:pt x="10" y="47"/>
                    <a:pt x="11" y="42"/>
                    <a:pt x="11" y="40"/>
                  </a:cubicBezTo>
                  <a:cubicBezTo>
                    <a:pt x="11" y="40"/>
                    <a:pt x="11" y="40"/>
                    <a:pt x="11" y="40"/>
                  </a:cubicBezTo>
                  <a:cubicBezTo>
                    <a:pt x="11" y="40"/>
                    <a:pt x="11" y="40"/>
                    <a:pt x="11" y="40"/>
                  </a:cubicBezTo>
                  <a:cubicBezTo>
                    <a:pt x="12" y="41"/>
                    <a:pt x="12" y="42"/>
                    <a:pt x="14" y="43"/>
                  </a:cubicBezTo>
                  <a:cubicBezTo>
                    <a:pt x="15" y="43"/>
                    <a:pt x="16" y="44"/>
                    <a:pt x="17" y="44"/>
                  </a:cubicBezTo>
                  <a:cubicBezTo>
                    <a:pt x="17" y="44"/>
                    <a:pt x="17" y="44"/>
                    <a:pt x="17" y="44"/>
                  </a:cubicBezTo>
                  <a:cubicBezTo>
                    <a:pt x="18" y="44"/>
                    <a:pt x="19" y="44"/>
                    <a:pt x="20" y="44"/>
                  </a:cubicBezTo>
                  <a:cubicBezTo>
                    <a:pt x="19" y="44"/>
                    <a:pt x="19" y="45"/>
                    <a:pt x="18" y="46"/>
                  </a:cubicBezTo>
                  <a:cubicBezTo>
                    <a:pt x="18" y="47"/>
                    <a:pt x="18" y="47"/>
                    <a:pt x="18" y="48"/>
                  </a:cubicBezTo>
                  <a:cubicBezTo>
                    <a:pt x="18" y="48"/>
                    <a:pt x="18" y="48"/>
                    <a:pt x="18" y="48"/>
                  </a:cubicBezTo>
                  <a:cubicBezTo>
                    <a:pt x="13" y="49"/>
                    <a:pt x="13" y="49"/>
                    <a:pt x="13" y="49"/>
                  </a:cubicBezTo>
                  <a:cubicBezTo>
                    <a:pt x="13" y="50"/>
                    <a:pt x="13" y="50"/>
                    <a:pt x="13" y="50"/>
                  </a:cubicBezTo>
                  <a:cubicBezTo>
                    <a:pt x="12" y="50"/>
                    <a:pt x="12" y="50"/>
                    <a:pt x="12" y="50"/>
                  </a:cubicBezTo>
                  <a:cubicBezTo>
                    <a:pt x="12" y="50"/>
                    <a:pt x="12" y="50"/>
                    <a:pt x="12" y="50"/>
                  </a:cubicBezTo>
                  <a:cubicBezTo>
                    <a:pt x="11" y="51"/>
                    <a:pt x="11" y="53"/>
                    <a:pt x="11" y="55"/>
                  </a:cubicBezTo>
                  <a:cubicBezTo>
                    <a:pt x="10" y="55"/>
                    <a:pt x="10" y="55"/>
                    <a:pt x="10" y="55"/>
                  </a:cubicBezTo>
                  <a:cubicBezTo>
                    <a:pt x="10" y="54"/>
                    <a:pt x="10" y="54"/>
                    <a:pt x="10" y="54"/>
                  </a:cubicBezTo>
                  <a:cubicBezTo>
                    <a:pt x="9" y="53"/>
                    <a:pt x="9" y="53"/>
                    <a:pt x="9" y="53"/>
                  </a:cubicBezTo>
                  <a:cubicBezTo>
                    <a:pt x="9" y="53"/>
                    <a:pt x="9" y="53"/>
                    <a:pt x="9" y="52"/>
                  </a:cubicBezTo>
                  <a:cubicBezTo>
                    <a:pt x="9" y="52"/>
                    <a:pt x="9" y="51"/>
                    <a:pt x="9" y="51"/>
                  </a:cubicBezTo>
                  <a:cubicBezTo>
                    <a:pt x="9" y="51"/>
                    <a:pt x="9" y="51"/>
                    <a:pt x="9" y="51"/>
                  </a:cubicBezTo>
                  <a:cubicBezTo>
                    <a:pt x="9" y="51"/>
                    <a:pt x="9" y="50"/>
                    <a:pt x="10" y="49"/>
                  </a:cubicBezTo>
                  <a:cubicBezTo>
                    <a:pt x="10" y="49"/>
                    <a:pt x="10" y="48"/>
                    <a:pt x="10" y="48"/>
                  </a:cubicBezTo>
                  <a:cubicBezTo>
                    <a:pt x="11" y="48"/>
                    <a:pt x="11" y="48"/>
                    <a:pt x="11" y="48"/>
                  </a:cubicBezTo>
                  <a:cubicBezTo>
                    <a:pt x="11" y="47"/>
                    <a:pt x="11" y="47"/>
                    <a:pt x="11" y="47"/>
                  </a:cubicBezTo>
                  <a:cubicBezTo>
                    <a:pt x="12" y="47"/>
                    <a:pt x="12" y="46"/>
                    <a:pt x="13" y="46"/>
                  </a:cubicBezTo>
                  <a:cubicBezTo>
                    <a:pt x="14" y="46"/>
                    <a:pt x="15" y="45"/>
                    <a:pt x="16" y="44"/>
                  </a:cubicBezTo>
                  <a:cubicBezTo>
                    <a:pt x="15" y="44"/>
                    <a:pt x="15" y="44"/>
                    <a:pt x="15" y="44"/>
                  </a:cubicBezTo>
                  <a:cubicBezTo>
                    <a:pt x="14" y="44"/>
                    <a:pt x="13" y="45"/>
                    <a:pt x="13" y="45"/>
                  </a:cubicBezTo>
                  <a:cubicBezTo>
                    <a:pt x="12" y="46"/>
                    <a:pt x="11" y="46"/>
                    <a:pt x="10" y="46"/>
                  </a:cubicBezTo>
                  <a:cubicBezTo>
                    <a:pt x="10" y="47"/>
                    <a:pt x="10" y="47"/>
                    <a:pt x="10" y="47"/>
                  </a:cubicBezTo>
                  <a:cubicBezTo>
                    <a:pt x="10" y="47"/>
                    <a:pt x="10" y="47"/>
                    <a:pt x="10" y="47"/>
                  </a:cubicBezTo>
                  <a:cubicBezTo>
                    <a:pt x="9" y="48"/>
                    <a:pt x="9" y="48"/>
                    <a:pt x="9" y="49"/>
                  </a:cubicBezTo>
                  <a:cubicBezTo>
                    <a:pt x="9" y="50"/>
                    <a:pt x="9" y="50"/>
                    <a:pt x="9" y="50"/>
                  </a:cubicBezTo>
                  <a:moveTo>
                    <a:pt x="18" y="40"/>
                  </a:moveTo>
                  <a:cubicBezTo>
                    <a:pt x="17" y="40"/>
                    <a:pt x="17" y="40"/>
                    <a:pt x="17" y="40"/>
                  </a:cubicBezTo>
                  <a:cubicBezTo>
                    <a:pt x="19" y="40"/>
                    <a:pt x="20"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0" y="40"/>
                    <a:pt x="19" y="40"/>
                    <a:pt x="18" y="40"/>
                  </a:cubicBezTo>
                  <a:moveTo>
                    <a:pt x="15" y="38"/>
                  </a:moveTo>
                  <a:cubicBezTo>
                    <a:pt x="16" y="38"/>
                    <a:pt x="17" y="38"/>
                    <a:pt x="18" y="38"/>
                  </a:cubicBezTo>
                  <a:cubicBezTo>
                    <a:pt x="20" y="38"/>
                    <a:pt x="21" y="38"/>
                    <a:pt x="22" y="38"/>
                  </a:cubicBezTo>
                  <a:cubicBezTo>
                    <a:pt x="22" y="38"/>
                    <a:pt x="22" y="38"/>
                    <a:pt x="22" y="38"/>
                  </a:cubicBezTo>
                  <a:cubicBezTo>
                    <a:pt x="20" y="38"/>
                    <a:pt x="17" y="39"/>
                    <a:pt x="15" y="39"/>
                  </a:cubicBezTo>
                  <a:cubicBezTo>
                    <a:pt x="14" y="39"/>
                    <a:pt x="13" y="39"/>
                    <a:pt x="12" y="39"/>
                  </a:cubicBezTo>
                  <a:cubicBezTo>
                    <a:pt x="12" y="39"/>
                    <a:pt x="12" y="39"/>
                    <a:pt x="12" y="39"/>
                  </a:cubicBezTo>
                  <a:cubicBezTo>
                    <a:pt x="12" y="38"/>
                    <a:pt x="12" y="38"/>
                    <a:pt x="12" y="38"/>
                  </a:cubicBezTo>
                  <a:cubicBezTo>
                    <a:pt x="13" y="38"/>
                    <a:pt x="14" y="38"/>
                    <a:pt x="15" y="38"/>
                  </a:cubicBezTo>
                  <a:moveTo>
                    <a:pt x="4" y="59"/>
                  </a:moveTo>
                  <a:cubicBezTo>
                    <a:pt x="3" y="56"/>
                    <a:pt x="3" y="56"/>
                    <a:pt x="3" y="56"/>
                  </a:cubicBezTo>
                  <a:cubicBezTo>
                    <a:pt x="2" y="55"/>
                    <a:pt x="2" y="53"/>
                    <a:pt x="2" y="52"/>
                  </a:cubicBezTo>
                  <a:cubicBezTo>
                    <a:pt x="1" y="52"/>
                    <a:pt x="1" y="51"/>
                    <a:pt x="1" y="50"/>
                  </a:cubicBezTo>
                  <a:cubicBezTo>
                    <a:pt x="1" y="50"/>
                    <a:pt x="2" y="49"/>
                    <a:pt x="2" y="49"/>
                  </a:cubicBezTo>
                  <a:cubicBezTo>
                    <a:pt x="2" y="49"/>
                    <a:pt x="2" y="49"/>
                    <a:pt x="2" y="49"/>
                  </a:cubicBezTo>
                  <a:cubicBezTo>
                    <a:pt x="3" y="47"/>
                    <a:pt x="4" y="45"/>
                    <a:pt x="5" y="43"/>
                  </a:cubicBezTo>
                  <a:cubicBezTo>
                    <a:pt x="5" y="42"/>
                    <a:pt x="6" y="40"/>
                    <a:pt x="7" y="38"/>
                  </a:cubicBezTo>
                  <a:cubicBezTo>
                    <a:pt x="7" y="37"/>
                    <a:pt x="8" y="37"/>
                    <a:pt x="9" y="37"/>
                  </a:cubicBezTo>
                  <a:cubicBezTo>
                    <a:pt x="9" y="37"/>
                    <a:pt x="9" y="37"/>
                    <a:pt x="9" y="37"/>
                  </a:cubicBezTo>
                  <a:cubicBezTo>
                    <a:pt x="10" y="37"/>
                    <a:pt x="10" y="38"/>
                    <a:pt x="11" y="39"/>
                  </a:cubicBezTo>
                  <a:cubicBezTo>
                    <a:pt x="11" y="40"/>
                    <a:pt x="9" y="47"/>
                    <a:pt x="7" y="49"/>
                  </a:cubicBezTo>
                  <a:cubicBezTo>
                    <a:pt x="7" y="49"/>
                    <a:pt x="7" y="49"/>
                    <a:pt x="7" y="49"/>
                  </a:cubicBezTo>
                  <a:cubicBezTo>
                    <a:pt x="7" y="49"/>
                    <a:pt x="7" y="49"/>
                    <a:pt x="7" y="49"/>
                  </a:cubicBezTo>
                  <a:cubicBezTo>
                    <a:pt x="8" y="50"/>
                    <a:pt x="8" y="51"/>
                    <a:pt x="8" y="52"/>
                  </a:cubicBezTo>
                  <a:cubicBezTo>
                    <a:pt x="8" y="53"/>
                    <a:pt x="8" y="53"/>
                    <a:pt x="9" y="54"/>
                  </a:cubicBezTo>
                  <a:cubicBezTo>
                    <a:pt x="9" y="54"/>
                    <a:pt x="9" y="55"/>
                    <a:pt x="9" y="55"/>
                  </a:cubicBezTo>
                  <a:cubicBezTo>
                    <a:pt x="9" y="55"/>
                    <a:pt x="10" y="55"/>
                    <a:pt x="10" y="56"/>
                  </a:cubicBezTo>
                  <a:cubicBezTo>
                    <a:pt x="12" y="56"/>
                    <a:pt x="13" y="57"/>
                    <a:pt x="13" y="59"/>
                  </a:cubicBezTo>
                  <a:cubicBezTo>
                    <a:pt x="13" y="59"/>
                    <a:pt x="13" y="59"/>
                    <a:pt x="13" y="59"/>
                  </a:cubicBezTo>
                  <a:cubicBezTo>
                    <a:pt x="14" y="59"/>
                    <a:pt x="14" y="59"/>
                    <a:pt x="14" y="59"/>
                  </a:cubicBezTo>
                  <a:cubicBezTo>
                    <a:pt x="14" y="59"/>
                    <a:pt x="15" y="59"/>
                    <a:pt x="15" y="59"/>
                  </a:cubicBezTo>
                  <a:cubicBezTo>
                    <a:pt x="16" y="59"/>
                    <a:pt x="17" y="59"/>
                    <a:pt x="18" y="59"/>
                  </a:cubicBezTo>
                  <a:cubicBezTo>
                    <a:pt x="19" y="59"/>
                    <a:pt x="19" y="59"/>
                    <a:pt x="20" y="58"/>
                  </a:cubicBezTo>
                  <a:cubicBezTo>
                    <a:pt x="21" y="57"/>
                    <a:pt x="20" y="55"/>
                    <a:pt x="20" y="55"/>
                  </a:cubicBezTo>
                  <a:cubicBezTo>
                    <a:pt x="20" y="54"/>
                    <a:pt x="20" y="54"/>
                    <a:pt x="20" y="54"/>
                  </a:cubicBezTo>
                  <a:cubicBezTo>
                    <a:pt x="19" y="51"/>
                    <a:pt x="19" y="49"/>
                    <a:pt x="19" y="47"/>
                  </a:cubicBezTo>
                  <a:cubicBezTo>
                    <a:pt x="20" y="44"/>
                    <a:pt x="21" y="43"/>
                    <a:pt x="22" y="43"/>
                  </a:cubicBezTo>
                  <a:cubicBezTo>
                    <a:pt x="22" y="43"/>
                    <a:pt x="22" y="43"/>
                    <a:pt x="22" y="43"/>
                  </a:cubicBezTo>
                  <a:cubicBezTo>
                    <a:pt x="23" y="44"/>
                    <a:pt x="24" y="44"/>
                    <a:pt x="24" y="44"/>
                  </a:cubicBezTo>
                  <a:cubicBezTo>
                    <a:pt x="23" y="48"/>
                    <a:pt x="24" y="51"/>
                    <a:pt x="25" y="54"/>
                  </a:cubicBezTo>
                  <a:cubicBezTo>
                    <a:pt x="25" y="56"/>
                    <a:pt x="26" y="57"/>
                    <a:pt x="26" y="58"/>
                  </a:cubicBezTo>
                  <a:cubicBezTo>
                    <a:pt x="27" y="60"/>
                    <a:pt x="28" y="62"/>
                    <a:pt x="28" y="65"/>
                  </a:cubicBezTo>
                  <a:cubicBezTo>
                    <a:pt x="29" y="69"/>
                    <a:pt x="28" y="70"/>
                    <a:pt x="27" y="72"/>
                  </a:cubicBezTo>
                  <a:cubicBezTo>
                    <a:pt x="27" y="73"/>
                    <a:pt x="26" y="74"/>
                    <a:pt x="26" y="75"/>
                  </a:cubicBezTo>
                  <a:cubicBezTo>
                    <a:pt x="26" y="75"/>
                    <a:pt x="26" y="75"/>
                    <a:pt x="26" y="75"/>
                  </a:cubicBezTo>
                  <a:cubicBezTo>
                    <a:pt x="26" y="76"/>
                    <a:pt x="26" y="77"/>
                    <a:pt x="26" y="78"/>
                  </a:cubicBezTo>
                  <a:cubicBezTo>
                    <a:pt x="26" y="78"/>
                    <a:pt x="26" y="78"/>
                    <a:pt x="26" y="78"/>
                  </a:cubicBezTo>
                  <a:cubicBezTo>
                    <a:pt x="26" y="78"/>
                    <a:pt x="26" y="78"/>
                    <a:pt x="26" y="78"/>
                  </a:cubicBezTo>
                  <a:cubicBezTo>
                    <a:pt x="26" y="79"/>
                    <a:pt x="26" y="80"/>
                    <a:pt x="25" y="80"/>
                  </a:cubicBezTo>
                  <a:cubicBezTo>
                    <a:pt x="26" y="80"/>
                    <a:pt x="26" y="80"/>
                    <a:pt x="26" y="80"/>
                  </a:cubicBezTo>
                  <a:cubicBezTo>
                    <a:pt x="27" y="80"/>
                    <a:pt x="27" y="79"/>
                    <a:pt x="27" y="78"/>
                  </a:cubicBezTo>
                  <a:cubicBezTo>
                    <a:pt x="27" y="78"/>
                    <a:pt x="27" y="79"/>
                    <a:pt x="28" y="79"/>
                  </a:cubicBezTo>
                  <a:cubicBezTo>
                    <a:pt x="28" y="80"/>
                    <a:pt x="28" y="80"/>
                    <a:pt x="28" y="80"/>
                  </a:cubicBezTo>
                  <a:cubicBezTo>
                    <a:pt x="27" y="81"/>
                    <a:pt x="25" y="82"/>
                    <a:pt x="23" y="82"/>
                  </a:cubicBezTo>
                  <a:cubicBezTo>
                    <a:pt x="22" y="82"/>
                    <a:pt x="22" y="83"/>
                    <a:pt x="21" y="83"/>
                  </a:cubicBezTo>
                  <a:cubicBezTo>
                    <a:pt x="20" y="83"/>
                    <a:pt x="18" y="82"/>
                    <a:pt x="17" y="82"/>
                  </a:cubicBezTo>
                  <a:cubicBezTo>
                    <a:pt x="12" y="82"/>
                    <a:pt x="10" y="81"/>
                    <a:pt x="10" y="80"/>
                  </a:cubicBezTo>
                  <a:cubicBezTo>
                    <a:pt x="10" y="80"/>
                    <a:pt x="10" y="80"/>
                    <a:pt x="10" y="80"/>
                  </a:cubicBezTo>
                  <a:cubicBezTo>
                    <a:pt x="10" y="80"/>
                    <a:pt x="10" y="80"/>
                    <a:pt x="10" y="80"/>
                  </a:cubicBezTo>
                  <a:cubicBezTo>
                    <a:pt x="10" y="79"/>
                    <a:pt x="11" y="79"/>
                    <a:pt x="11" y="79"/>
                  </a:cubicBezTo>
                  <a:cubicBezTo>
                    <a:pt x="11" y="79"/>
                    <a:pt x="11" y="80"/>
                    <a:pt x="11" y="80"/>
                  </a:cubicBezTo>
                  <a:cubicBezTo>
                    <a:pt x="12" y="80"/>
                    <a:pt x="12" y="80"/>
                    <a:pt x="12" y="80"/>
                  </a:cubicBezTo>
                  <a:cubicBezTo>
                    <a:pt x="12" y="80"/>
                    <a:pt x="12" y="79"/>
                    <a:pt x="12" y="78"/>
                  </a:cubicBezTo>
                  <a:cubicBezTo>
                    <a:pt x="12" y="78"/>
                    <a:pt x="12" y="78"/>
                    <a:pt x="12" y="78"/>
                  </a:cubicBezTo>
                  <a:cubicBezTo>
                    <a:pt x="12" y="78"/>
                    <a:pt x="12" y="78"/>
                    <a:pt x="12" y="78"/>
                  </a:cubicBezTo>
                  <a:cubicBezTo>
                    <a:pt x="12" y="77"/>
                    <a:pt x="12" y="76"/>
                    <a:pt x="12" y="75"/>
                  </a:cubicBezTo>
                  <a:cubicBezTo>
                    <a:pt x="12" y="75"/>
                    <a:pt x="12" y="75"/>
                    <a:pt x="12" y="75"/>
                  </a:cubicBezTo>
                  <a:cubicBezTo>
                    <a:pt x="12" y="75"/>
                    <a:pt x="12" y="75"/>
                    <a:pt x="12" y="75"/>
                  </a:cubicBezTo>
                  <a:cubicBezTo>
                    <a:pt x="10" y="72"/>
                    <a:pt x="9" y="69"/>
                    <a:pt x="8" y="68"/>
                  </a:cubicBezTo>
                  <a:cubicBezTo>
                    <a:pt x="7" y="67"/>
                    <a:pt x="7" y="66"/>
                    <a:pt x="6" y="66"/>
                  </a:cubicBezTo>
                  <a:cubicBezTo>
                    <a:pt x="6" y="65"/>
                    <a:pt x="6" y="65"/>
                    <a:pt x="6" y="64"/>
                  </a:cubicBezTo>
                  <a:cubicBezTo>
                    <a:pt x="6" y="65"/>
                    <a:pt x="6" y="65"/>
                    <a:pt x="6" y="65"/>
                  </a:cubicBezTo>
                  <a:cubicBezTo>
                    <a:pt x="6" y="65"/>
                    <a:pt x="6" y="65"/>
                    <a:pt x="7" y="65"/>
                  </a:cubicBezTo>
                  <a:cubicBezTo>
                    <a:pt x="7" y="65"/>
                    <a:pt x="7" y="65"/>
                    <a:pt x="7" y="65"/>
                  </a:cubicBezTo>
                  <a:cubicBezTo>
                    <a:pt x="7" y="65"/>
                    <a:pt x="7" y="65"/>
                    <a:pt x="7" y="65"/>
                  </a:cubicBezTo>
                  <a:cubicBezTo>
                    <a:pt x="7" y="65"/>
                    <a:pt x="7" y="65"/>
                    <a:pt x="7" y="65"/>
                  </a:cubicBezTo>
                  <a:cubicBezTo>
                    <a:pt x="7" y="64"/>
                    <a:pt x="7" y="64"/>
                    <a:pt x="7" y="64"/>
                  </a:cubicBezTo>
                  <a:cubicBezTo>
                    <a:pt x="7" y="64"/>
                    <a:pt x="7" y="64"/>
                    <a:pt x="7" y="64"/>
                  </a:cubicBezTo>
                  <a:cubicBezTo>
                    <a:pt x="4" y="59"/>
                    <a:pt x="4" y="59"/>
                    <a:pt x="4" y="59"/>
                  </a:cubicBezTo>
                  <a:cubicBezTo>
                    <a:pt x="4" y="59"/>
                    <a:pt x="4" y="59"/>
                    <a:pt x="4" y="59"/>
                  </a:cubicBezTo>
                  <a:cubicBezTo>
                    <a:pt x="4" y="59"/>
                    <a:pt x="4" y="59"/>
                    <a:pt x="4" y="59"/>
                  </a:cubicBezTo>
                  <a:moveTo>
                    <a:pt x="12" y="37"/>
                  </a:moveTo>
                  <a:cubicBezTo>
                    <a:pt x="13" y="37"/>
                    <a:pt x="13" y="37"/>
                    <a:pt x="13" y="37"/>
                  </a:cubicBezTo>
                  <a:cubicBezTo>
                    <a:pt x="16" y="36"/>
                    <a:pt x="19" y="36"/>
                    <a:pt x="22" y="35"/>
                  </a:cubicBezTo>
                  <a:cubicBezTo>
                    <a:pt x="22" y="36"/>
                    <a:pt x="22" y="36"/>
                    <a:pt x="22" y="36"/>
                  </a:cubicBezTo>
                  <a:cubicBezTo>
                    <a:pt x="22" y="37"/>
                    <a:pt x="22" y="37"/>
                    <a:pt x="22" y="37"/>
                  </a:cubicBezTo>
                  <a:cubicBezTo>
                    <a:pt x="21" y="37"/>
                    <a:pt x="20" y="37"/>
                    <a:pt x="18" y="37"/>
                  </a:cubicBezTo>
                  <a:cubicBezTo>
                    <a:pt x="17" y="37"/>
                    <a:pt x="16" y="37"/>
                    <a:pt x="15" y="37"/>
                  </a:cubicBezTo>
                  <a:cubicBezTo>
                    <a:pt x="14" y="37"/>
                    <a:pt x="13" y="37"/>
                    <a:pt x="12" y="37"/>
                  </a:cubicBezTo>
                  <a:cubicBezTo>
                    <a:pt x="12" y="37"/>
                    <a:pt x="12" y="37"/>
                    <a:pt x="12" y="37"/>
                  </a:cubicBezTo>
                  <a:cubicBezTo>
                    <a:pt x="12" y="37"/>
                    <a:pt x="12" y="37"/>
                    <a:pt x="12" y="37"/>
                  </a:cubicBezTo>
                  <a:cubicBezTo>
                    <a:pt x="12" y="36"/>
                    <a:pt x="12" y="36"/>
                    <a:pt x="12" y="36"/>
                  </a:cubicBezTo>
                  <a:cubicBezTo>
                    <a:pt x="12" y="37"/>
                    <a:pt x="12" y="37"/>
                    <a:pt x="12" y="37"/>
                  </a:cubicBezTo>
                  <a:moveTo>
                    <a:pt x="13" y="34"/>
                  </a:moveTo>
                  <a:cubicBezTo>
                    <a:pt x="14" y="34"/>
                    <a:pt x="14" y="34"/>
                    <a:pt x="14" y="34"/>
                  </a:cubicBezTo>
                  <a:cubicBezTo>
                    <a:pt x="22" y="34"/>
                    <a:pt x="22" y="34"/>
                    <a:pt x="22" y="34"/>
                  </a:cubicBezTo>
                  <a:cubicBezTo>
                    <a:pt x="22" y="34"/>
                    <a:pt x="22" y="34"/>
                    <a:pt x="22" y="34"/>
                  </a:cubicBezTo>
                  <a:cubicBezTo>
                    <a:pt x="22" y="34"/>
                    <a:pt x="22" y="34"/>
                    <a:pt x="22" y="34"/>
                  </a:cubicBezTo>
                  <a:cubicBezTo>
                    <a:pt x="22" y="34"/>
                    <a:pt x="22" y="34"/>
                    <a:pt x="22" y="34"/>
                  </a:cubicBezTo>
                  <a:cubicBezTo>
                    <a:pt x="19" y="35"/>
                    <a:pt x="16" y="35"/>
                    <a:pt x="13" y="36"/>
                  </a:cubicBezTo>
                  <a:cubicBezTo>
                    <a:pt x="12" y="35"/>
                    <a:pt x="12" y="35"/>
                    <a:pt x="12" y="35"/>
                  </a:cubicBezTo>
                  <a:cubicBezTo>
                    <a:pt x="12" y="35"/>
                    <a:pt x="12" y="35"/>
                    <a:pt x="12" y="35"/>
                  </a:cubicBezTo>
                  <a:cubicBezTo>
                    <a:pt x="12" y="35"/>
                    <a:pt x="12" y="35"/>
                    <a:pt x="12" y="35"/>
                  </a:cubicBezTo>
                  <a:cubicBezTo>
                    <a:pt x="12" y="34"/>
                    <a:pt x="12" y="34"/>
                    <a:pt x="12" y="34"/>
                  </a:cubicBezTo>
                  <a:cubicBezTo>
                    <a:pt x="12" y="34"/>
                    <a:pt x="13" y="34"/>
                    <a:pt x="13" y="34"/>
                  </a:cubicBezTo>
                  <a:moveTo>
                    <a:pt x="18" y="33"/>
                  </a:moveTo>
                  <a:cubicBezTo>
                    <a:pt x="18" y="33"/>
                    <a:pt x="19" y="32"/>
                    <a:pt x="20" y="32"/>
                  </a:cubicBezTo>
                  <a:cubicBezTo>
                    <a:pt x="21" y="32"/>
                    <a:pt x="22" y="32"/>
                    <a:pt x="22" y="32"/>
                  </a:cubicBezTo>
                  <a:cubicBezTo>
                    <a:pt x="22" y="33"/>
                    <a:pt x="22" y="33"/>
                    <a:pt x="22" y="33"/>
                  </a:cubicBezTo>
                  <a:cubicBezTo>
                    <a:pt x="22" y="33"/>
                    <a:pt x="22" y="33"/>
                    <a:pt x="22" y="33"/>
                  </a:cubicBezTo>
                  <a:cubicBezTo>
                    <a:pt x="14" y="33"/>
                    <a:pt x="14" y="33"/>
                    <a:pt x="14" y="33"/>
                  </a:cubicBezTo>
                  <a:cubicBezTo>
                    <a:pt x="14" y="33"/>
                    <a:pt x="14" y="33"/>
                    <a:pt x="14" y="33"/>
                  </a:cubicBezTo>
                  <a:cubicBezTo>
                    <a:pt x="13" y="33"/>
                    <a:pt x="12" y="33"/>
                    <a:pt x="12" y="33"/>
                  </a:cubicBezTo>
                  <a:cubicBezTo>
                    <a:pt x="12" y="33"/>
                    <a:pt x="12" y="33"/>
                    <a:pt x="12" y="33"/>
                  </a:cubicBezTo>
                  <a:cubicBezTo>
                    <a:pt x="12" y="32"/>
                    <a:pt x="12" y="32"/>
                    <a:pt x="12" y="32"/>
                  </a:cubicBezTo>
                  <a:cubicBezTo>
                    <a:pt x="12" y="32"/>
                    <a:pt x="12" y="32"/>
                    <a:pt x="12" y="32"/>
                  </a:cubicBezTo>
                  <a:cubicBezTo>
                    <a:pt x="12" y="32"/>
                    <a:pt x="12" y="32"/>
                    <a:pt x="12" y="32"/>
                  </a:cubicBezTo>
                  <a:cubicBezTo>
                    <a:pt x="14" y="32"/>
                    <a:pt x="16" y="33"/>
                    <a:pt x="18" y="33"/>
                  </a:cubicBezTo>
                  <a:moveTo>
                    <a:pt x="15" y="31"/>
                  </a:moveTo>
                  <a:cubicBezTo>
                    <a:pt x="15" y="31"/>
                    <a:pt x="15" y="31"/>
                    <a:pt x="14" y="31"/>
                  </a:cubicBezTo>
                  <a:cubicBezTo>
                    <a:pt x="15" y="31"/>
                    <a:pt x="15" y="31"/>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moveTo>
                    <a:pt x="20" y="31"/>
                  </a:moveTo>
                  <a:cubicBezTo>
                    <a:pt x="20" y="31"/>
                    <a:pt x="20" y="31"/>
                    <a:pt x="20" y="31"/>
                  </a:cubicBezTo>
                  <a:cubicBezTo>
                    <a:pt x="20" y="31"/>
                    <a:pt x="20" y="31"/>
                    <a:pt x="20" y="31"/>
                  </a:cubicBezTo>
                  <a:cubicBezTo>
                    <a:pt x="20" y="31"/>
                    <a:pt x="20" y="31"/>
                    <a:pt x="20" y="31"/>
                  </a:cubicBezTo>
                  <a:cubicBezTo>
                    <a:pt x="20" y="31"/>
                    <a:pt x="21" y="31"/>
                    <a:pt x="21" y="31"/>
                  </a:cubicBezTo>
                  <a:cubicBezTo>
                    <a:pt x="21" y="31"/>
                    <a:pt x="21" y="31"/>
                    <a:pt x="20" y="31"/>
                  </a:cubicBezTo>
                  <a:moveTo>
                    <a:pt x="18" y="31"/>
                  </a:moveTo>
                  <a:cubicBezTo>
                    <a:pt x="18" y="31"/>
                    <a:pt x="17" y="31"/>
                    <a:pt x="17" y="31"/>
                  </a:cubicBezTo>
                  <a:cubicBezTo>
                    <a:pt x="17" y="31"/>
                    <a:pt x="17" y="31"/>
                    <a:pt x="17" y="31"/>
                  </a:cubicBezTo>
                  <a:cubicBezTo>
                    <a:pt x="17" y="31"/>
                    <a:pt x="17" y="31"/>
                    <a:pt x="17" y="31"/>
                  </a:cubicBezTo>
                  <a:cubicBezTo>
                    <a:pt x="17" y="31"/>
                    <a:pt x="18" y="31"/>
                    <a:pt x="18" y="31"/>
                  </a:cubicBezTo>
                  <a:cubicBezTo>
                    <a:pt x="18" y="31"/>
                    <a:pt x="19" y="31"/>
                    <a:pt x="19" y="31"/>
                  </a:cubicBezTo>
                  <a:cubicBezTo>
                    <a:pt x="19" y="31"/>
                    <a:pt x="19" y="31"/>
                    <a:pt x="19" y="31"/>
                  </a:cubicBezTo>
                  <a:cubicBezTo>
                    <a:pt x="19" y="31"/>
                    <a:pt x="19" y="31"/>
                    <a:pt x="19" y="31"/>
                  </a:cubicBezTo>
                  <a:cubicBezTo>
                    <a:pt x="19" y="31"/>
                    <a:pt x="18" y="31"/>
                    <a:pt x="18" y="31"/>
                  </a:cubicBezTo>
                  <a:moveTo>
                    <a:pt x="17" y="30"/>
                  </a:moveTo>
                  <a:cubicBezTo>
                    <a:pt x="17" y="27"/>
                    <a:pt x="17" y="24"/>
                    <a:pt x="16" y="21"/>
                  </a:cubicBezTo>
                  <a:cubicBezTo>
                    <a:pt x="16" y="21"/>
                    <a:pt x="16" y="21"/>
                    <a:pt x="16" y="21"/>
                  </a:cubicBezTo>
                  <a:cubicBezTo>
                    <a:pt x="17" y="21"/>
                    <a:pt x="18" y="20"/>
                    <a:pt x="18" y="20"/>
                  </a:cubicBezTo>
                  <a:cubicBezTo>
                    <a:pt x="18" y="20"/>
                    <a:pt x="19" y="20"/>
                    <a:pt x="19" y="20"/>
                  </a:cubicBezTo>
                  <a:cubicBezTo>
                    <a:pt x="19" y="24"/>
                    <a:pt x="19" y="27"/>
                    <a:pt x="19" y="30"/>
                  </a:cubicBezTo>
                  <a:cubicBezTo>
                    <a:pt x="18" y="30"/>
                    <a:pt x="18" y="30"/>
                    <a:pt x="18" y="30"/>
                  </a:cubicBezTo>
                  <a:cubicBezTo>
                    <a:pt x="17" y="30"/>
                    <a:pt x="17" y="30"/>
                    <a:pt x="17" y="30"/>
                  </a:cubicBezTo>
                  <a:moveTo>
                    <a:pt x="21" y="19"/>
                  </a:moveTo>
                  <a:cubicBezTo>
                    <a:pt x="21" y="17"/>
                    <a:pt x="22" y="15"/>
                    <a:pt x="22" y="13"/>
                  </a:cubicBezTo>
                  <a:cubicBezTo>
                    <a:pt x="23" y="12"/>
                    <a:pt x="23" y="12"/>
                    <a:pt x="23" y="12"/>
                  </a:cubicBezTo>
                  <a:cubicBezTo>
                    <a:pt x="23" y="12"/>
                    <a:pt x="23" y="12"/>
                    <a:pt x="23" y="12"/>
                  </a:cubicBezTo>
                  <a:cubicBezTo>
                    <a:pt x="23" y="12"/>
                    <a:pt x="23" y="12"/>
                    <a:pt x="23" y="12"/>
                  </a:cubicBezTo>
                  <a:cubicBezTo>
                    <a:pt x="23" y="12"/>
                    <a:pt x="23" y="12"/>
                    <a:pt x="23" y="12"/>
                  </a:cubicBezTo>
                  <a:cubicBezTo>
                    <a:pt x="23" y="14"/>
                    <a:pt x="23" y="16"/>
                    <a:pt x="22" y="18"/>
                  </a:cubicBezTo>
                  <a:cubicBezTo>
                    <a:pt x="21" y="18"/>
                    <a:pt x="21" y="19"/>
                    <a:pt x="21" y="19"/>
                  </a:cubicBezTo>
                  <a:moveTo>
                    <a:pt x="15" y="19"/>
                  </a:moveTo>
                  <a:cubicBezTo>
                    <a:pt x="14" y="19"/>
                    <a:pt x="14" y="19"/>
                    <a:pt x="14" y="19"/>
                  </a:cubicBezTo>
                  <a:cubicBezTo>
                    <a:pt x="13" y="18"/>
                    <a:pt x="12" y="16"/>
                    <a:pt x="11" y="14"/>
                  </a:cubicBezTo>
                  <a:cubicBezTo>
                    <a:pt x="11" y="14"/>
                    <a:pt x="10" y="13"/>
                    <a:pt x="10" y="13"/>
                  </a:cubicBezTo>
                  <a:cubicBezTo>
                    <a:pt x="10" y="12"/>
                    <a:pt x="11" y="12"/>
                    <a:pt x="11" y="12"/>
                  </a:cubicBezTo>
                  <a:cubicBezTo>
                    <a:pt x="12" y="11"/>
                    <a:pt x="12" y="11"/>
                    <a:pt x="12" y="11"/>
                  </a:cubicBezTo>
                  <a:cubicBezTo>
                    <a:pt x="12" y="11"/>
                    <a:pt x="12" y="11"/>
                    <a:pt x="12" y="11"/>
                  </a:cubicBezTo>
                  <a:cubicBezTo>
                    <a:pt x="13" y="12"/>
                    <a:pt x="13" y="12"/>
                    <a:pt x="13" y="13"/>
                  </a:cubicBezTo>
                  <a:cubicBezTo>
                    <a:pt x="14" y="15"/>
                    <a:pt x="15" y="17"/>
                    <a:pt x="15" y="19"/>
                  </a:cubicBezTo>
                  <a:moveTo>
                    <a:pt x="18" y="17"/>
                  </a:moveTo>
                  <a:cubicBezTo>
                    <a:pt x="18" y="15"/>
                    <a:pt x="18" y="13"/>
                    <a:pt x="18" y="12"/>
                  </a:cubicBezTo>
                  <a:cubicBezTo>
                    <a:pt x="18" y="11"/>
                    <a:pt x="18" y="11"/>
                    <a:pt x="18" y="11"/>
                  </a:cubicBezTo>
                  <a:cubicBezTo>
                    <a:pt x="19" y="11"/>
                    <a:pt x="19" y="11"/>
                    <a:pt x="19" y="11"/>
                  </a:cubicBezTo>
                  <a:cubicBezTo>
                    <a:pt x="19" y="11"/>
                    <a:pt x="19" y="11"/>
                    <a:pt x="19" y="11"/>
                  </a:cubicBezTo>
                  <a:cubicBezTo>
                    <a:pt x="19" y="12"/>
                    <a:pt x="19" y="12"/>
                    <a:pt x="19" y="12"/>
                  </a:cubicBezTo>
                  <a:cubicBezTo>
                    <a:pt x="19" y="14"/>
                    <a:pt x="19" y="16"/>
                    <a:pt x="18" y="17"/>
                  </a:cubicBezTo>
                  <a:moveTo>
                    <a:pt x="12" y="31"/>
                  </a:moveTo>
                  <a:cubicBezTo>
                    <a:pt x="11" y="31"/>
                    <a:pt x="11" y="31"/>
                    <a:pt x="11" y="31"/>
                  </a:cubicBezTo>
                  <a:cubicBezTo>
                    <a:pt x="11" y="31"/>
                    <a:pt x="11" y="31"/>
                    <a:pt x="11" y="31"/>
                  </a:cubicBezTo>
                  <a:cubicBezTo>
                    <a:pt x="11" y="30"/>
                    <a:pt x="10" y="29"/>
                    <a:pt x="10" y="28"/>
                  </a:cubicBezTo>
                  <a:cubicBezTo>
                    <a:pt x="10" y="28"/>
                    <a:pt x="10" y="28"/>
                    <a:pt x="10" y="28"/>
                  </a:cubicBezTo>
                  <a:cubicBezTo>
                    <a:pt x="10" y="27"/>
                    <a:pt x="10" y="27"/>
                    <a:pt x="10" y="27"/>
                  </a:cubicBezTo>
                  <a:cubicBezTo>
                    <a:pt x="10" y="26"/>
                    <a:pt x="9" y="24"/>
                    <a:pt x="9" y="23"/>
                  </a:cubicBezTo>
                  <a:cubicBezTo>
                    <a:pt x="8" y="23"/>
                    <a:pt x="8" y="23"/>
                    <a:pt x="8" y="22"/>
                  </a:cubicBezTo>
                  <a:cubicBezTo>
                    <a:pt x="7" y="21"/>
                    <a:pt x="7" y="21"/>
                    <a:pt x="7" y="20"/>
                  </a:cubicBezTo>
                  <a:cubicBezTo>
                    <a:pt x="4" y="15"/>
                    <a:pt x="5" y="10"/>
                    <a:pt x="8" y="6"/>
                  </a:cubicBezTo>
                  <a:cubicBezTo>
                    <a:pt x="10" y="2"/>
                    <a:pt x="13" y="1"/>
                    <a:pt x="17" y="1"/>
                  </a:cubicBezTo>
                  <a:cubicBezTo>
                    <a:pt x="17" y="1"/>
                    <a:pt x="17" y="1"/>
                    <a:pt x="17" y="1"/>
                  </a:cubicBezTo>
                  <a:cubicBezTo>
                    <a:pt x="23" y="1"/>
                    <a:pt x="26" y="3"/>
                    <a:pt x="28" y="7"/>
                  </a:cubicBezTo>
                  <a:cubicBezTo>
                    <a:pt x="31" y="12"/>
                    <a:pt x="29" y="18"/>
                    <a:pt x="27" y="21"/>
                  </a:cubicBezTo>
                  <a:cubicBezTo>
                    <a:pt x="26" y="23"/>
                    <a:pt x="25" y="24"/>
                    <a:pt x="25" y="26"/>
                  </a:cubicBezTo>
                  <a:cubicBezTo>
                    <a:pt x="25" y="26"/>
                    <a:pt x="25" y="26"/>
                    <a:pt x="25" y="26"/>
                  </a:cubicBezTo>
                  <a:cubicBezTo>
                    <a:pt x="24" y="27"/>
                    <a:pt x="24" y="27"/>
                    <a:pt x="24" y="28"/>
                  </a:cubicBezTo>
                  <a:cubicBezTo>
                    <a:pt x="24" y="28"/>
                    <a:pt x="24" y="29"/>
                    <a:pt x="24" y="29"/>
                  </a:cubicBezTo>
                  <a:cubicBezTo>
                    <a:pt x="24" y="30"/>
                    <a:pt x="23" y="30"/>
                    <a:pt x="23" y="31"/>
                  </a:cubicBezTo>
                  <a:cubicBezTo>
                    <a:pt x="22" y="30"/>
                    <a:pt x="22" y="30"/>
                    <a:pt x="22" y="30"/>
                  </a:cubicBezTo>
                  <a:cubicBezTo>
                    <a:pt x="22" y="30"/>
                    <a:pt x="21" y="30"/>
                    <a:pt x="20" y="30"/>
                  </a:cubicBezTo>
                  <a:cubicBezTo>
                    <a:pt x="20" y="27"/>
                    <a:pt x="20" y="23"/>
                    <a:pt x="20" y="20"/>
                  </a:cubicBezTo>
                  <a:cubicBezTo>
                    <a:pt x="21" y="20"/>
                    <a:pt x="21" y="20"/>
                    <a:pt x="21" y="20"/>
                  </a:cubicBezTo>
                  <a:cubicBezTo>
                    <a:pt x="22" y="19"/>
                    <a:pt x="22" y="19"/>
                    <a:pt x="23" y="18"/>
                  </a:cubicBezTo>
                  <a:cubicBezTo>
                    <a:pt x="24" y="16"/>
                    <a:pt x="24" y="14"/>
                    <a:pt x="24" y="12"/>
                  </a:cubicBezTo>
                  <a:cubicBezTo>
                    <a:pt x="24" y="11"/>
                    <a:pt x="24" y="11"/>
                    <a:pt x="24" y="11"/>
                  </a:cubicBezTo>
                  <a:cubicBezTo>
                    <a:pt x="23" y="11"/>
                    <a:pt x="23" y="11"/>
                    <a:pt x="23" y="11"/>
                  </a:cubicBezTo>
                  <a:cubicBezTo>
                    <a:pt x="23" y="11"/>
                    <a:pt x="23" y="11"/>
                    <a:pt x="23" y="11"/>
                  </a:cubicBezTo>
                  <a:cubicBezTo>
                    <a:pt x="23" y="11"/>
                    <a:pt x="22" y="11"/>
                    <a:pt x="22" y="11"/>
                  </a:cubicBezTo>
                  <a:cubicBezTo>
                    <a:pt x="22" y="11"/>
                    <a:pt x="22" y="12"/>
                    <a:pt x="21" y="12"/>
                  </a:cubicBezTo>
                  <a:cubicBezTo>
                    <a:pt x="21" y="15"/>
                    <a:pt x="20" y="17"/>
                    <a:pt x="20" y="19"/>
                  </a:cubicBezTo>
                  <a:cubicBezTo>
                    <a:pt x="19" y="19"/>
                    <a:pt x="19" y="19"/>
                    <a:pt x="19" y="19"/>
                  </a:cubicBezTo>
                  <a:cubicBezTo>
                    <a:pt x="18" y="19"/>
                    <a:pt x="18" y="19"/>
                    <a:pt x="18" y="19"/>
                  </a:cubicBezTo>
                  <a:cubicBezTo>
                    <a:pt x="19" y="17"/>
                    <a:pt x="20" y="15"/>
                    <a:pt x="20" y="13"/>
                  </a:cubicBezTo>
                  <a:cubicBezTo>
                    <a:pt x="20" y="12"/>
                    <a:pt x="20" y="11"/>
                    <a:pt x="20" y="11"/>
                  </a:cubicBezTo>
                  <a:cubicBezTo>
                    <a:pt x="20" y="10"/>
                    <a:pt x="19" y="10"/>
                    <a:pt x="19" y="10"/>
                  </a:cubicBezTo>
                  <a:cubicBezTo>
                    <a:pt x="18" y="10"/>
                    <a:pt x="18" y="10"/>
                    <a:pt x="18" y="10"/>
                  </a:cubicBezTo>
                  <a:cubicBezTo>
                    <a:pt x="17" y="10"/>
                    <a:pt x="17" y="11"/>
                    <a:pt x="17" y="11"/>
                  </a:cubicBezTo>
                  <a:cubicBezTo>
                    <a:pt x="17" y="14"/>
                    <a:pt x="17" y="16"/>
                    <a:pt x="17" y="18"/>
                  </a:cubicBezTo>
                  <a:cubicBezTo>
                    <a:pt x="17" y="19"/>
                    <a:pt x="17" y="19"/>
                    <a:pt x="17" y="19"/>
                  </a:cubicBezTo>
                  <a:cubicBezTo>
                    <a:pt x="17" y="19"/>
                    <a:pt x="17" y="20"/>
                    <a:pt x="16" y="20"/>
                  </a:cubicBezTo>
                  <a:cubicBezTo>
                    <a:pt x="16" y="20"/>
                    <a:pt x="16" y="20"/>
                    <a:pt x="16" y="20"/>
                  </a:cubicBezTo>
                  <a:cubicBezTo>
                    <a:pt x="16" y="18"/>
                    <a:pt x="15" y="15"/>
                    <a:pt x="14" y="13"/>
                  </a:cubicBezTo>
                  <a:cubicBezTo>
                    <a:pt x="14" y="12"/>
                    <a:pt x="14" y="11"/>
                    <a:pt x="13" y="11"/>
                  </a:cubicBezTo>
                  <a:cubicBezTo>
                    <a:pt x="13" y="10"/>
                    <a:pt x="12" y="10"/>
                    <a:pt x="12" y="10"/>
                  </a:cubicBezTo>
                  <a:cubicBezTo>
                    <a:pt x="11" y="10"/>
                    <a:pt x="11" y="10"/>
                    <a:pt x="10" y="11"/>
                  </a:cubicBezTo>
                  <a:cubicBezTo>
                    <a:pt x="10" y="11"/>
                    <a:pt x="9" y="12"/>
                    <a:pt x="9" y="13"/>
                  </a:cubicBezTo>
                  <a:cubicBezTo>
                    <a:pt x="9" y="14"/>
                    <a:pt x="10" y="14"/>
                    <a:pt x="10" y="15"/>
                  </a:cubicBezTo>
                  <a:cubicBezTo>
                    <a:pt x="11" y="17"/>
                    <a:pt x="12" y="18"/>
                    <a:pt x="14" y="20"/>
                  </a:cubicBezTo>
                  <a:cubicBezTo>
                    <a:pt x="14" y="20"/>
                    <a:pt x="15" y="21"/>
                    <a:pt x="15" y="21"/>
                  </a:cubicBezTo>
                  <a:cubicBezTo>
                    <a:pt x="16" y="24"/>
                    <a:pt x="16" y="27"/>
                    <a:pt x="16" y="30"/>
                  </a:cubicBezTo>
                  <a:cubicBezTo>
                    <a:pt x="14" y="30"/>
                    <a:pt x="13" y="31"/>
                    <a:pt x="12" y="31"/>
                  </a:cubicBezTo>
                  <a:cubicBezTo>
                    <a:pt x="12" y="31"/>
                    <a:pt x="12" y="31"/>
                    <a:pt x="12" y="31"/>
                  </a:cubicBezTo>
                  <a:cubicBezTo>
                    <a:pt x="12" y="31"/>
                    <a:pt x="12" y="31"/>
                    <a:pt x="12" y="31"/>
                  </a:cubicBezTo>
                  <a:moveTo>
                    <a:pt x="17" y="0"/>
                  </a:moveTo>
                  <a:cubicBezTo>
                    <a:pt x="13" y="0"/>
                    <a:pt x="9" y="2"/>
                    <a:pt x="7" y="5"/>
                  </a:cubicBezTo>
                  <a:cubicBezTo>
                    <a:pt x="4" y="10"/>
                    <a:pt x="3" y="16"/>
                    <a:pt x="6" y="20"/>
                  </a:cubicBezTo>
                  <a:cubicBezTo>
                    <a:pt x="6" y="21"/>
                    <a:pt x="7" y="22"/>
                    <a:pt x="7" y="23"/>
                  </a:cubicBezTo>
                  <a:cubicBezTo>
                    <a:pt x="7" y="23"/>
                    <a:pt x="8" y="23"/>
                    <a:pt x="8" y="24"/>
                  </a:cubicBezTo>
                  <a:cubicBezTo>
                    <a:pt x="8" y="25"/>
                    <a:pt x="9" y="26"/>
                    <a:pt x="9" y="27"/>
                  </a:cubicBezTo>
                  <a:cubicBezTo>
                    <a:pt x="9" y="28"/>
                    <a:pt x="9" y="28"/>
                    <a:pt x="9" y="28"/>
                  </a:cubicBezTo>
                  <a:cubicBezTo>
                    <a:pt x="9" y="28"/>
                    <a:pt x="9" y="28"/>
                    <a:pt x="9" y="28"/>
                  </a:cubicBezTo>
                  <a:cubicBezTo>
                    <a:pt x="9" y="30"/>
                    <a:pt x="10" y="30"/>
                    <a:pt x="10" y="31"/>
                  </a:cubicBezTo>
                  <a:cubicBezTo>
                    <a:pt x="11" y="31"/>
                    <a:pt x="11" y="31"/>
                    <a:pt x="11" y="31"/>
                  </a:cubicBezTo>
                  <a:cubicBezTo>
                    <a:pt x="11" y="32"/>
                    <a:pt x="11" y="32"/>
                    <a:pt x="11" y="33"/>
                  </a:cubicBezTo>
                  <a:cubicBezTo>
                    <a:pt x="11" y="33"/>
                    <a:pt x="11" y="34"/>
                    <a:pt x="11" y="34"/>
                  </a:cubicBezTo>
                  <a:cubicBezTo>
                    <a:pt x="11" y="35"/>
                    <a:pt x="11" y="35"/>
                    <a:pt x="11" y="35"/>
                  </a:cubicBezTo>
                  <a:cubicBezTo>
                    <a:pt x="11" y="36"/>
                    <a:pt x="11" y="36"/>
                    <a:pt x="11" y="36"/>
                  </a:cubicBezTo>
                  <a:cubicBezTo>
                    <a:pt x="11" y="36"/>
                    <a:pt x="11" y="37"/>
                    <a:pt x="11" y="37"/>
                  </a:cubicBezTo>
                  <a:cubicBezTo>
                    <a:pt x="11" y="38"/>
                    <a:pt x="11" y="38"/>
                    <a:pt x="11" y="38"/>
                  </a:cubicBezTo>
                  <a:cubicBezTo>
                    <a:pt x="11" y="38"/>
                    <a:pt x="11" y="38"/>
                    <a:pt x="11" y="38"/>
                  </a:cubicBezTo>
                  <a:cubicBezTo>
                    <a:pt x="11" y="37"/>
                    <a:pt x="10" y="36"/>
                    <a:pt x="10" y="36"/>
                  </a:cubicBezTo>
                  <a:cubicBezTo>
                    <a:pt x="9" y="36"/>
                    <a:pt x="9" y="36"/>
                    <a:pt x="9" y="36"/>
                  </a:cubicBezTo>
                  <a:cubicBezTo>
                    <a:pt x="8" y="36"/>
                    <a:pt x="7" y="37"/>
                    <a:pt x="6" y="38"/>
                  </a:cubicBezTo>
                  <a:cubicBezTo>
                    <a:pt x="5" y="39"/>
                    <a:pt x="4" y="41"/>
                    <a:pt x="4" y="43"/>
                  </a:cubicBezTo>
                  <a:cubicBezTo>
                    <a:pt x="3" y="45"/>
                    <a:pt x="2" y="46"/>
                    <a:pt x="1" y="48"/>
                  </a:cubicBezTo>
                  <a:cubicBezTo>
                    <a:pt x="1" y="48"/>
                    <a:pt x="1" y="48"/>
                    <a:pt x="1" y="48"/>
                  </a:cubicBezTo>
                  <a:cubicBezTo>
                    <a:pt x="1" y="49"/>
                    <a:pt x="0" y="50"/>
                    <a:pt x="0" y="50"/>
                  </a:cubicBezTo>
                  <a:cubicBezTo>
                    <a:pt x="0" y="51"/>
                    <a:pt x="0" y="52"/>
                    <a:pt x="1" y="53"/>
                  </a:cubicBezTo>
                  <a:cubicBezTo>
                    <a:pt x="1" y="54"/>
                    <a:pt x="2" y="55"/>
                    <a:pt x="2" y="56"/>
                  </a:cubicBezTo>
                  <a:cubicBezTo>
                    <a:pt x="4" y="59"/>
                    <a:pt x="4" y="59"/>
                    <a:pt x="4" y="59"/>
                  </a:cubicBezTo>
                  <a:cubicBezTo>
                    <a:pt x="4" y="60"/>
                    <a:pt x="4" y="61"/>
                    <a:pt x="4" y="61"/>
                  </a:cubicBezTo>
                  <a:cubicBezTo>
                    <a:pt x="4" y="62"/>
                    <a:pt x="5" y="63"/>
                    <a:pt x="5" y="63"/>
                  </a:cubicBezTo>
                  <a:cubicBezTo>
                    <a:pt x="5" y="64"/>
                    <a:pt x="5" y="66"/>
                    <a:pt x="6" y="67"/>
                  </a:cubicBezTo>
                  <a:cubicBezTo>
                    <a:pt x="6" y="67"/>
                    <a:pt x="6" y="67"/>
                    <a:pt x="7" y="68"/>
                  </a:cubicBezTo>
                  <a:cubicBezTo>
                    <a:pt x="8" y="70"/>
                    <a:pt x="9" y="73"/>
                    <a:pt x="11" y="75"/>
                  </a:cubicBezTo>
                  <a:cubicBezTo>
                    <a:pt x="11" y="76"/>
                    <a:pt x="11" y="77"/>
                    <a:pt x="11" y="78"/>
                  </a:cubicBezTo>
                  <a:cubicBezTo>
                    <a:pt x="10" y="78"/>
                    <a:pt x="9" y="79"/>
                    <a:pt x="9" y="79"/>
                  </a:cubicBezTo>
                  <a:cubicBezTo>
                    <a:pt x="9" y="79"/>
                    <a:pt x="9" y="80"/>
                    <a:pt x="9" y="80"/>
                  </a:cubicBezTo>
                  <a:cubicBezTo>
                    <a:pt x="9" y="80"/>
                    <a:pt x="9" y="80"/>
                    <a:pt x="9" y="80"/>
                  </a:cubicBezTo>
                  <a:cubicBezTo>
                    <a:pt x="9" y="82"/>
                    <a:pt x="9" y="82"/>
                    <a:pt x="9" y="82"/>
                  </a:cubicBezTo>
                  <a:cubicBezTo>
                    <a:pt x="9" y="82"/>
                    <a:pt x="8" y="82"/>
                    <a:pt x="8" y="83"/>
                  </a:cubicBezTo>
                  <a:cubicBezTo>
                    <a:pt x="7" y="83"/>
                    <a:pt x="7" y="84"/>
                    <a:pt x="7" y="84"/>
                  </a:cubicBezTo>
                  <a:cubicBezTo>
                    <a:pt x="7" y="84"/>
                    <a:pt x="7" y="84"/>
                    <a:pt x="7" y="84"/>
                  </a:cubicBezTo>
                  <a:cubicBezTo>
                    <a:pt x="7" y="85"/>
                    <a:pt x="7" y="86"/>
                    <a:pt x="7" y="87"/>
                  </a:cubicBezTo>
                  <a:cubicBezTo>
                    <a:pt x="7" y="89"/>
                    <a:pt x="7" y="91"/>
                    <a:pt x="7" y="93"/>
                  </a:cubicBezTo>
                  <a:cubicBezTo>
                    <a:pt x="7" y="94"/>
                    <a:pt x="7" y="94"/>
                    <a:pt x="7" y="94"/>
                  </a:cubicBezTo>
                  <a:cubicBezTo>
                    <a:pt x="8" y="93"/>
                    <a:pt x="8" y="93"/>
                    <a:pt x="8" y="93"/>
                  </a:cubicBezTo>
                  <a:cubicBezTo>
                    <a:pt x="8" y="91"/>
                    <a:pt x="8" y="89"/>
                    <a:pt x="8" y="87"/>
                  </a:cubicBezTo>
                  <a:cubicBezTo>
                    <a:pt x="8" y="86"/>
                    <a:pt x="8" y="86"/>
                    <a:pt x="8" y="85"/>
                  </a:cubicBezTo>
                  <a:cubicBezTo>
                    <a:pt x="9" y="85"/>
                    <a:pt x="9" y="85"/>
                    <a:pt x="9" y="85"/>
                  </a:cubicBezTo>
                  <a:cubicBezTo>
                    <a:pt x="9" y="86"/>
                    <a:pt x="9" y="86"/>
                    <a:pt x="9" y="86"/>
                  </a:cubicBezTo>
                  <a:cubicBezTo>
                    <a:pt x="10" y="86"/>
                    <a:pt x="10" y="86"/>
                    <a:pt x="10" y="86"/>
                  </a:cubicBezTo>
                  <a:cubicBezTo>
                    <a:pt x="10" y="86"/>
                    <a:pt x="10" y="86"/>
                    <a:pt x="10" y="86"/>
                  </a:cubicBezTo>
                  <a:cubicBezTo>
                    <a:pt x="12" y="86"/>
                    <a:pt x="15" y="87"/>
                    <a:pt x="17" y="87"/>
                  </a:cubicBezTo>
                  <a:cubicBezTo>
                    <a:pt x="18" y="87"/>
                    <a:pt x="19" y="87"/>
                    <a:pt x="21" y="87"/>
                  </a:cubicBezTo>
                  <a:cubicBezTo>
                    <a:pt x="22" y="86"/>
                    <a:pt x="22" y="86"/>
                    <a:pt x="22" y="86"/>
                  </a:cubicBezTo>
                  <a:cubicBezTo>
                    <a:pt x="21" y="87"/>
                    <a:pt x="21" y="87"/>
                    <a:pt x="21" y="87"/>
                  </a:cubicBezTo>
                  <a:cubicBezTo>
                    <a:pt x="21" y="88"/>
                    <a:pt x="21" y="88"/>
                    <a:pt x="21" y="88"/>
                  </a:cubicBezTo>
                  <a:cubicBezTo>
                    <a:pt x="22" y="86"/>
                    <a:pt x="22" y="86"/>
                    <a:pt x="22" y="86"/>
                  </a:cubicBezTo>
                  <a:cubicBezTo>
                    <a:pt x="23" y="86"/>
                    <a:pt x="23" y="86"/>
                    <a:pt x="24" y="86"/>
                  </a:cubicBezTo>
                  <a:cubicBezTo>
                    <a:pt x="23" y="87"/>
                    <a:pt x="23" y="87"/>
                    <a:pt x="22" y="88"/>
                  </a:cubicBezTo>
                  <a:cubicBezTo>
                    <a:pt x="23" y="88"/>
                    <a:pt x="23" y="88"/>
                    <a:pt x="23" y="88"/>
                  </a:cubicBezTo>
                  <a:cubicBezTo>
                    <a:pt x="23" y="88"/>
                    <a:pt x="24" y="87"/>
                    <a:pt x="24" y="86"/>
                  </a:cubicBezTo>
                  <a:cubicBezTo>
                    <a:pt x="25" y="86"/>
                    <a:pt x="26" y="86"/>
                    <a:pt x="27" y="86"/>
                  </a:cubicBezTo>
                  <a:cubicBezTo>
                    <a:pt x="25" y="87"/>
                    <a:pt x="24" y="89"/>
                    <a:pt x="23" y="90"/>
                  </a:cubicBezTo>
                  <a:cubicBezTo>
                    <a:pt x="23" y="91"/>
                    <a:pt x="23" y="91"/>
                    <a:pt x="23" y="91"/>
                  </a:cubicBezTo>
                  <a:cubicBezTo>
                    <a:pt x="25" y="89"/>
                    <a:pt x="26" y="87"/>
                    <a:pt x="28" y="85"/>
                  </a:cubicBezTo>
                  <a:cubicBezTo>
                    <a:pt x="28" y="85"/>
                    <a:pt x="28" y="85"/>
                    <a:pt x="28" y="85"/>
                  </a:cubicBezTo>
                  <a:cubicBezTo>
                    <a:pt x="28" y="85"/>
                    <a:pt x="28" y="85"/>
                    <a:pt x="28" y="85"/>
                  </a:cubicBezTo>
                  <a:cubicBezTo>
                    <a:pt x="29" y="85"/>
                    <a:pt x="29" y="85"/>
                    <a:pt x="29" y="85"/>
                  </a:cubicBezTo>
                  <a:cubicBezTo>
                    <a:pt x="29" y="84"/>
                    <a:pt x="29" y="84"/>
                    <a:pt x="29" y="84"/>
                  </a:cubicBezTo>
                  <a:cubicBezTo>
                    <a:pt x="29" y="85"/>
                    <a:pt x="29" y="85"/>
                    <a:pt x="29" y="85"/>
                  </a:cubicBezTo>
                  <a:cubicBezTo>
                    <a:pt x="29" y="85"/>
                    <a:pt x="29" y="85"/>
                    <a:pt x="29" y="85"/>
                  </a:cubicBezTo>
                  <a:cubicBezTo>
                    <a:pt x="24" y="91"/>
                    <a:pt x="24" y="91"/>
                    <a:pt x="24" y="91"/>
                  </a:cubicBezTo>
                  <a:cubicBezTo>
                    <a:pt x="24" y="91"/>
                    <a:pt x="24" y="91"/>
                    <a:pt x="24" y="91"/>
                  </a:cubicBezTo>
                  <a:cubicBezTo>
                    <a:pt x="24" y="92"/>
                    <a:pt x="24" y="92"/>
                    <a:pt x="24" y="92"/>
                  </a:cubicBezTo>
                  <a:cubicBezTo>
                    <a:pt x="24" y="92"/>
                    <a:pt x="24" y="92"/>
                    <a:pt x="24" y="92"/>
                  </a:cubicBezTo>
                  <a:cubicBezTo>
                    <a:pt x="24" y="91"/>
                    <a:pt x="24" y="91"/>
                    <a:pt x="24" y="91"/>
                  </a:cubicBezTo>
                  <a:cubicBezTo>
                    <a:pt x="24" y="91"/>
                    <a:pt x="24" y="91"/>
                    <a:pt x="24" y="91"/>
                  </a:cubicBezTo>
                  <a:cubicBezTo>
                    <a:pt x="29" y="86"/>
                    <a:pt x="29" y="86"/>
                    <a:pt x="29" y="86"/>
                  </a:cubicBezTo>
                  <a:cubicBezTo>
                    <a:pt x="29" y="87"/>
                    <a:pt x="29" y="88"/>
                    <a:pt x="29" y="89"/>
                  </a:cubicBezTo>
                  <a:cubicBezTo>
                    <a:pt x="29" y="90"/>
                    <a:pt x="29" y="92"/>
                    <a:pt x="29" y="94"/>
                  </a:cubicBezTo>
                  <a:cubicBezTo>
                    <a:pt x="28" y="93"/>
                    <a:pt x="28" y="93"/>
                    <a:pt x="28" y="93"/>
                  </a:cubicBezTo>
                  <a:cubicBezTo>
                    <a:pt x="28" y="94"/>
                    <a:pt x="27" y="95"/>
                    <a:pt x="27" y="96"/>
                  </a:cubicBezTo>
                  <a:cubicBezTo>
                    <a:pt x="27" y="96"/>
                    <a:pt x="27" y="96"/>
                    <a:pt x="27" y="96"/>
                  </a:cubicBezTo>
                  <a:cubicBezTo>
                    <a:pt x="28" y="95"/>
                    <a:pt x="28" y="94"/>
                    <a:pt x="29" y="94"/>
                  </a:cubicBezTo>
                  <a:cubicBezTo>
                    <a:pt x="29" y="94"/>
                    <a:pt x="29" y="94"/>
                    <a:pt x="29" y="94"/>
                  </a:cubicBezTo>
                  <a:cubicBezTo>
                    <a:pt x="29" y="95"/>
                    <a:pt x="29" y="95"/>
                    <a:pt x="29" y="95"/>
                  </a:cubicBezTo>
                  <a:cubicBezTo>
                    <a:pt x="30" y="94"/>
                    <a:pt x="30" y="94"/>
                    <a:pt x="30" y="94"/>
                  </a:cubicBezTo>
                  <a:cubicBezTo>
                    <a:pt x="30" y="93"/>
                    <a:pt x="30" y="91"/>
                    <a:pt x="30" y="89"/>
                  </a:cubicBezTo>
                  <a:cubicBezTo>
                    <a:pt x="30" y="87"/>
                    <a:pt x="30" y="85"/>
                    <a:pt x="30" y="83"/>
                  </a:cubicBezTo>
                  <a:cubicBezTo>
                    <a:pt x="30" y="83"/>
                    <a:pt x="30" y="83"/>
                    <a:pt x="30" y="82"/>
                  </a:cubicBezTo>
                  <a:cubicBezTo>
                    <a:pt x="29" y="82"/>
                    <a:pt x="29" y="82"/>
                    <a:pt x="29" y="82"/>
                  </a:cubicBezTo>
                  <a:cubicBezTo>
                    <a:pt x="29" y="82"/>
                    <a:pt x="29" y="82"/>
                    <a:pt x="29" y="82"/>
                  </a:cubicBezTo>
                  <a:cubicBezTo>
                    <a:pt x="29" y="81"/>
                    <a:pt x="29" y="81"/>
                    <a:pt x="29" y="80"/>
                  </a:cubicBezTo>
                  <a:cubicBezTo>
                    <a:pt x="29" y="80"/>
                    <a:pt x="29" y="80"/>
                    <a:pt x="29" y="80"/>
                  </a:cubicBezTo>
                  <a:cubicBezTo>
                    <a:pt x="29" y="79"/>
                    <a:pt x="29" y="79"/>
                    <a:pt x="28" y="78"/>
                  </a:cubicBezTo>
                  <a:cubicBezTo>
                    <a:pt x="28" y="78"/>
                    <a:pt x="27" y="77"/>
                    <a:pt x="27" y="77"/>
                  </a:cubicBezTo>
                  <a:cubicBezTo>
                    <a:pt x="27" y="77"/>
                    <a:pt x="27" y="76"/>
                    <a:pt x="27" y="75"/>
                  </a:cubicBezTo>
                  <a:cubicBezTo>
                    <a:pt x="27" y="74"/>
                    <a:pt x="27" y="74"/>
                    <a:pt x="28" y="73"/>
                  </a:cubicBezTo>
                  <a:cubicBezTo>
                    <a:pt x="29" y="71"/>
                    <a:pt x="30" y="69"/>
                    <a:pt x="29" y="65"/>
                  </a:cubicBezTo>
                  <a:cubicBezTo>
                    <a:pt x="29" y="62"/>
                    <a:pt x="28" y="60"/>
                    <a:pt x="27" y="58"/>
                  </a:cubicBezTo>
                  <a:cubicBezTo>
                    <a:pt x="27" y="57"/>
                    <a:pt x="26" y="56"/>
                    <a:pt x="26" y="54"/>
                  </a:cubicBezTo>
                  <a:cubicBezTo>
                    <a:pt x="25" y="51"/>
                    <a:pt x="24" y="48"/>
                    <a:pt x="25" y="45"/>
                  </a:cubicBezTo>
                  <a:cubicBezTo>
                    <a:pt x="25" y="44"/>
                    <a:pt x="24" y="43"/>
                    <a:pt x="23" y="42"/>
                  </a:cubicBezTo>
                  <a:cubicBezTo>
                    <a:pt x="23" y="42"/>
                    <a:pt x="22" y="42"/>
                    <a:pt x="22" y="42"/>
                  </a:cubicBezTo>
                  <a:cubicBezTo>
                    <a:pt x="22" y="42"/>
                    <a:pt x="22" y="42"/>
                    <a:pt x="21" y="42"/>
                  </a:cubicBezTo>
                  <a:cubicBezTo>
                    <a:pt x="22" y="42"/>
                    <a:pt x="23" y="40"/>
                    <a:pt x="23" y="40"/>
                  </a:cubicBezTo>
                  <a:cubicBezTo>
                    <a:pt x="23" y="39"/>
                    <a:pt x="23" y="39"/>
                    <a:pt x="23" y="39"/>
                  </a:cubicBezTo>
                  <a:cubicBezTo>
                    <a:pt x="23" y="38"/>
                    <a:pt x="23" y="38"/>
                    <a:pt x="23" y="38"/>
                  </a:cubicBezTo>
                  <a:cubicBezTo>
                    <a:pt x="23" y="38"/>
                    <a:pt x="23" y="38"/>
                    <a:pt x="23" y="38"/>
                  </a:cubicBezTo>
                  <a:cubicBezTo>
                    <a:pt x="24" y="38"/>
                    <a:pt x="24" y="38"/>
                    <a:pt x="24" y="38"/>
                  </a:cubicBezTo>
                  <a:cubicBezTo>
                    <a:pt x="23" y="38"/>
                    <a:pt x="23" y="38"/>
                    <a:pt x="23" y="38"/>
                  </a:cubicBezTo>
                  <a:cubicBezTo>
                    <a:pt x="23" y="37"/>
                    <a:pt x="23" y="37"/>
                    <a:pt x="23" y="37"/>
                  </a:cubicBezTo>
                  <a:cubicBezTo>
                    <a:pt x="23" y="37"/>
                    <a:pt x="23" y="37"/>
                    <a:pt x="23" y="37"/>
                  </a:cubicBezTo>
                  <a:cubicBezTo>
                    <a:pt x="23" y="37"/>
                    <a:pt x="23" y="37"/>
                    <a:pt x="23" y="37"/>
                  </a:cubicBezTo>
                  <a:cubicBezTo>
                    <a:pt x="23" y="36"/>
                    <a:pt x="23" y="36"/>
                    <a:pt x="23" y="36"/>
                  </a:cubicBezTo>
                  <a:cubicBezTo>
                    <a:pt x="23" y="36"/>
                    <a:pt x="23" y="36"/>
                    <a:pt x="23" y="36"/>
                  </a:cubicBezTo>
                  <a:cubicBezTo>
                    <a:pt x="23" y="36"/>
                    <a:pt x="23" y="36"/>
                    <a:pt x="23" y="36"/>
                  </a:cubicBezTo>
                  <a:cubicBezTo>
                    <a:pt x="23" y="36"/>
                    <a:pt x="23" y="36"/>
                    <a:pt x="23" y="36"/>
                  </a:cubicBezTo>
                  <a:cubicBezTo>
                    <a:pt x="23" y="35"/>
                    <a:pt x="23" y="35"/>
                    <a:pt x="23" y="35"/>
                  </a:cubicBezTo>
                  <a:cubicBezTo>
                    <a:pt x="23" y="35"/>
                    <a:pt x="23" y="35"/>
                    <a:pt x="23" y="35"/>
                  </a:cubicBezTo>
                  <a:cubicBezTo>
                    <a:pt x="23" y="34"/>
                    <a:pt x="23" y="34"/>
                    <a:pt x="23" y="34"/>
                  </a:cubicBezTo>
                  <a:cubicBezTo>
                    <a:pt x="23" y="34"/>
                    <a:pt x="23" y="34"/>
                    <a:pt x="23" y="34"/>
                  </a:cubicBezTo>
                  <a:cubicBezTo>
                    <a:pt x="23" y="32"/>
                    <a:pt x="23" y="32"/>
                    <a:pt x="23" y="32"/>
                  </a:cubicBezTo>
                  <a:cubicBezTo>
                    <a:pt x="23" y="32"/>
                    <a:pt x="23" y="32"/>
                    <a:pt x="23" y="32"/>
                  </a:cubicBezTo>
                  <a:cubicBezTo>
                    <a:pt x="24" y="31"/>
                    <a:pt x="25" y="30"/>
                    <a:pt x="25" y="29"/>
                  </a:cubicBezTo>
                  <a:cubicBezTo>
                    <a:pt x="25" y="29"/>
                    <a:pt x="25" y="28"/>
                    <a:pt x="25" y="28"/>
                  </a:cubicBezTo>
                  <a:cubicBezTo>
                    <a:pt x="25" y="28"/>
                    <a:pt x="25" y="27"/>
                    <a:pt x="25" y="27"/>
                  </a:cubicBezTo>
                  <a:cubicBezTo>
                    <a:pt x="26" y="26"/>
                    <a:pt x="26" y="26"/>
                    <a:pt x="26" y="26"/>
                  </a:cubicBezTo>
                  <a:cubicBezTo>
                    <a:pt x="26" y="25"/>
                    <a:pt x="26" y="24"/>
                    <a:pt x="28" y="22"/>
                  </a:cubicBezTo>
                  <a:cubicBezTo>
                    <a:pt x="30" y="19"/>
                    <a:pt x="32" y="12"/>
                    <a:pt x="29" y="6"/>
                  </a:cubicBezTo>
                  <a:cubicBezTo>
                    <a:pt x="28" y="3"/>
                    <a:pt x="25" y="0"/>
                    <a:pt x="17" y="0"/>
                  </a:cubicBezTo>
                  <a:cubicBezTo>
                    <a:pt x="17" y="0"/>
                    <a:pt x="17"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17" name="Freeform 103"/>
            <p:cNvSpPr/>
            <p:nvPr/>
          </p:nvSpPr>
          <p:spPr bwMode="auto">
            <a:xfrm>
              <a:off x="3958" y="1687"/>
              <a:ext cx="5" cy="26"/>
            </a:xfrm>
            <a:custGeom>
              <a:gdLst>
                <a:gd fmla="*/ 1 w 2" name="T0"/>
                <a:gd fmla="*/ 0 h 11" name="T1"/>
                <a:gd fmla="*/ 0 w 2" name="T2"/>
                <a:gd fmla="*/ 0 h 11" name="T3"/>
                <a:gd fmla="*/ 1 w 2" name="T4"/>
                <a:gd fmla="*/ 10 h 11" name="T5"/>
                <a:gd fmla="*/ 2 w 2" name="T6"/>
                <a:gd fmla="*/ 11 h 11" name="T7"/>
                <a:gd fmla="*/ 2 w 2" name="T8"/>
                <a:gd fmla="*/ 11 h 11" name="T9"/>
                <a:gd fmla="*/ 2 w 2" name="T10"/>
                <a:gd fmla="*/ 10 h 11" name="T11"/>
                <a:gd fmla="*/ 1 w 2" name="T12"/>
                <a:gd fmla="*/ 0 h 11" name="T13"/>
                <a:gd fmla="*/ 1 w 2"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2">
                  <a:moveTo>
                    <a:pt x="1" y="0"/>
                  </a:moveTo>
                  <a:cubicBezTo>
                    <a:pt x="0" y="0"/>
                    <a:pt x="0" y="0"/>
                    <a:pt x="0" y="0"/>
                  </a:cubicBezTo>
                  <a:cubicBezTo>
                    <a:pt x="0" y="3"/>
                    <a:pt x="1" y="7"/>
                    <a:pt x="1" y="10"/>
                  </a:cubicBezTo>
                  <a:cubicBezTo>
                    <a:pt x="2" y="11"/>
                    <a:pt x="2" y="11"/>
                    <a:pt x="2" y="11"/>
                  </a:cubicBezTo>
                  <a:cubicBezTo>
                    <a:pt x="2" y="11"/>
                    <a:pt x="2" y="11"/>
                    <a:pt x="2" y="11"/>
                  </a:cubicBezTo>
                  <a:cubicBezTo>
                    <a:pt x="2" y="10"/>
                    <a:pt x="2" y="10"/>
                    <a:pt x="2" y="10"/>
                  </a:cubicBezTo>
                  <a:cubicBezTo>
                    <a:pt x="2" y="7"/>
                    <a:pt x="1" y="3"/>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18" name="Freeform 104"/>
            <p:cNvSpPr/>
            <p:nvPr/>
          </p:nvSpPr>
          <p:spPr bwMode="auto">
            <a:xfrm>
              <a:off x="3991" y="1703"/>
              <a:ext cx="19" cy="15"/>
            </a:xfrm>
            <a:custGeom>
              <a:gdLst>
                <a:gd fmla="*/ 17 w 19" name="T0"/>
                <a:gd fmla="*/ 0 h 15" name="T1"/>
                <a:gd fmla="*/ 2 w 19" name="T2"/>
                <a:gd fmla="*/ 12 h 15" name="T3"/>
                <a:gd fmla="*/ 0 w 19" name="T4"/>
                <a:gd fmla="*/ 15 h 15" name="T5"/>
                <a:gd fmla="*/ 2 w 19" name="T6"/>
                <a:gd fmla="*/ 15 h 15" name="T7"/>
                <a:gd fmla="*/ 2 w 19" name="T8"/>
                <a:gd fmla="*/ 15 h 15" name="T9"/>
                <a:gd fmla="*/ 17 w 19" name="T10"/>
                <a:gd fmla="*/ 3 h 15" name="T11"/>
                <a:gd fmla="*/ 19 w 19" name="T12"/>
                <a:gd fmla="*/ 0 h 15" name="T13"/>
                <a:gd fmla="*/ 17 w 19" name="T14"/>
                <a:gd fmla="*/ 0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19">
                  <a:moveTo>
                    <a:pt x="17" y="0"/>
                  </a:moveTo>
                  <a:lnTo>
                    <a:pt x="2" y="12"/>
                  </a:lnTo>
                  <a:lnTo>
                    <a:pt x="0" y="15"/>
                  </a:lnTo>
                  <a:lnTo>
                    <a:pt x="2" y="15"/>
                  </a:lnTo>
                  <a:lnTo>
                    <a:pt x="2" y="15"/>
                  </a:lnTo>
                  <a:lnTo>
                    <a:pt x="17" y="3"/>
                  </a:lnTo>
                  <a:lnTo>
                    <a:pt x="19" y="0"/>
                  </a:lnTo>
                  <a:lnTo>
                    <a:pt x="1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19" name="Freeform 105"/>
            <p:cNvSpPr/>
            <p:nvPr/>
          </p:nvSpPr>
          <p:spPr bwMode="auto">
            <a:xfrm>
              <a:off x="3991" y="1703"/>
              <a:ext cx="19" cy="15"/>
            </a:xfrm>
            <a:custGeom>
              <a:gdLst>
                <a:gd fmla="*/ 17 w 19" name="T0"/>
                <a:gd fmla="*/ 0 h 15" name="T1"/>
                <a:gd fmla="*/ 2 w 19" name="T2"/>
                <a:gd fmla="*/ 12 h 15" name="T3"/>
                <a:gd fmla="*/ 0 w 19" name="T4"/>
                <a:gd fmla="*/ 15 h 15" name="T5"/>
                <a:gd fmla="*/ 2 w 19" name="T6"/>
                <a:gd fmla="*/ 15 h 15" name="T7"/>
                <a:gd fmla="*/ 2 w 19" name="T8"/>
                <a:gd fmla="*/ 15 h 15" name="T9"/>
                <a:gd fmla="*/ 17 w 19" name="T10"/>
                <a:gd fmla="*/ 3 h 15" name="T11"/>
                <a:gd fmla="*/ 19 w 19" name="T12"/>
                <a:gd fmla="*/ 0 h 15" name="T13"/>
                <a:gd fmla="*/ 17 w 19" name="T14"/>
                <a:gd fmla="*/ 0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19">
                  <a:moveTo>
                    <a:pt x="17" y="0"/>
                  </a:moveTo>
                  <a:lnTo>
                    <a:pt x="2" y="12"/>
                  </a:lnTo>
                  <a:lnTo>
                    <a:pt x="0" y="15"/>
                  </a:lnTo>
                  <a:lnTo>
                    <a:pt x="2" y="15"/>
                  </a:lnTo>
                  <a:lnTo>
                    <a:pt x="2" y="15"/>
                  </a:lnTo>
                  <a:lnTo>
                    <a:pt x="17" y="3"/>
                  </a:lnTo>
                  <a:lnTo>
                    <a:pt x="19" y="0"/>
                  </a:lnTo>
                  <a:lnTo>
                    <a:pt x="17"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20" name="Freeform 106"/>
            <p:cNvSpPr/>
            <p:nvPr/>
          </p:nvSpPr>
          <p:spPr bwMode="auto">
            <a:xfrm>
              <a:off x="4003" y="1739"/>
              <a:ext cx="19" cy="7"/>
            </a:xfrm>
            <a:custGeom>
              <a:gdLst>
                <a:gd fmla="*/ 7 w 8" name="T0"/>
                <a:gd fmla="*/ 0 h 3" name="T1"/>
                <a:gd fmla="*/ 0 w 8" name="T2"/>
                <a:gd fmla="*/ 2 h 3" name="T3"/>
                <a:gd fmla="*/ 0 w 8" name="T4"/>
                <a:gd fmla="*/ 2 h 3" name="T5"/>
                <a:gd fmla="*/ 1 w 8" name="T6"/>
                <a:gd fmla="*/ 3 h 3" name="T7"/>
                <a:gd fmla="*/ 8 w 8" name="T8"/>
                <a:gd fmla="*/ 1 h 3" name="T9"/>
                <a:gd fmla="*/ 8 w 8" name="T10"/>
                <a:gd fmla="*/ 0 h 3" name="T11"/>
                <a:gd fmla="*/ 7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7" y="0"/>
                  </a:moveTo>
                  <a:cubicBezTo>
                    <a:pt x="5" y="1"/>
                    <a:pt x="3" y="2"/>
                    <a:pt x="0" y="2"/>
                  </a:cubicBezTo>
                  <a:cubicBezTo>
                    <a:pt x="0" y="2"/>
                    <a:pt x="0" y="2"/>
                    <a:pt x="0" y="2"/>
                  </a:cubicBezTo>
                  <a:cubicBezTo>
                    <a:pt x="1" y="3"/>
                    <a:pt x="1" y="3"/>
                    <a:pt x="1" y="3"/>
                  </a:cubicBezTo>
                  <a:cubicBezTo>
                    <a:pt x="3" y="3"/>
                    <a:pt x="5" y="2"/>
                    <a:pt x="8" y="1"/>
                  </a:cubicBezTo>
                  <a:cubicBezTo>
                    <a:pt x="8" y="0"/>
                    <a:pt x="8" y="0"/>
                    <a:pt x="8" y="0"/>
                  </a:cubicBezTo>
                  <a:cubicBezTo>
                    <a:pt x="7"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21" name="Freeform 107"/>
            <p:cNvSpPr/>
            <p:nvPr/>
          </p:nvSpPr>
          <p:spPr bwMode="auto">
            <a:xfrm>
              <a:off x="4001" y="1768"/>
              <a:ext cx="14" cy="14"/>
            </a:xfrm>
            <a:custGeom>
              <a:gdLst>
                <a:gd fmla="*/ 2 w 14" name="T0"/>
                <a:gd fmla="*/ 0 h 14" name="T1"/>
                <a:gd fmla="*/ 0 w 14" name="T2"/>
                <a:gd fmla="*/ 0 h 14" name="T3"/>
                <a:gd fmla="*/ 0 w 14" name="T4"/>
                <a:gd fmla="*/ 2 h 14" name="T5"/>
                <a:gd fmla="*/ 11 w 14" name="T6"/>
                <a:gd fmla="*/ 12 h 14" name="T7"/>
                <a:gd fmla="*/ 14 w 14" name="T8"/>
                <a:gd fmla="*/ 14 h 14" name="T9"/>
                <a:gd fmla="*/ 14 w 14" name="T10"/>
                <a:gd fmla="*/ 12 h 14" name="T11"/>
                <a:gd fmla="*/ 14 w 14" name="T12"/>
                <a:gd fmla="*/ 12 h 14" name="T13"/>
                <a:gd fmla="*/ 2 w 14" name="T14"/>
                <a:gd fmla="*/ 0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14">
                  <a:moveTo>
                    <a:pt x="2" y="0"/>
                  </a:moveTo>
                  <a:lnTo>
                    <a:pt x="0" y="0"/>
                  </a:lnTo>
                  <a:lnTo>
                    <a:pt x="0" y="2"/>
                  </a:lnTo>
                  <a:lnTo>
                    <a:pt x="11" y="12"/>
                  </a:lnTo>
                  <a:lnTo>
                    <a:pt x="14" y="14"/>
                  </a:lnTo>
                  <a:lnTo>
                    <a:pt x="14" y="12"/>
                  </a:lnTo>
                  <a:lnTo>
                    <a:pt x="14" y="12"/>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22" name="Freeform 108"/>
            <p:cNvSpPr/>
            <p:nvPr/>
          </p:nvSpPr>
          <p:spPr bwMode="auto">
            <a:xfrm>
              <a:off x="4001" y="1768"/>
              <a:ext cx="14" cy="14"/>
            </a:xfrm>
            <a:custGeom>
              <a:gdLst>
                <a:gd fmla="*/ 2 w 14" name="T0"/>
                <a:gd fmla="*/ 0 h 14" name="T1"/>
                <a:gd fmla="*/ 0 w 14" name="T2"/>
                <a:gd fmla="*/ 0 h 14" name="T3"/>
                <a:gd fmla="*/ 0 w 14" name="T4"/>
                <a:gd fmla="*/ 2 h 14" name="T5"/>
                <a:gd fmla="*/ 11 w 14" name="T6"/>
                <a:gd fmla="*/ 12 h 14" name="T7"/>
                <a:gd fmla="*/ 14 w 14" name="T8"/>
                <a:gd fmla="*/ 14 h 14" name="T9"/>
                <a:gd fmla="*/ 14 w 14" name="T10"/>
                <a:gd fmla="*/ 12 h 14" name="T11"/>
                <a:gd fmla="*/ 14 w 14" name="T12"/>
                <a:gd fmla="*/ 12 h 14" name="T13"/>
                <a:gd fmla="*/ 2 w 14" name="T14"/>
                <a:gd fmla="*/ 0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14">
                  <a:moveTo>
                    <a:pt x="2" y="0"/>
                  </a:moveTo>
                  <a:lnTo>
                    <a:pt x="0" y="0"/>
                  </a:lnTo>
                  <a:lnTo>
                    <a:pt x="0" y="2"/>
                  </a:lnTo>
                  <a:lnTo>
                    <a:pt x="11" y="12"/>
                  </a:lnTo>
                  <a:lnTo>
                    <a:pt x="14" y="14"/>
                  </a:lnTo>
                  <a:lnTo>
                    <a:pt x="14" y="12"/>
                  </a:lnTo>
                  <a:lnTo>
                    <a:pt x="14" y="12"/>
                  </a:lnTo>
                  <a:lnTo>
                    <a:pt x="2"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23" name="Freeform 109"/>
            <p:cNvSpPr/>
            <p:nvPr/>
          </p:nvSpPr>
          <p:spPr bwMode="auto">
            <a:xfrm>
              <a:off x="3917" y="1703"/>
              <a:ext cx="15" cy="15"/>
            </a:xfrm>
            <a:custGeom>
              <a:gdLst>
                <a:gd fmla="*/ 1 w 6" name="T0"/>
                <a:gd fmla="*/ 0 h 6" name="T1"/>
                <a:gd fmla="*/ 0 w 6" name="T2"/>
                <a:gd fmla="*/ 0 h 6" name="T3"/>
                <a:gd fmla="*/ 1 w 6" name="T4"/>
                <a:gd fmla="*/ 1 h 6" name="T5"/>
                <a:gd fmla="*/ 5 w 6" name="T6"/>
                <a:gd fmla="*/ 6 h 6" name="T7"/>
                <a:gd fmla="*/ 6 w 6" name="T8"/>
                <a:gd fmla="*/ 6 h 6" name="T9"/>
                <a:gd fmla="*/ 6 w 6" name="T10"/>
                <a:gd fmla="*/ 6 h 6" name="T11"/>
                <a:gd fmla="*/ 6 w 6" name="T12"/>
                <a:gd fmla="*/ 5 h 6" name="T13"/>
                <a:gd fmla="*/ 1 w 6" name="T14"/>
                <a:gd fmla="*/ 0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1" y="0"/>
                  </a:moveTo>
                  <a:cubicBezTo>
                    <a:pt x="0" y="0"/>
                    <a:pt x="0" y="0"/>
                    <a:pt x="0" y="0"/>
                  </a:cubicBezTo>
                  <a:cubicBezTo>
                    <a:pt x="1" y="1"/>
                    <a:pt x="1" y="1"/>
                    <a:pt x="1" y="1"/>
                  </a:cubicBezTo>
                  <a:cubicBezTo>
                    <a:pt x="2" y="2"/>
                    <a:pt x="4" y="4"/>
                    <a:pt x="5" y="6"/>
                  </a:cubicBezTo>
                  <a:cubicBezTo>
                    <a:pt x="6" y="6"/>
                    <a:pt x="6" y="6"/>
                    <a:pt x="6" y="6"/>
                  </a:cubicBezTo>
                  <a:cubicBezTo>
                    <a:pt x="6" y="6"/>
                    <a:pt x="6" y="6"/>
                    <a:pt x="6" y="6"/>
                  </a:cubicBezTo>
                  <a:cubicBezTo>
                    <a:pt x="6" y="5"/>
                    <a:pt x="6" y="5"/>
                    <a:pt x="6" y="5"/>
                  </a:cubicBezTo>
                  <a:cubicBezTo>
                    <a:pt x="5" y="3"/>
                    <a:pt x="3" y="2"/>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24" name="Freeform 110"/>
            <p:cNvSpPr/>
            <p:nvPr/>
          </p:nvSpPr>
          <p:spPr bwMode="auto">
            <a:xfrm>
              <a:off x="3908" y="1739"/>
              <a:ext cx="16" cy="7"/>
            </a:xfrm>
            <a:custGeom>
              <a:gdLst>
                <a:gd fmla="*/ 0 w 7" name="T0"/>
                <a:gd fmla="*/ 0 h 3" name="T1"/>
                <a:gd fmla="*/ 0 w 7" name="T2"/>
                <a:gd fmla="*/ 1 h 3" name="T3"/>
                <a:gd fmla="*/ 0 w 7" name="T4"/>
                <a:gd fmla="*/ 1 h 3" name="T5"/>
                <a:gd fmla="*/ 6 w 7" name="T6"/>
                <a:gd fmla="*/ 3 h 3" name="T7"/>
                <a:gd fmla="*/ 6 w 7" name="T8"/>
                <a:gd fmla="*/ 3 h 3" name="T9"/>
                <a:gd fmla="*/ 7 w 7" name="T10"/>
                <a:gd fmla="*/ 3 h 3" name="T11"/>
                <a:gd fmla="*/ 7 w 7" name="T12"/>
                <a:gd fmla="*/ 2 h 3" name="T13"/>
                <a:gd fmla="*/ 0 w 7"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7">
                  <a:moveTo>
                    <a:pt x="0" y="0"/>
                  </a:moveTo>
                  <a:cubicBezTo>
                    <a:pt x="0" y="1"/>
                    <a:pt x="0" y="1"/>
                    <a:pt x="0" y="1"/>
                  </a:cubicBezTo>
                  <a:cubicBezTo>
                    <a:pt x="0" y="1"/>
                    <a:pt x="0" y="1"/>
                    <a:pt x="0" y="1"/>
                  </a:cubicBezTo>
                  <a:cubicBezTo>
                    <a:pt x="2" y="2"/>
                    <a:pt x="4" y="2"/>
                    <a:pt x="6" y="3"/>
                  </a:cubicBezTo>
                  <a:cubicBezTo>
                    <a:pt x="6" y="3"/>
                    <a:pt x="6" y="3"/>
                    <a:pt x="6" y="3"/>
                  </a:cubicBezTo>
                  <a:cubicBezTo>
                    <a:pt x="7" y="3"/>
                    <a:pt x="7" y="3"/>
                    <a:pt x="7" y="3"/>
                  </a:cubicBezTo>
                  <a:cubicBezTo>
                    <a:pt x="7" y="2"/>
                    <a:pt x="7" y="2"/>
                    <a:pt x="7" y="2"/>
                  </a:cubicBezTo>
                  <a:cubicBezTo>
                    <a:pt x="5" y="1"/>
                    <a:pt x="2" y="1"/>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25" name="Freeform 111"/>
            <p:cNvSpPr/>
            <p:nvPr/>
          </p:nvSpPr>
          <p:spPr bwMode="auto">
            <a:xfrm>
              <a:off x="3913" y="1772"/>
              <a:ext cx="14" cy="15"/>
            </a:xfrm>
            <a:custGeom>
              <a:gdLst>
                <a:gd fmla="*/ 6 w 6" name="T0"/>
                <a:gd fmla="*/ 0 h 6" name="T1"/>
                <a:gd fmla="*/ 6 w 6" name="T2"/>
                <a:gd fmla="*/ 0 h 6" name="T3"/>
                <a:gd fmla="*/ 3 w 6" name="T4"/>
                <a:gd fmla="*/ 3 h 6" name="T5"/>
                <a:gd fmla="*/ 0 w 6" name="T6"/>
                <a:gd fmla="*/ 5 h 6" name="T7"/>
                <a:gd fmla="*/ 0 w 6" name="T8"/>
                <a:gd fmla="*/ 6 h 6" name="T9"/>
                <a:gd fmla="*/ 0 w 6" name="T10"/>
                <a:gd fmla="*/ 6 h 6" name="T11"/>
                <a:gd fmla="*/ 1 w 6" name="T12"/>
                <a:gd fmla="*/ 6 h 6" name="T13"/>
                <a:gd fmla="*/ 4 w 6" name="T14"/>
                <a:gd fmla="*/ 4 h 6" name="T15"/>
                <a:gd fmla="*/ 6 w 6" name="T16"/>
                <a:gd fmla="*/ 1 h 6" name="T17"/>
                <a:gd fmla="*/ 6 w 6" name="T18"/>
                <a:gd fmla="*/ 0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6">
                  <a:moveTo>
                    <a:pt x="6" y="0"/>
                  </a:moveTo>
                  <a:cubicBezTo>
                    <a:pt x="6" y="0"/>
                    <a:pt x="6" y="0"/>
                    <a:pt x="6" y="0"/>
                  </a:cubicBezTo>
                  <a:cubicBezTo>
                    <a:pt x="5" y="2"/>
                    <a:pt x="4" y="2"/>
                    <a:pt x="3" y="3"/>
                  </a:cubicBezTo>
                  <a:cubicBezTo>
                    <a:pt x="2" y="3"/>
                    <a:pt x="1" y="4"/>
                    <a:pt x="0" y="5"/>
                  </a:cubicBezTo>
                  <a:cubicBezTo>
                    <a:pt x="0" y="6"/>
                    <a:pt x="0" y="6"/>
                    <a:pt x="0" y="6"/>
                  </a:cubicBezTo>
                  <a:cubicBezTo>
                    <a:pt x="0" y="6"/>
                    <a:pt x="0" y="6"/>
                    <a:pt x="0" y="6"/>
                  </a:cubicBezTo>
                  <a:cubicBezTo>
                    <a:pt x="1" y="6"/>
                    <a:pt x="1" y="6"/>
                    <a:pt x="1" y="6"/>
                  </a:cubicBezTo>
                  <a:cubicBezTo>
                    <a:pt x="2" y="5"/>
                    <a:pt x="3" y="4"/>
                    <a:pt x="4" y="4"/>
                  </a:cubicBezTo>
                  <a:cubicBezTo>
                    <a:pt x="4" y="3"/>
                    <a:pt x="5" y="2"/>
                    <a:pt x="6" y="1"/>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26" name="Freeform 112"/>
            <p:cNvSpPr>
              <a:spLocks noEditPoints="1"/>
            </p:cNvSpPr>
            <p:nvPr/>
          </p:nvSpPr>
          <p:spPr bwMode="auto">
            <a:xfrm>
              <a:off x="4234" y="2227"/>
              <a:ext cx="54" cy="85"/>
            </a:xfrm>
            <a:custGeom>
              <a:gdLst>
                <a:gd fmla="*/ 14 w 23" name="T0"/>
                <a:gd fmla="*/ 35 h 36" name="T1"/>
                <a:gd fmla="*/ 11 w 23" name="T2"/>
                <a:gd fmla="*/ 33 h 36" name="T3"/>
                <a:gd fmla="*/ 18 w 23" name="T4"/>
                <a:gd fmla="*/ 31 h 36" name="T5"/>
                <a:gd fmla="*/ 13 w 23" name="T6"/>
                <a:gd fmla="*/ 32 h 36" name="T7"/>
                <a:gd fmla="*/ 17 w 23" name="T8"/>
                <a:gd fmla="*/ 30 h 36" name="T9"/>
                <a:gd fmla="*/ 10 w 23" name="T10"/>
                <a:gd fmla="*/ 31 h 36" name="T11"/>
                <a:gd fmla="*/ 17 w 23" name="T12"/>
                <a:gd fmla="*/ 28 h 36" name="T13"/>
                <a:gd fmla="*/ 14 w 23" name="T14"/>
                <a:gd fmla="*/ 30 h 36" name="T15"/>
                <a:gd fmla="*/ 9 w 23" name="T16"/>
                <a:gd fmla="*/ 30 h 36" name="T17"/>
                <a:gd fmla="*/ 17 w 23" name="T18"/>
                <a:gd fmla="*/ 27 h 36" name="T19"/>
                <a:gd fmla="*/ 10 w 23" name="T20"/>
                <a:gd fmla="*/ 29 h 36" name="T21"/>
                <a:gd fmla="*/ 9 w 23" name="T22"/>
                <a:gd fmla="*/ 28 h 36" name="T23"/>
                <a:gd fmla="*/ 17 w 23" name="T24"/>
                <a:gd fmla="*/ 26 h 36" name="T25"/>
                <a:gd fmla="*/ 10 w 23" name="T26"/>
                <a:gd fmla="*/ 27 h 36" name="T27"/>
                <a:gd fmla="*/ 9 w 23" name="T28"/>
                <a:gd fmla="*/ 26 h 36" name="T29"/>
                <a:gd fmla="*/ 12 w 23" name="T30"/>
                <a:gd fmla="*/ 25 h 36" name="T31"/>
                <a:gd fmla="*/ 13 w 23" name="T32"/>
                <a:gd fmla="*/ 26 h 36" name="T33"/>
                <a:gd fmla="*/ 14 w 23" name="T34"/>
                <a:gd fmla="*/ 25 h 36" name="T35"/>
                <a:gd fmla="*/ 15 w 23" name="T36"/>
                <a:gd fmla="*/ 25 h 36" name="T37"/>
                <a:gd fmla="*/ 15 w 23" name="T38"/>
                <a:gd fmla="*/ 25 h 36" name="T39"/>
                <a:gd fmla="*/ 11 w 23" name="T40"/>
                <a:gd fmla="*/ 17 h 36" name="T41"/>
                <a:gd fmla="*/ 14 w 23" name="T42"/>
                <a:gd fmla="*/ 24 h 36" name="T43"/>
                <a:gd fmla="*/ 6 w 23" name="T44"/>
                <a:gd fmla="*/ 12 h 36" name="T45"/>
                <a:gd fmla="*/ 7 w 23" name="T46"/>
                <a:gd fmla="*/ 10 h 36" name="T47"/>
                <a:gd fmla="*/ 16 w 23" name="T48"/>
                <a:gd fmla="*/ 10 h 36" name="T49"/>
                <a:gd fmla="*/ 16 w 23" name="T50"/>
                <a:gd fmla="*/ 9 h 36" name="T51"/>
                <a:gd fmla="*/ 12 w 23" name="T52"/>
                <a:gd fmla="*/ 9 h 36" name="T53"/>
                <a:gd fmla="*/ 13 w 23" name="T54"/>
                <a:gd fmla="*/ 10 h 36" name="T55"/>
                <a:gd fmla="*/ 8 w 23" name="T56"/>
                <a:gd fmla="*/ 25 h 36" name="T57"/>
                <a:gd fmla="*/ 5 w 23" name="T58"/>
                <a:gd fmla="*/ 20 h 36" name="T59"/>
                <a:gd fmla="*/ 11 w 23" name="T60"/>
                <a:gd fmla="*/ 0 h 36" name="T61"/>
                <a:gd fmla="*/ 19 w 23" name="T62"/>
                <a:gd fmla="*/ 20 h 36" name="T63"/>
                <a:gd fmla="*/ 18 w 23" name="T64"/>
                <a:gd fmla="*/ 24 h 36" name="T65"/>
                <a:gd fmla="*/ 15 w 23" name="T66"/>
                <a:gd fmla="*/ 16 h 36" name="T67"/>
                <a:gd fmla="*/ 17 w 23" name="T68"/>
                <a:gd fmla="*/ 9 h 36" name="T69"/>
                <a:gd fmla="*/ 14 w 23" name="T70"/>
                <a:gd fmla="*/ 15 h 36" name="T71"/>
                <a:gd fmla="*/ 14 w 23" name="T72"/>
                <a:gd fmla="*/ 8 h 36" name="T73"/>
                <a:gd fmla="*/ 12 w 23" name="T74"/>
                <a:gd fmla="*/ 15 h 36" name="T75"/>
                <a:gd fmla="*/ 9 w 23" name="T76"/>
                <a:gd fmla="*/ 11 h 36" name="T77"/>
                <a:gd fmla="*/ 5 w 23" name="T78"/>
                <a:gd fmla="*/ 11 h 36" name="T79"/>
                <a:gd fmla="*/ 12 w 23" name="T80"/>
                <a:gd fmla="*/ 25 h 36" name="T81"/>
                <a:gd fmla="*/ 12 w 23" name="T82"/>
                <a:gd fmla="*/ 0 h 36" name="T83"/>
                <a:gd fmla="*/ 4 w 23" name="T84"/>
                <a:gd fmla="*/ 19 h 36" name="T85"/>
                <a:gd fmla="*/ 6 w 23" name="T86"/>
                <a:gd fmla="*/ 24 h 36" name="T87"/>
                <a:gd fmla="*/ 8 w 23" name="T88"/>
                <a:gd fmla="*/ 28 h 36" name="T89"/>
                <a:gd fmla="*/ 9 w 23" name="T90"/>
                <a:gd fmla="*/ 31 h 36" name="T91"/>
                <a:gd fmla="*/ 11 w 23" name="T92"/>
                <a:gd fmla="*/ 35 h 36" name="T93"/>
                <a:gd fmla="*/ 19 w 23" name="T94"/>
                <a:gd fmla="*/ 31 h 36" name="T95"/>
                <a:gd fmla="*/ 18 w 23" name="T96"/>
                <a:gd fmla="*/ 30 h 36" name="T97"/>
                <a:gd fmla="*/ 18 w 23" name="T98"/>
                <a:gd fmla="*/ 29 h 36" name="T99"/>
                <a:gd fmla="*/ 18 w 23" name="T100"/>
                <a:gd fmla="*/ 28 h 36" name="T101"/>
                <a:gd fmla="*/ 18 w 23" name="T102"/>
                <a:gd fmla="*/ 26 h 36" name="T103"/>
                <a:gd fmla="*/ 19 w 23" name="T104"/>
                <a:gd fmla="*/ 21 h 36" name="T105"/>
                <a:gd fmla="*/ 12 w 23" name="T106"/>
                <a:gd fmla="*/ 0 h 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6" w="23">
                  <a:moveTo>
                    <a:pt x="12" y="33"/>
                  </a:moveTo>
                  <a:cubicBezTo>
                    <a:pt x="14" y="33"/>
                    <a:pt x="16" y="33"/>
                    <a:pt x="18" y="32"/>
                  </a:cubicBezTo>
                  <a:cubicBezTo>
                    <a:pt x="17" y="33"/>
                    <a:pt x="17" y="34"/>
                    <a:pt x="16" y="34"/>
                  </a:cubicBezTo>
                  <a:cubicBezTo>
                    <a:pt x="16" y="35"/>
                    <a:pt x="15" y="35"/>
                    <a:pt x="14" y="35"/>
                  </a:cubicBezTo>
                  <a:cubicBezTo>
                    <a:pt x="13" y="35"/>
                    <a:pt x="12" y="35"/>
                    <a:pt x="11" y="34"/>
                  </a:cubicBezTo>
                  <a:cubicBezTo>
                    <a:pt x="11" y="34"/>
                    <a:pt x="10" y="33"/>
                    <a:pt x="10" y="33"/>
                  </a:cubicBezTo>
                  <a:cubicBezTo>
                    <a:pt x="11" y="33"/>
                    <a:pt x="11" y="33"/>
                    <a:pt x="11" y="33"/>
                  </a:cubicBezTo>
                  <a:cubicBezTo>
                    <a:pt x="11" y="33"/>
                    <a:pt x="11" y="33"/>
                    <a:pt x="11" y="33"/>
                  </a:cubicBezTo>
                  <a:cubicBezTo>
                    <a:pt x="11" y="33"/>
                    <a:pt x="12" y="33"/>
                    <a:pt x="12" y="33"/>
                  </a:cubicBezTo>
                  <a:moveTo>
                    <a:pt x="13" y="32"/>
                  </a:moveTo>
                  <a:cubicBezTo>
                    <a:pt x="15" y="32"/>
                    <a:pt x="16" y="32"/>
                    <a:pt x="18" y="31"/>
                  </a:cubicBezTo>
                  <a:cubicBezTo>
                    <a:pt x="18" y="31"/>
                    <a:pt x="18" y="31"/>
                    <a:pt x="18" y="31"/>
                  </a:cubicBezTo>
                  <a:cubicBezTo>
                    <a:pt x="18" y="31"/>
                    <a:pt x="18" y="31"/>
                    <a:pt x="18" y="31"/>
                  </a:cubicBezTo>
                  <a:cubicBezTo>
                    <a:pt x="18" y="31"/>
                    <a:pt x="18" y="31"/>
                    <a:pt x="18" y="31"/>
                  </a:cubicBezTo>
                  <a:cubicBezTo>
                    <a:pt x="17" y="32"/>
                    <a:pt x="17" y="32"/>
                    <a:pt x="17" y="32"/>
                  </a:cubicBezTo>
                  <a:cubicBezTo>
                    <a:pt x="16" y="32"/>
                    <a:pt x="15" y="32"/>
                    <a:pt x="13" y="32"/>
                  </a:cubicBezTo>
                  <a:moveTo>
                    <a:pt x="10" y="31"/>
                  </a:moveTo>
                  <a:cubicBezTo>
                    <a:pt x="12" y="31"/>
                    <a:pt x="13" y="31"/>
                    <a:pt x="15" y="31"/>
                  </a:cubicBezTo>
                  <a:cubicBezTo>
                    <a:pt x="16" y="31"/>
                    <a:pt x="17" y="30"/>
                    <a:pt x="18" y="30"/>
                  </a:cubicBezTo>
                  <a:cubicBezTo>
                    <a:pt x="17" y="30"/>
                    <a:pt x="17" y="30"/>
                    <a:pt x="17" y="30"/>
                  </a:cubicBezTo>
                  <a:cubicBezTo>
                    <a:pt x="15" y="31"/>
                    <a:pt x="13" y="32"/>
                    <a:pt x="10" y="32"/>
                  </a:cubicBezTo>
                  <a:cubicBezTo>
                    <a:pt x="10" y="32"/>
                    <a:pt x="10" y="32"/>
                    <a:pt x="10" y="32"/>
                  </a:cubicBezTo>
                  <a:cubicBezTo>
                    <a:pt x="9" y="32"/>
                    <a:pt x="9" y="32"/>
                    <a:pt x="9" y="32"/>
                  </a:cubicBezTo>
                  <a:cubicBezTo>
                    <a:pt x="10" y="31"/>
                    <a:pt x="10" y="31"/>
                    <a:pt x="10" y="31"/>
                  </a:cubicBezTo>
                  <a:cubicBezTo>
                    <a:pt x="10" y="31"/>
                    <a:pt x="10" y="31"/>
                    <a:pt x="10" y="31"/>
                  </a:cubicBezTo>
                  <a:moveTo>
                    <a:pt x="9" y="30"/>
                  </a:moveTo>
                  <a:cubicBezTo>
                    <a:pt x="10" y="30"/>
                    <a:pt x="10" y="30"/>
                    <a:pt x="10" y="30"/>
                  </a:cubicBezTo>
                  <a:cubicBezTo>
                    <a:pt x="12" y="30"/>
                    <a:pt x="15" y="29"/>
                    <a:pt x="17" y="28"/>
                  </a:cubicBezTo>
                  <a:cubicBezTo>
                    <a:pt x="17" y="28"/>
                    <a:pt x="17" y="28"/>
                    <a:pt x="17" y="28"/>
                  </a:cubicBezTo>
                  <a:cubicBezTo>
                    <a:pt x="17" y="29"/>
                    <a:pt x="17" y="29"/>
                    <a:pt x="17" y="29"/>
                  </a:cubicBezTo>
                  <a:cubicBezTo>
                    <a:pt x="17" y="29"/>
                    <a:pt x="17" y="29"/>
                    <a:pt x="17" y="29"/>
                  </a:cubicBezTo>
                  <a:cubicBezTo>
                    <a:pt x="16" y="30"/>
                    <a:pt x="15" y="30"/>
                    <a:pt x="14" y="30"/>
                  </a:cubicBezTo>
                  <a:cubicBezTo>
                    <a:pt x="13" y="30"/>
                    <a:pt x="12" y="31"/>
                    <a:pt x="10" y="31"/>
                  </a:cubicBezTo>
                  <a:cubicBezTo>
                    <a:pt x="10" y="31"/>
                    <a:pt x="10" y="31"/>
                    <a:pt x="9" y="30"/>
                  </a:cubicBezTo>
                  <a:cubicBezTo>
                    <a:pt x="9" y="30"/>
                    <a:pt x="9" y="30"/>
                    <a:pt x="9" y="30"/>
                  </a:cubicBezTo>
                  <a:cubicBezTo>
                    <a:pt x="9" y="30"/>
                    <a:pt x="9" y="30"/>
                    <a:pt x="9" y="30"/>
                  </a:cubicBezTo>
                  <a:cubicBezTo>
                    <a:pt x="9" y="30"/>
                    <a:pt x="9" y="30"/>
                    <a:pt x="9" y="30"/>
                  </a:cubicBezTo>
                  <a:moveTo>
                    <a:pt x="10" y="28"/>
                  </a:moveTo>
                  <a:cubicBezTo>
                    <a:pt x="10" y="28"/>
                    <a:pt x="10" y="28"/>
                    <a:pt x="11" y="28"/>
                  </a:cubicBezTo>
                  <a:cubicBezTo>
                    <a:pt x="17" y="27"/>
                    <a:pt x="17" y="27"/>
                    <a:pt x="17" y="27"/>
                  </a:cubicBezTo>
                  <a:cubicBezTo>
                    <a:pt x="17" y="27"/>
                    <a:pt x="17" y="27"/>
                    <a:pt x="17" y="27"/>
                  </a:cubicBezTo>
                  <a:cubicBezTo>
                    <a:pt x="17" y="28"/>
                    <a:pt x="17" y="28"/>
                    <a:pt x="17" y="28"/>
                  </a:cubicBezTo>
                  <a:cubicBezTo>
                    <a:pt x="17" y="28"/>
                    <a:pt x="17" y="28"/>
                    <a:pt x="17" y="28"/>
                  </a:cubicBezTo>
                  <a:cubicBezTo>
                    <a:pt x="15" y="28"/>
                    <a:pt x="12" y="29"/>
                    <a:pt x="10" y="29"/>
                  </a:cubicBezTo>
                  <a:cubicBezTo>
                    <a:pt x="9" y="29"/>
                    <a:pt x="9" y="29"/>
                    <a:pt x="9" y="29"/>
                  </a:cubicBezTo>
                  <a:cubicBezTo>
                    <a:pt x="9" y="29"/>
                    <a:pt x="9" y="29"/>
                    <a:pt x="9" y="29"/>
                  </a:cubicBezTo>
                  <a:cubicBezTo>
                    <a:pt x="9" y="29"/>
                    <a:pt x="9" y="29"/>
                    <a:pt x="9" y="29"/>
                  </a:cubicBezTo>
                  <a:cubicBezTo>
                    <a:pt x="9" y="28"/>
                    <a:pt x="9" y="28"/>
                    <a:pt x="9" y="28"/>
                  </a:cubicBezTo>
                  <a:cubicBezTo>
                    <a:pt x="10" y="28"/>
                    <a:pt x="10" y="28"/>
                    <a:pt x="10" y="28"/>
                  </a:cubicBezTo>
                  <a:moveTo>
                    <a:pt x="10" y="27"/>
                  </a:moveTo>
                  <a:cubicBezTo>
                    <a:pt x="12" y="27"/>
                    <a:pt x="14" y="26"/>
                    <a:pt x="16" y="26"/>
                  </a:cubicBezTo>
                  <a:cubicBezTo>
                    <a:pt x="16" y="26"/>
                    <a:pt x="17" y="26"/>
                    <a:pt x="17" y="26"/>
                  </a:cubicBezTo>
                  <a:cubicBezTo>
                    <a:pt x="17" y="26"/>
                    <a:pt x="17" y="26"/>
                    <a:pt x="17" y="26"/>
                  </a:cubicBezTo>
                  <a:cubicBezTo>
                    <a:pt x="17" y="26"/>
                    <a:pt x="17" y="26"/>
                    <a:pt x="17" y="26"/>
                  </a:cubicBezTo>
                  <a:cubicBezTo>
                    <a:pt x="11" y="27"/>
                    <a:pt x="11" y="27"/>
                    <a:pt x="11" y="27"/>
                  </a:cubicBezTo>
                  <a:cubicBezTo>
                    <a:pt x="10" y="27"/>
                    <a:pt x="10" y="27"/>
                    <a:pt x="10" y="27"/>
                  </a:cubicBezTo>
                  <a:cubicBezTo>
                    <a:pt x="9" y="27"/>
                    <a:pt x="9" y="27"/>
                    <a:pt x="9" y="27"/>
                  </a:cubicBezTo>
                  <a:cubicBezTo>
                    <a:pt x="9" y="27"/>
                    <a:pt x="9" y="27"/>
                    <a:pt x="9" y="27"/>
                  </a:cubicBezTo>
                  <a:cubicBezTo>
                    <a:pt x="9" y="27"/>
                    <a:pt x="9" y="27"/>
                    <a:pt x="9" y="27"/>
                  </a:cubicBezTo>
                  <a:cubicBezTo>
                    <a:pt x="9" y="26"/>
                    <a:pt x="9" y="26"/>
                    <a:pt x="9" y="26"/>
                  </a:cubicBezTo>
                  <a:cubicBezTo>
                    <a:pt x="9" y="27"/>
                    <a:pt x="9" y="27"/>
                    <a:pt x="9" y="27"/>
                  </a:cubicBezTo>
                  <a:cubicBezTo>
                    <a:pt x="10" y="27"/>
                    <a:pt x="10" y="27"/>
                    <a:pt x="10" y="27"/>
                  </a:cubicBezTo>
                  <a:moveTo>
                    <a:pt x="11" y="26"/>
                  </a:moveTo>
                  <a:cubicBezTo>
                    <a:pt x="11" y="26"/>
                    <a:pt x="12" y="26"/>
                    <a:pt x="12" y="25"/>
                  </a:cubicBezTo>
                  <a:cubicBezTo>
                    <a:pt x="12" y="26"/>
                    <a:pt x="12" y="26"/>
                    <a:pt x="12" y="26"/>
                  </a:cubicBezTo>
                  <a:cubicBezTo>
                    <a:pt x="12" y="26"/>
                    <a:pt x="12" y="26"/>
                    <a:pt x="12" y="26"/>
                  </a:cubicBezTo>
                  <a:cubicBezTo>
                    <a:pt x="12" y="26"/>
                    <a:pt x="11" y="26"/>
                    <a:pt x="11" y="26"/>
                  </a:cubicBezTo>
                  <a:moveTo>
                    <a:pt x="13" y="26"/>
                  </a:moveTo>
                  <a:cubicBezTo>
                    <a:pt x="13" y="25"/>
                    <a:pt x="13" y="25"/>
                    <a:pt x="13" y="25"/>
                  </a:cubicBezTo>
                  <a:cubicBezTo>
                    <a:pt x="13" y="25"/>
                    <a:pt x="13" y="25"/>
                    <a:pt x="13" y="25"/>
                  </a:cubicBezTo>
                  <a:cubicBezTo>
                    <a:pt x="13" y="25"/>
                    <a:pt x="14" y="25"/>
                    <a:pt x="14" y="25"/>
                  </a:cubicBezTo>
                  <a:cubicBezTo>
                    <a:pt x="14" y="25"/>
                    <a:pt x="14" y="25"/>
                    <a:pt x="14" y="25"/>
                  </a:cubicBezTo>
                  <a:cubicBezTo>
                    <a:pt x="14" y="25"/>
                    <a:pt x="14" y="25"/>
                    <a:pt x="14" y="25"/>
                  </a:cubicBezTo>
                  <a:cubicBezTo>
                    <a:pt x="14" y="25"/>
                    <a:pt x="13" y="25"/>
                    <a:pt x="13" y="26"/>
                  </a:cubicBezTo>
                  <a:moveTo>
                    <a:pt x="15" y="25"/>
                  </a:moveTo>
                  <a:cubicBezTo>
                    <a:pt x="15" y="25"/>
                    <a:pt x="15" y="25"/>
                    <a:pt x="15" y="25"/>
                  </a:cubicBezTo>
                  <a:cubicBezTo>
                    <a:pt x="15" y="25"/>
                    <a:pt x="15" y="25"/>
                    <a:pt x="15" y="25"/>
                  </a:cubicBezTo>
                  <a:cubicBezTo>
                    <a:pt x="16" y="25"/>
                    <a:pt x="16" y="25"/>
                    <a:pt x="16" y="25"/>
                  </a:cubicBezTo>
                  <a:cubicBezTo>
                    <a:pt x="16" y="25"/>
                    <a:pt x="16" y="25"/>
                    <a:pt x="16" y="25"/>
                  </a:cubicBezTo>
                  <a:cubicBezTo>
                    <a:pt x="15" y="25"/>
                    <a:pt x="15" y="25"/>
                    <a:pt x="15" y="25"/>
                  </a:cubicBezTo>
                  <a:cubicBezTo>
                    <a:pt x="15" y="25"/>
                    <a:pt x="15" y="25"/>
                    <a:pt x="15" y="25"/>
                  </a:cubicBezTo>
                  <a:moveTo>
                    <a:pt x="13" y="24"/>
                  </a:moveTo>
                  <a:cubicBezTo>
                    <a:pt x="12" y="22"/>
                    <a:pt x="12" y="19"/>
                    <a:pt x="11" y="17"/>
                  </a:cubicBezTo>
                  <a:cubicBezTo>
                    <a:pt x="11" y="17"/>
                    <a:pt x="11" y="17"/>
                    <a:pt x="11" y="17"/>
                  </a:cubicBezTo>
                  <a:cubicBezTo>
                    <a:pt x="12" y="17"/>
                    <a:pt x="12" y="16"/>
                    <a:pt x="13" y="16"/>
                  </a:cubicBezTo>
                  <a:cubicBezTo>
                    <a:pt x="13" y="16"/>
                    <a:pt x="13" y="16"/>
                    <a:pt x="14" y="16"/>
                  </a:cubicBezTo>
                  <a:cubicBezTo>
                    <a:pt x="14" y="16"/>
                    <a:pt x="14" y="16"/>
                    <a:pt x="14" y="16"/>
                  </a:cubicBezTo>
                  <a:cubicBezTo>
                    <a:pt x="14" y="19"/>
                    <a:pt x="14" y="22"/>
                    <a:pt x="14" y="24"/>
                  </a:cubicBezTo>
                  <a:cubicBezTo>
                    <a:pt x="14" y="24"/>
                    <a:pt x="13" y="24"/>
                    <a:pt x="13" y="24"/>
                  </a:cubicBezTo>
                  <a:moveTo>
                    <a:pt x="10" y="16"/>
                  </a:moveTo>
                  <a:cubicBezTo>
                    <a:pt x="10" y="16"/>
                    <a:pt x="10" y="16"/>
                    <a:pt x="10" y="16"/>
                  </a:cubicBezTo>
                  <a:cubicBezTo>
                    <a:pt x="8" y="15"/>
                    <a:pt x="7" y="14"/>
                    <a:pt x="6" y="12"/>
                  </a:cubicBezTo>
                  <a:cubicBezTo>
                    <a:pt x="6" y="12"/>
                    <a:pt x="6" y="11"/>
                    <a:pt x="6" y="11"/>
                  </a:cubicBezTo>
                  <a:cubicBezTo>
                    <a:pt x="6" y="11"/>
                    <a:pt x="6" y="10"/>
                    <a:pt x="6" y="10"/>
                  </a:cubicBezTo>
                  <a:cubicBezTo>
                    <a:pt x="7" y="10"/>
                    <a:pt x="7" y="10"/>
                    <a:pt x="7" y="10"/>
                  </a:cubicBezTo>
                  <a:cubicBezTo>
                    <a:pt x="7" y="10"/>
                    <a:pt x="7" y="10"/>
                    <a:pt x="7" y="10"/>
                  </a:cubicBezTo>
                  <a:cubicBezTo>
                    <a:pt x="8" y="10"/>
                    <a:pt x="8" y="10"/>
                    <a:pt x="8" y="11"/>
                  </a:cubicBezTo>
                  <a:cubicBezTo>
                    <a:pt x="9" y="13"/>
                    <a:pt x="10" y="14"/>
                    <a:pt x="10" y="16"/>
                  </a:cubicBezTo>
                  <a:moveTo>
                    <a:pt x="15" y="15"/>
                  </a:moveTo>
                  <a:cubicBezTo>
                    <a:pt x="15" y="13"/>
                    <a:pt x="15" y="12"/>
                    <a:pt x="16" y="10"/>
                  </a:cubicBezTo>
                  <a:cubicBezTo>
                    <a:pt x="16" y="9"/>
                    <a:pt x="16" y="9"/>
                    <a:pt x="16" y="9"/>
                  </a:cubicBezTo>
                  <a:cubicBezTo>
                    <a:pt x="16" y="9"/>
                    <a:pt x="16" y="9"/>
                    <a:pt x="16" y="9"/>
                  </a:cubicBezTo>
                  <a:cubicBezTo>
                    <a:pt x="16" y="9"/>
                    <a:pt x="16" y="9"/>
                    <a:pt x="16" y="9"/>
                  </a:cubicBezTo>
                  <a:cubicBezTo>
                    <a:pt x="16" y="9"/>
                    <a:pt x="16" y="9"/>
                    <a:pt x="16" y="9"/>
                  </a:cubicBezTo>
                  <a:cubicBezTo>
                    <a:pt x="16" y="11"/>
                    <a:pt x="16" y="12"/>
                    <a:pt x="16" y="14"/>
                  </a:cubicBezTo>
                  <a:cubicBezTo>
                    <a:pt x="15" y="14"/>
                    <a:pt x="15" y="15"/>
                    <a:pt x="15" y="15"/>
                  </a:cubicBezTo>
                  <a:moveTo>
                    <a:pt x="12" y="14"/>
                  </a:moveTo>
                  <a:cubicBezTo>
                    <a:pt x="12" y="12"/>
                    <a:pt x="12" y="11"/>
                    <a:pt x="12" y="9"/>
                  </a:cubicBezTo>
                  <a:cubicBezTo>
                    <a:pt x="12" y="9"/>
                    <a:pt x="12" y="9"/>
                    <a:pt x="12" y="9"/>
                  </a:cubicBezTo>
                  <a:cubicBezTo>
                    <a:pt x="12" y="9"/>
                    <a:pt x="12" y="9"/>
                    <a:pt x="12" y="9"/>
                  </a:cubicBezTo>
                  <a:cubicBezTo>
                    <a:pt x="13" y="9"/>
                    <a:pt x="13" y="9"/>
                    <a:pt x="13" y="9"/>
                  </a:cubicBezTo>
                  <a:cubicBezTo>
                    <a:pt x="13" y="10"/>
                    <a:pt x="13" y="10"/>
                    <a:pt x="13" y="10"/>
                  </a:cubicBezTo>
                  <a:cubicBezTo>
                    <a:pt x="13" y="11"/>
                    <a:pt x="13" y="13"/>
                    <a:pt x="12" y="14"/>
                  </a:cubicBezTo>
                  <a:moveTo>
                    <a:pt x="8" y="26"/>
                  </a:moveTo>
                  <a:cubicBezTo>
                    <a:pt x="8" y="26"/>
                    <a:pt x="8" y="26"/>
                    <a:pt x="8" y="26"/>
                  </a:cubicBezTo>
                  <a:cubicBezTo>
                    <a:pt x="8" y="25"/>
                    <a:pt x="8" y="25"/>
                    <a:pt x="8" y="25"/>
                  </a:cubicBezTo>
                  <a:cubicBezTo>
                    <a:pt x="8" y="25"/>
                    <a:pt x="7" y="24"/>
                    <a:pt x="7" y="24"/>
                  </a:cubicBezTo>
                  <a:cubicBezTo>
                    <a:pt x="7" y="23"/>
                    <a:pt x="7" y="23"/>
                    <a:pt x="7" y="23"/>
                  </a:cubicBezTo>
                  <a:cubicBezTo>
                    <a:pt x="7" y="22"/>
                    <a:pt x="7" y="22"/>
                    <a:pt x="7" y="22"/>
                  </a:cubicBezTo>
                  <a:cubicBezTo>
                    <a:pt x="7" y="21"/>
                    <a:pt x="6" y="20"/>
                    <a:pt x="5" y="20"/>
                  </a:cubicBezTo>
                  <a:cubicBezTo>
                    <a:pt x="5" y="19"/>
                    <a:pt x="5" y="19"/>
                    <a:pt x="5" y="19"/>
                  </a:cubicBezTo>
                  <a:cubicBezTo>
                    <a:pt x="4" y="18"/>
                    <a:pt x="4" y="18"/>
                    <a:pt x="3" y="17"/>
                  </a:cubicBezTo>
                  <a:cubicBezTo>
                    <a:pt x="1" y="14"/>
                    <a:pt x="1" y="9"/>
                    <a:pt x="3" y="5"/>
                  </a:cubicBezTo>
                  <a:cubicBezTo>
                    <a:pt x="5" y="2"/>
                    <a:pt x="7" y="1"/>
                    <a:pt x="11" y="0"/>
                  </a:cubicBezTo>
                  <a:cubicBezTo>
                    <a:pt x="11" y="0"/>
                    <a:pt x="11" y="0"/>
                    <a:pt x="12" y="0"/>
                  </a:cubicBezTo>
                  <a:cubicBezTo>
                    <a:pt x="15" y="0"/>
                    <a:pt x="18" y="2"/>
                    <a:pt x="20" y="5"/>
                  </a:cubicBezTo>
                  <a:cubicBezTo>
                    <a:pt x="22" y="8"/>
                    <a:pt x="21" y="14"/>
                    <a:pt x="20" y="16"/>
                  </a:cubicBezTo>
                  <a:cubicBezTo>
                    <a:pt x="19" y="18"/>
                    <a:pt x="19" y="19"/>
                    <a:pt x="19" y="20"/>
                  </a:cubicBezTo>
                  <a:cubicBezTo>
                    <a:pt x="18" y="21"/>
                    <a:pt x="18" y="21"/>
                    <a:pt x="18" y="21"/>
                  </a:cubicBezTo>
                  <a:cubicBezTo>
                    <a:pt x="18" y="21"/>
                    <a:pt x="18" y="22"/>
                    <a:pt x="18" y="22"/>
                  </a:cubicBezTo>
                  <a:cubicBezTo>
                    <a:pt x="18" y="23"/>
                    <a:pt x="18" y="23"/>
                    <a:pt x="18" y="23"/>
                  </a:cubicBezTo>
                  <a:cubicBezTo>
                    <a:pt x="18" y="23"/>
                    <a:pt x="18" y="24"/>
                    <a:pt x="18" y="24"/>
                  </a:cubicBezTo>
                  <a:cubicBezTo>
                    <a:pt x="17" y="24"/>
                    <a:pt x="17" y="24"/>
                    <a:pt x="17" y="24"/>
                  </a:cubicBezTo>
                  <a:cubicBezTo>
                    <a:pt x="17" y="24"/>
                    <a:pt x="16" y="24"/>
                    <a:pt x="16" y="24"/>
                  </a:cubicBezTo>
                  <a:cubicBezTo>
                    <a:pt x="16" y="24"/>
                    <a:pt x="15" y="24"/>
                    <a:pt x="15" y="24"/>
                  </a:cubicBezTo>
                  <a:cubicBezTo>
                    <a:pt x="15" y="22"/>
                    <a:pt x="14" y="19"/>
                    <a:pt x="15" y="16"/>
                  </a:cubicBezTo>
                  <a:cubicBezTo>
                    <a:pt x="15" y="16"/>
                    <a:pt x="15" y="16"/>
                    <a:pt x="15" y="16"/>
                  </a:cubicBezTo>
                  <a:cubicBezTo>
                    <a:pt x="16" y="15"/>
                    <a:pt x="16" y="15"/>
                    <a:pt x="16" y="14"/>
                  </a:cubicBezTo>
                  <a:cubicBezTo>
                    <a:pt x="17" y="13"/>
                    <a:pt x="17" y="11"/>
                    <a:pt x="17" y="9"/>
                  </a:cubicBezTo>
                  <a:cubicBezTo>
                    <a:pt x="17" y="9"/>
                    <a:pt x="17" y="9"/>
                    <a:pt x="17" y="9"/>
                  </a:cubicBezTo>
                  <a:cubicBezTo>
                    <a:pt x="17" y="8"/>
                    <a:pt x="16" y="8"/>
                    <a:pt x="16" y="8"/>
                  </a:cubicBezTo>
                  <a:cubicBezTo>
                    <a:pt x="16" y="8"/>
                    <a:pt x="16" y="8"/>
                    <a:pt x="15" y="9"/>
                  </a:cubicBezTo>
                  <a:cubicBezTo>
                    <a:pt x="15" y="10"/>
                    <a:pt x="15" y="10"/>
                    <a:pt x="15" y="10"/>
                  </a:cubicBezTo>
                  <a:cubicBezTo>
                    <a:pt x="14" y="12"/>
                    <a:pt x="14" y="13"/>
                    <a:pt x="14" y="15"/>
                  </a:cubicBezTo>
                  <a:cubicBezTo>
                    <a:pt x="13" y="15"/>
                    <a:pt x="13" y="15"/>
                    <a:pt x="13" y="15"/>
                  </a:cubicBezTo>
                  <a:cubicBezTo>
                    <a:pt x="13" y="15"/>
                    <a:pt x="13" y="15"/>
                    <a:pt x="13" y="15"/>
                  </a:cubicBezTo>
                  <a:cubicBezTo>
                    <a:pt x="13" y="13"/>
                    <a:pt x="14" y="12"/>
                    <a:pt x="14" y="10"/>
                  </a:cubicBezTo>
                  <a:cubicBezTo>
                    <a:pt x="14" y="10"/>
                    <a:pt x="14" y="9"/>
                    <a:pt x="14" y="8"/>
                  </a:cubicBezTo>
                  <a:cubicBezTo>
                    <a:pt x="13" y="8"/>
                    <a:pt x="13" y="8"/>
                    <a:pt x="12" y="8"/>
                  </a:cubicBezTo>
                  <a:cubicBezTo>
                    <a:pt x="12" y="8"/>
                    <a:pt x="12" y="8"/>
                    <a:pt x="12" y="8"/>
                  </a:cubicBezTo>
                  <a:cubicBezTo>
                    <a:pt x="11" y="8"/>
                    <a:pt x="11" y="9"/>
                    <a:pt x="11" y="9"/>
                  </a:cubicBezTo>
                  <a:cubicBezTo>
                    <a:pt x="11" y="11"/>
                    <a:pt x="11" y="13"/>
                    <a:pt x="12" y="15"/>
                  </a:cubicBezTo>
                  <a:cubicBezTo>
                    <a:pt x="12" y="15"/>
                    <a:pt x="12" y="15"/>
                    <a:pt x="12" y="15"/>
                  </a:cubicBezTo>
                  <a:cubicBezTo>
                    <a:pt x="12" y="16"/>
                    <a:pt x="12" y="16"/>
                    <a:pt x="11" y="16"/>
                  </a:cubicBezTo>
                  <a:cubicBezTo>
                    <a:pt x="11" y="16"/>
                    <a:pt x="11" y="16"/>
                    <a:pt x="11" y="16"/>
                  </a:cubicBezTo>
                  <a:cubicBezTo>
                    <a:pt x="11" y="14"/>
                    <a:pt x="10" y="12"/>
                    <a:pt x="9" y="11"/>
                  </a:cubicBezTo>
                  <a:cubicBezTo>
                    <a:pt x="9" y="10"/>
                    <a:pt x="9" y="9"/>
                    <a:pt x="8" y="9"/>
                  </a:cubicBezTo>
                  <a:cubicBezTo>
                    <a:pt x="8" y="9"/>
                    <a:pt x="7" y="9"/>
                    <a:pt x="7" y="9"/>
                  </a:cubicBezTo>
                  <a:cubicBezTo>
                    <a:pt x="7" y="9"/>
                    <a:pt x="6" y="9"/>
                    <a:pt x="6" y="9"/>
                  </a:cubicBezTo>
                  <a:cubicBezTo>
                    <a:pt x="5" y="10"/>
                    <a:pt x="5" y="10"/>
                    <a:pt x="5" y="11"/>
                  </a:cubicBezTo>
                  <a:cubicBezTo>
                    <a:pt x="5" y="12"/>
                    <a:pt x="5" y="12"/>
                    <a:pt x="6" y="13"/>
                  </a:cubicBezTo>
                  <a:cubicBezTo>
                    <a:pt x="7" y="14"/>
                    <a:pt x="8" y="15"/>
                    <a:pt x="9" y="16"/>
                  </a:cubicBezTo>
                  <a:cubicBezTo>
                    <a:pt x="10" y="17"/>
                    <a:pt x="10" y="17"/>
                    <a:pt x="10" y="17"/>
                  </a:cubicBezTo>
                  <a:cubicBezTo>
                    <a:pt x="11" y="19"/>
                    <a:pt x="12" y="22"/>
                    <a:pt x="12" y="25"/>
                  </a:cubicBezTo>
                  <a:cubicBezTo>
                    <a:pt x="11" y="25"/>
                    <a:pt x="10" y="25"/>
                    <a:pt x="9" y="26"/>
                  </a:cubicBezTo>
                  <a:cubicBezTo>
                    <a:pt x="9" y="26"/>
                    <a:pt x="9" y="26"/>
                    <a:pt x="9" y="26"/>
                  </a:cubicBezTo>
                  <a:cubicBezTo>
                    <a:pt x="8" y="26"/>
                    <a:pt x="8" y="26"/>
                    <a:pt x="8" y="26"/>
                  </a:cubicBezTo>
                  <a:moveTo>
                    <a:pt x="12" y="0"/>
                  </a:moveTo>
                  <a:cubicBezTo>
                    <a:pt x="11" y="0"/>
                    <a:pt x="11" y="0"/>
                    <a:pt x="11" y="0"/>
                  </a:cubicBezTo>
                  <a:cubicBezTo>
                    <a:pt x="7" y="0"/>
                    <a:pt x="4" y="2"/>
                    <a:pt x="2" y="5"/>
                  </a:cubicBezTo>
                  <a:cubicBezTo>
                    <a:pt x="0" y="9"/>
                    <a:pt x="0" y="14"/>
                    <a:pt x="3" y="17"/>
                  </a:cubicBezTo>
                  <a:cubicBezTo>
                    <a:pt x="3" y="18"/>
                    <a:pt x="4" y="19"/>
                    <a:pt x="4" y="19"/>
                  </a:cubicBezTo>
                  <a:cubicBezTo>
                    <a:pt x="5" y="20"/>
                    <a:pt x="5" y="20"/>
                    <a:pt x="5" y="20"/>
                  </a:cubicBezTo>
                  <a:cubicBezTo>
                    <a:pt x="5" y="21"/>
                    <a:pt x="6" y="22"/>
                    <a:pt x="6" y="23"/>
                  </a:cubicBezTo>
                  <a:cubicBezTo>
                    <a:pt x="6" y="23"/>
                    <a:pt x="6" y="23"/>
                    <a:pt x="6" y="23"/>
                  </a:cubicBezTo>
                  <a:cubicBezTo>
                    <a:pt x="6" y="24"/>
                    <a:pt x="6" y="24"/>
                    <a:pt x="6" y="24"/>
                  </a:cubicBezTo>
                  <a:cubicBezTo>
                    <a:pt x="7" y="25"/>
                    <a:pt x="7" y="25"/>
                    <a:pt x="7" y="26"/>
                  </a:cubicBezTo>
                  <a:cubicBezTo>
                    <a:pt x="8" y="26"/>
                    <a:pt x="8" y="26"/>
                    <a:pt x="8" y="26"/>
                  </a:cubicBezTo>
                  <a:cubicBezTo>
                    <a:pt x="8" y="26"/>
                    <a:pt x="8" y="27"/>
                    <a:pt x="8" y="27"/>
                  </a:cubicBezTo>
                  <a:cubicBezTo>
                    <a:pt x="8" y="28"/>
                    <a:pt x="8" y="28"/>
                    <a:pt x="8" y="28"/>
                  </a:cubicBezTo>
                  <a:cubicBezTo>
                    <a:pt x="8" y="29"/>
                    <a:pt x="8" y="29"/>
                    <a:pt x="8" y="29"/>
                  </a:cubicBezTo>
                  <a:cubicBezTo>
                    <a:pt x="9" y="30"/>
                    <a:pt x="9" y="30"/>
                    <a:pt x="9" y="30"/>
                  </a:cubicBezTo>
                  <a:cubicBezTo>
                    <a:pt x="8" y="30"/>
                    <a:pt x="8" y="30"/>
                    <a:pt x="9" y="31"/>
                  </a:cubicBezTo>
                  <a:cubicBezTo>
                    <a:pt x="9" y="31"/>
                    <a:pt x="9" y="31"/>
                    <a:pt x="9" y="31"/>
                  </a:cubicBezTo>
                  <a:cubicBezTo>
                    <a:pt x="9" y="32"/>
                    <a:pt x="9" y="32"/>
                    <a:pt x="9" y="32"/>
                  </a:cubicBezTo>
                  <a:cubicBezTo>
                    <a:pt x="9" y="33"/>
                    <a:pt x="9" y="33"/>
                    <a:pt x="9" y="33"/>
                  </a:cubicBezTo>
                  <a:cubicBezTo>
                    <a:pt x="9" y="33"/>
                    <a:pt x="9" y="33"/>
                    <a:pt x="9" y="33"/>
                  </a:cubicBezTo>
                  <a:cubicBezTo>
                    <a:pt x="9" y="34"/>
                    <a:pt x="10" y="34"/>
                    <a:pt x="11" y="35"/>
                  </a:cubicBezTo>
                  <a:cubicBezTo>
                    <a:pt x="12" y="35"/>
                    <a:pt x="13" y="36"/>
                    <a:pt x="14" y="36"/>
                  </a:cubicBezTo>
                  <a:cubicBezTo>
                    <a:pt x="15" y="36"/>
                    <a:pt x="16" y="35"/>
                    <a:pt x="17" y="35"/>
                  </a:cubicBezTo>
                  <a:cubicBezTo>
                    <a:pt x="17" y="34"/>
                    <a:pt x="19" y="32"/>
                    <a:pt x="18" y="32"/>
                  </a:cubicBezTo>
                  <a:cubicBezTo>
                    <a:pt x="19" y="31"/>
                    <a:pt x="19" y="31"/>
                    <a:pt x="19" y="31"/>
                  </a:cubicBezTo>
                  <a:cubicBezTo>
                    <a:pt x="18" y="31"/>
                    <a:pt x="18" y="31"/>
                    <a:pt x="18" y="31"/>
                  </a:cubicBezTo>
                  <a:cubicBezTo>
                    <a:pt x="18" y="31"/>
                    <a:pt x="18" y="31"/>
                    <a:pt x="18" y="31"/>
                  </a:cubicBezTo>
                  <a:cubicBezTo>
                    <a:pt x="19" y="30"/>
                    <a:pt x="19" y="30"/>
                    <a:pt x="19" y="30"/>
                  </a:cubicBezTo>
                  <a:cubicBezTo>
                    <a:pt x="18" y="30"/>
                    <a:pt x="18" y="30"/>
                    <a:pt x="18" y="30"/>
                  </a:cubicBezTo>
                  <a:cubicBezTo>
                    <a:pt x="19" y="30"/>
                    <a:pt x="19" y="30"/>
                    <a:pt x="19" y="30"/>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8"/>
                    <a:pt x="18" y="28"/>
                    <a:pt x="18" y="28"/>
                  </a:cubicBezTo>
                  <a:cubicBezTo>
                    <a:pt x="18" y="28"/>
                    <a:pt x="18" y="28"/>
                    <a:pt x="18" y="28"/>
                  </a:cubicBezTo>
                  <a:cubicBezTo>
                    <a:pt x="18" y="27"/>
                    <a:pt x="18" y="27"/>
                    <a:pt x="18" y="27"/>
                  </a:cubicBezTo>
                  <a:cubicBezTo>
                    <a:pt x="18" y="27"/>
                    <a:pt x="18" y="27"/>
                    <a:pt x="18" y="27"/>
                  </a:cubicBezTo>
                  <a:cubicBezTo>
                    <a:pt x="18" y="26"/>
                    <a:pt x="18" y="26"/>
                    <a:pt x="18" y="26"/>
                  </a:cubicBezTo>
                  <a:cubicBezTo>
                    <a:pt x="18" y="26"/>
                    <a:pt x="18" y="26"/>
                    <a:pt x="18" y="26"/>
                  </a:cubicBezTo>
                  <a:cubicBezTo>
                    <a:pt x="18" y="25"/>
                    <a:pt x="19" y="24"/>
                    <a:pt x="19" y="23"/>
                  </a:cubicBezTo>
                  <a:cubicBezTo>
                    <a:pt x="19" y="22"/>
                    <a:pt x="19" y="22"/>
                    <a:pt x="19" y="22"/>
                  </a:cubicBezTo>
                  <a:cubicBezTo>
                    <a:pt x="19" y="22"/>
                    <a:pt x="19" y="21"/>
                    <a:pt x="19" y="21"/>
                  </a:cubicBezTo>
                  <a:cubicBezTo>
                    <a:pt x="19" y="20"/>
                    <a:pt x="19" y="20"/>
                    <a:pt x="19" y="20"/>
                  </a:cubicBezTo>
                  <a:cubicBezTo>
                    <a:pt x="20" y="19"/>
                    <a:pt x="20" y="18"/>
                    <a:pt x="21" y="17"/>
                  </a:cubicBezTo>
                  <a:cubicBezTo>
                    <a:pt x="22" y="14"/>
                    <a:pt x="23" y="8"/>
                    <a:pt x="21" y="4"/>
                  </a:cubicBezTo>
                  <a:cubicBezTo>
                    <a:pt x="19" y="2"/>
                    <a:pt x="17"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27" name="Freeform 113"/>
            <p:cNvSpPr/>
            <p:nvPr/>
          </p:nvSpPr>
          <p:spPr bwMode="auto">
            <a:xfrm>
              <a:off x="4253" y="2198"/>
              <a:ext cx="5" cy="22"/>
            </a:xfrm>
            <a:custGeom>
              <a:gdLst>
                <a:gd fmla="*/ 0 w 2" name="T0"/>
                <a:gd fmla="*/ 0 h 9" name="T1"/>
                <a:gd fmla="*/ 0 w 2" name="T2"/>
                <a:gd fmla="*/ 1 h 9" name="T3"/>
                <a:gd fmla="*/ 1 w 2" name="T4"/>
                <a:gd fmla="*/ 9 h 9" name="T5"/>
                <a:gd fmla="*/ 2 w 2" name="T6"/>
                <a:gd fmla="*/ 9 h 9" name="T7"/>
                <a:gd fmla="*/ 2 w 2" name="T8"/>
                <a:gd fmla="*/ 9 h 9" name="T9"/>
                <a:gd fmla="*/ 2 w 2" name="T10"/>
                <a:gd fmla="*/ 9 h 9" name="T11"/>
                <a:gd fmla="*/ 1 w 2" name="T12"/>
                <a:gd fmla="*/ 1 h 9" name="T13"/>
                <a:gd fmla="*/ 0 w 2" name="T14"/>
                <a:gd fmla="*/ 0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2">
                  <a:moveTo>
                    <a:pt x="0" y="0"/>
                  </a:moveTo>
                  <a:cubicBezTo>
                    <a:pt x="0" y="1"/>
                    <a:pt x="0" y="1"/>
                    <a:pt x="0" y="1"/>
                  </a:cubicBezTo>
                  <a:cubicBezTo>
                    <a:pt x="0" y="4"/>
                    <a:pt x="1" y="6"/>
                    <a:pt x="1" y="9"/>
                  </a:cubicBezTo>
                  <a:cubicBezTo>
                    <a:pt x="2" y="9"/>
                    <a:pt x="2" y="9"/>
                    <a:pt x="2" y="9"/>
                  </a:cubicBezTo>
                  <a:cubicBezTo>
                    <a:pt x="2" y="9"/>
                    <a:pt x="2" y="9"/>
                    <a:pt x="2" y="9"/>
                  </a:cubicBezTo>
                  <a:cubicBezTo>
                    <a:pt x="2" y="9"/>
                    <a:pt x="2" y="9"/>
                    <a:pt x="2" y="9"/>
                  </a:cubicBezTo>
                  <a:cubicBezTo>
                    <a:pt x="1" y="6"/>
                    <a:pt x="1" y="3"/>
                    <a:pt x="1" y="1"/>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28" name="Freeform 114"/>
            <p:cNvSpPr/>
            <p:nvPr/>
          </p:nvSpPr>
          <p:spPr bwMode="auto">
            <a:xfrm>
              <a:off x="4281" y="2210"/>
              <a:ext cx="15" cy="12"/>
            </a:xfrm>
            <a:custGeom>
              <a:gdLst>
                <a:gd fmla="*/ 12 w 15" name="T0"/>
                <a:gd fmla="*/ 0 h 12" name="T1"/>
                <a:gd fmla="*/ 0 w 15" name="T2"/>
                <a:gd fmla="*/ 10 h 12" name="T3"/>
                <a:gd fmla="*/ 0 w 15" name="T4"/>
                <a:gd fmla="*/ 12 h 12" name="T5"/>
                <a:gd fmla="*/ 3 w 15" name="T6"/>
                <a:gd fmla="*/ 12 h 12" name="T7"/>
                <a:gd fmla="*/ 3 w 15" name="T8"/>
                <a:gd fmla="*/ 12 h 12" name="T9"/>
                <a:gd fmla="*/ 15 w 15" name="T10"/>
                <a:gd fmla="*/ 3 h 12" name="T11"/>
                <a:gd fmla="*/ 15 w 15" name="T12"/>
                <a:gd fmla="*/ 0 h 12" name="T13"/>
                <a:gd fmla="*/ 12 w 15"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5">
                  <a:moveTo>
                    <a:pt x="12" y="0"/>
                  </a:moveTo>
                  <a:lnTo>
                    <a:pt x="0" y="10"/>
                  </a:lnTo>
                  <a:lnTo>
                    <a:pt x="0" y="12"/>
                  </a:lnTo>
                  <a:lnTo>
                    <a:pt x="3" y="12"/>
                  </a:lnTo>
                  <a:lnTo>
                    <a:pt x="3" y="12"/>
                  </a:lnTo>
                  <a:lnTo>
                    <a:pt x="15" y="3"/>
                  </a:lnTo>
                  <a:lnTo>
                    <a:pt x="15"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29" name="Freeform 115"/>
            <p:cNvSpPr/>
            <p:nvPr/>
          </p:nvSpPr>
          <p:spPr bwMode="auto">
            <a:xfrm>
              <a:off x="4281" y="2210"/>
              <a:ext cx="15" cy="12"/>
            </a:xfrm>
            <a:custGeom>
              <a:gdLst>
                <a:gd fmla="*/ 12 w 15" name="T0"/>
                <a:gd fmla="*/ 0 h 12" name="T1"/>
                <a:gd fmla="*/ 0 w 15" name="T2"/>
                <a:gd fmla="*/ 10 h 12" name="T3"/>
                <a:gd fmla="*/ 0 w 15" name="T4"/>
                <a:gd fmla="*/ 12 h 12" name="T5"/>
                <a:gd fmla="*/ 3 w 15" name="T6"/>
                <a:gd fmla="*/ 12 h 12" name="T7"/>
                <a:gd fmla="*/ 3 w 15" name="T8"/>
                <a:gd fmla="*/ 12 h 12" name="T9"/>
                <a:gd fmla="*/ 15 w 15" name="T10"/>
                <a:gd fmla="*/ 3 h 12" name="T11"/>
                <a:gd fmla="*/ 15 w 15" name="T12"/>
                <a:gd fmla="*/ 0 h 12" name="T13"/>
                <a:gd fmla="*/ 12 w 15"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5">
                  <a:moveTo>
                    <a:pt x="12" y="0"/>
                  </a:moveTo>
                  <a:lnTo>
                    <a:pt x="0" y="10"/>
                  </a:lnTo>
                  <a:lnTo>
                    <a:pt x="0" y="12"/>
                  </a:lnTo>
                  <a:lnTo>
                    <a:pt x="3" y="12"/>
                  </a:lnTo>
                  <a:lnTo>
                    <a:pt x="3" y="12"/>
                  </a:lnTo>
                  <a:lnTo>
                    <a:pt x="15" y="3"/>
                  </a:lnTo>
                  <a:lnTo>
                    <a:pt x="15" y="0"/>
                  </a:lnTo>
                  <a:lnTo>
                    <a:pt x="12"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30" name="Freeform 116"/>
            <p:cNvSpPr/>
            <p:nvPr/>
          </p:nvSpPr>
          <p:spPr bwMode="auto">
            <a:xfrm>
              <a:off x="4293" y="2239"/>
              <a:ext cx="14" cy="4"/>
            </a:xfrm>
            <a:custGeom>
              <a:gdLst>
                <a:gd fmla="*/ 6 w 6" name="T0"/>
                <a:gd fmla="*/ 0 h 2" name="T1"/>
                <a:gd fmla="*/ 0 w 6" name="T2"/>
                <a:gd fmla="*/ 1 h 2" name="T3"/>
                <a:gd fmla="*/ 0 w 6" name="T4"/>
                <a:gd fmla="*/ 2 h 2" name="T5"/>
                <a:gd fmla="*/ 0 w 6" name="T6"/>
                <a:gd fmla="*/ 2 h 2" name="T7"/>
                <a:gd fmla="*/ 6 w 6" name="T8"/>
                <a:gd fmla="*/ 0 h 2" name="T9"/>
                <a:gd fmla="*/ 6 w 6" name="T10"/>
                <a:gd fmla="*/ 0 h 2" name="T11"/>
                <a:gd fmla="*/ 6 w 6"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6">
                  <a:moveTo>
                    <a:pt x="6" y="0"/>
                  </a:moveTo>
                  <a:cubicBezTo>
                    <a:pt x="4" y="1"/>
                    <a:pt x="2" y="1"/>
                    <a:pt x="0" y="1"/>
                  </a:cubicBezTo>
                  <a:cubicBezTo>
                    <a:pt x="0" y="2"/>
                    <a:pt x="0" y="2"/>
                    <a:pt x="0" y="2"/>
                  </a:cubicBezTo>
                  <a:cubicBezTo>
                    <a:pt x="0" y="2"/>
                    <a:pt x="0" y="2"/>
                    <a:pt x="0" y="2"/>
                  </a:cubicBezTo>
                  <a:cubicBezTo>
                    <a:pt x="2" y="2"/>
                    <a:pt x="4" y="1"/>
                    <a:pt x="6" y="0"/>
                  </a:cubicBezTo>
                  <a:cubicBezTo>
                    <a:pt x="6" y="0"/>
                    <a:pt x="6" y="0"/>
                    <a:pt x="6" y="0"/>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31" name="Freeform 117"/>
            <p:cNvSpPr/>
            <p:nvPr/>
          </p:nvSpPr>
          <p:spPr bwMode="auto">
            <a:xfrm>
              <a:off x="4293" y="2262"/>
              <a:ext cx="12" cy="10"/>
            </a:xfrm>
            <a:custGeom>
              <a:gdLst>
                <a:gd fmla="*/ 3 w 12" name="T0"/>
                <a:gd fmla="*/ 0 h 10" name="T1"/>
                <a:gd fmla="*/ 0 w 12" name="T2"/>
                <a:gd fmla="*/ 0 h 10" name="T3"/>
                <a:gd fmla="*/ 0 w 12" name="T4"/>
                <a:gd fmla="*/ 3 h 10" name="T5"/>
                <a:gd fmla="*/ 12 w 12" name="T6"/>
                <a:gd fmla="*/ 10 h 10" name="T7"/>
                <a:gd fmla="*/ 12 w 12" name="T8"/>
                <a:gd fmla="*/ 10 h 10" name="T9"/>
                <a:gd fmla="*/ 12 w 12" name="T10"/>
                <a:gd fmla="*/ 10 h 10" name="T11"/>
                <a:gd fmla="*/ 12 w 12" name="T12"/>
                <a:gd fmla="*/ 8 h 10" name="T13"/>
                <a:gd fmla="*/ 3 w 12"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2">
                  <a:moveTo>
                    <a:pt x="3" y="0"/>
                  </a:moveTo>
                  <a:lnTo>
                    <a:pt x="0" y="0"/>
                  </a:lnTo>
                  <a:lnTo>
                    <a:pt x="0" y="3"/>
                  </a:lnTo>
                  <a:lnTo>
                    <a:pt x="12" y="10"/>
                  </a:lnTo>
                  <a:lnTo>
                    <a:pt x="12" y="10"/>
                  </a:lnTo>
                  <a:lnTo>
                    <a:pt x="12" y="10"/>
                  </a:lnTo>
                  <a:lnTo>
                    <a:pt x="12" y="8"/>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32" name="Freeform 118"/>
            <p:cNvSpPr/>
            <p:nvPr/>
          </p:nvSpPr>
          <p:spPr bwMode="auto">
            <a:xfrm>
              <a:off x="4293" y="2262"/>
              <a:ext cx="12" cy="10"/>
            </a:xfrm>
            <a:custGeom>
              <a:gdLst>
                <a:gd fmla="*/ 3 w 12" name="T0"/>
                <a:gd fmla="*/ 0 h 10" name="T1"/>
                <a:gd fmla="*/ 0 w 12" name="T2"/>
                <a:gd fmla="*/ 0 h 10" name="T3"/>
                <a:gd fmla="*/ 0 w 12" name="T4"/>
                <a:gd fmla="*/ 3 h 10" name="T5"/>
                <a:gd fmla="*/ 12 w 12" name="T6"/>
                <a:gd fmla="*/ 10 h 10" name="T7"/>
                <a:gd fmla="*/ 12 w 12" name="T8"/>
                <a:gd fmla="*/ 10 h 10" name="T9"/>
                <a:gd fmla="*/ 12 w 12" name="T10"/>
                <a:gd fmla="*/ 10 h 10" name="T11"/>
                <a:gd fmla="*/ 12 w 12" name="T12"/>
                <a:gd fmla="*/ 8 h 10" name="T13"/>
                <a:gd fmla="*/ 3 w 12"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2">
                  <a:moveTo>
                    <a:pt x="3" y="0"/>
                  </a:moveTo>
                  <a:lnTo>
                    <a:pt x="0" y="0"/>
                  </a:lnTo>
                  <a:lnTo>
                    <a:pt x="0" y="3"/>
                  </a:lnTo>
                  <a:lnTo>
                    <a:pt x="12" y="10"/>
                  </a:lnTo>
                  <a:lnTo>
                    <a:pt x="12" y="10"/>
                  </a:lnTo>
                  <a:lnTo>
                    <a:pt x="12" y="10"/>
                  </a:lnTo>
                  <a:lnTo>
                    <a:pt x="12" y="8"/>
                  </a:lnTo>
                  <a:lnTo>
                    <a:pt x="3"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33" name="Freeform 119"/>
            <p:cNvSpPr/>
            <p:nvPr/>
          </p:nvSpPr>
          <p:spPr bwMode="auto">
            <a:xfrm>
              <a:off x="4222" y="2217"/>
              <a:ext cx="12" cy="10"/>
            </a:xfrm>
            <a:custGeom>
              <a:gdLst>
                <a:gd fmla="*/ 0 w 5" name="T0"/>
                <a:gd fmla="*/ 0 h 4" name="T1"/>
                <a:gd fmla="*/ 0 w 5" name="T2"/>
                <a:gd fmla="*/ 0 h 4" name="T3"/>
                <a:gd fmla="*/ 0 w 5" name="T4"/>
                <a:gd fmla="*/ 1 h 4" name="T5"/>
                <a:gd fmla="*/ 4 w 5" name="T6"/>
                <a:gd fmla="*/ 4 h 4" name="T7"/>
                <a:gd fmla="*/ 4 w 5" name="T8"/>
                <a:gd fmla="*/ 4 h 4" name="T9"/>
                <a:gd fmla="*/ 5 w 5" name="T10"/>
                <a:gd fmla="*/ 4 h 4" name="T11"/>
                <a:gd fmla="*/ 5 w 5" name="T12"/>
                <a:gd fmla="*/ 4 h 4" name="T13"/>
                <a:gd fmla="*/ 0 w 5"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5">
                  <a:moveTo>
                    <a:pt x="0" y="0"/>
                  </a:moveTo>
                  <a:cubicBezTo>
                    <a:pt x="0" y="0"/>
                    <a:pt x="0" y="0"/>
                    <a:pt x="0" y="0"/>
                  </a:cubicBezTo>
                  <a:cubicBezTo>
                    <a:pt x="0" y="1"/>
                    <a:pt x="0" y="1"/>
                    <a:pt x="0" y="1"/>
                  </a:cubicBezTo>
                  <a:cubicBezTo>
                    <a:pt x="1" y="2"/>
                    <a:pt x="3" y="3"/>
                    <a:pt x="4" y="4"/>
                  </a:cubicBezTo>
                  <a:cubicBezTo>
                    <a:pt x="4" y="4"/>
                    <a:pt x="4" y="4"/>
                    <a:pt x="4" y="4"/>
                  </a:cubicBezTo>
                  <a:cubicBezTo>
                    <a:pt x="5" y="4"/>
                    <a:pt x="5" y="4"/>
                    <a:pt x="5" y="4"/>
                  </a:cubicBezTo>
                  <a:cubicBezTo>
                    <a:pt x="5" y="4"/>
                    <a:pt x="5" y="4"/>
                    <a:pt x="5" y="4"/>
                  </a:cubicBezTo>
                  <a:cubicBezTo>
                    <a:pt x="3" y="2"/>
                    <a:pt x="2" y="1"/>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34" name="Freeform 120"/>
            <p:cNvSpPr/>
            <p:nvPr/>
          </p:nvSpPr>
          <p:spPr bwMode="auto">
            <a:xfrm>
              <a:off x="4215" y="2248"/>
              <a:ext cx="14" cy="3"/>
            </a:xfrm>
            <a:custGeom>
              <a:gdLst>
                <a:gd fmla="*/ 0 w 6" name="T0"/>
                <a:gd fmla="*/ 0 h 1" name="T1"/>
                <a:gd fmla="*/ 0 w 6" name="T2"/>
                <a:gd fmla="*/ 0 h 1" name="T3"/>
                <a:gd fmla="*/ 0 w 6" name="T4"/>
                <a:gd fmla="*/ 0 h 1" name="T5"/>
                <a:gd fmla="*/ 6 w 6" name="T6"/>
                <a:gd fmla="*/ 1 h 1" name="T7"/>
                <a:gd fmla="*/ 6 w 6" name="T8"/>
                <a:gd fmla="*/ 1 h 1" name="T9"/>
                <a:gd fmla="*/ 6 w 6" name="T10"/>
                <a:gd fmla="*/ 1 h 1" name="T11"/>
                <a:gd fmla="*/ 6 w 6" name="T12"/>
                <a:gd fmla="*/ 0 h 1" name="T13"/>
                <a:gd fmla="*/ 0 w 6"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6">
                  <a:moveTo>
                    <a:pt x="0" y="0"/>
                  </a:moveTo>
                  <a:cubicBezTo>
                    <a:pt x="0" y="0"/>
                    <a:pt x="0" y="0"/>
                    <a:pt x="0" y="0"/>
                  </a:cubicBezTo>
                  <a:cubicBezTo>
                    <a:pt x="0" y="0"/>
                    <a:pt x="0" y="0"/>
                    <a:pt x="0" y="0"/>
                  </a:cubicBezTo>
                  <a:cubicBezTo>
                    <a:pt x="2" y="0"/>
                    <a:pt x="4" y="1"/>
                    <a:pt x="6" y="1"/>
                  </a:cubicBezTo>
                  <a:cubicBezTo>
                    <a:pt x="6" y="1"/>
                    <a:pt x="6" y="1"/>
                    <a:pt x="6" y="1"/>
                  </a:cubicBezTo>
                  <a:cubicBezTo>
                    <a:pt x="6" y="1"/>
                    <a:pt x="6" y="1"/>
                    <a:pt x="6" y="1"/>
                  </a:cubicBezTo>
                  <a:cubicBezTo>
                    <a:pt x="6" y="0"/>
                    <a:pt x="6" y="0"/>
                    <a:pt x="6" y="0"/>
                  </a:cubicBezTo>
                  <a:cubicBezTo>
                    <a:pt x="4" y="0"/>
                    <a:pt x="2"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35" name="Freeform 121"/>
            <p:cNvSpPr/>
            <p:nvPr/>
          </p:nvSpPr>
          <p:spPr bwMode="auto">
            <a:xfrm>
              <a:off x="4224" y="2272"/>
              <a:ext cx="10" cy="14"/>
            </a:xfrm>
            <a:custGeom>
              <a:gdLst>
                <a:gd fmla="*/ 4 w 4" name="T0"/>
                <a:gd fmla="*/ 0 h 6" name="T1"/>
                <a:gd fmla="*/ 4 w 4" name="T2"/>
                <a:gd fmla="*/ 0 h 6" name="T3"/>
                <a:gd fmla="*/ 2 w 4" name="T4"/>
                <a:gd fmla="*/ 3 h 6" name="T5"/>
                <a:gd fmla="*/ 0 w 4" name="T6"/>
                <a:gd fmla="*/ 5 h 6" name="T7"/>
                <a:gd fmla="*/ 0 w 4" name="T8"/>
                <a:gd fmla="*/ 5 h 6" name="T9"/>
                <a:gd fmla="*/ 0 w 4" name="T10"/>
                <a:gd fmla="*/ 6 h 6" name="T11"/>
                <a:gd fmla="*/ 0 w 4" name="T12"/>
                <a:gd fmla="*/ 5 h 6" name="T13"/>
                <a:gd fmla="*/ 2 w 4" name="T14"/>
                <a:gd fmla="*/ 3 h 6" name="T15"/>
                <a:gd fmla="*/ 4 w 4" name="T16"/>
                <a:gd fmla="*/ 1 h 6" name="T17"/>
                <a:gd fmla="*/ 4 w 4" name="T18"/>
                <a:gd fmla="*/ 0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4">
                  <a:moveTo>
                    <a:pt x="4" y="0"/>
                  </a:moveTo>
                  <a:cubicBezTo>
                    <a:pt x="4" y="0"/>
                    <a:pt x="4" y="0"/>
                    <a:pt x="4" y="0"/>
                  </a:cubicBezTo>
                  <a:cubicBezTo>
                    <a:pt x="3" y="1"/>
                    <a:pt x="2" y="2"/>
                    <a:pt x="2" y="3"/>
                  </a:cubicBezTo>
                  <a:cubicBezTo>
                    <a:pt x="1" y="3"/>
                    <a:pt x="0" y="4"/>
                    <a:pt x="0" y="5"/>
                  </a:cubicBezTo>
                  <a:cubicBezTo>
                    <a:pt x="0" y="5"/>
                    <a:pt x="0" y="5"/>
                    <a:pt x="0" y="5"/>
                  </a:cubicBezTo>
                  <a:cubicBezTo>
                    <a:pt x="0" y="6"/>
                    <a:pt x="0" y="6"/>
                    <a:pt x="0" y="6"/>
                  </a:cubicBezTo>
                  <a:cubicBezTo>
                    <a:pt x="0" y="5"/>
                    <a:pt x="0" y="5"/>
                    <a:pt x="0" y="5"/>
                  </a:cubicBezTo>
                  <a:cubicBezTo>
                    <a:pt x="1" y="4"/>
                    <a:pt x="2" y="4"/>
                    <a:pt x="2" y="3"/>
                  </a:cubicBezTo>
                  <a:cubicBezTo>
                    <a:pt x="3" y="3"/>
                    <a:pt x="4" y="2"/>
                    <a:pt x="4" y="1"/>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36" name="Freeform 122"/>
            <p:cNvSpPr/>
            <p:nvPr/>
          </p:nvSpPr>
          <p:spPr bwMode="auto">
            <a:xfrm>
              <a:off x="3825" y="2082"/>
              <a:ext cx="107" cy="85"/>
            </a:xfrm>
            <a:custGeom>
              <a:gdLst>
                <a:gd fmla="*/ 9 w 107" name="T0"/>
                <a:gd fmla="*/ 0 h 85" name="T1"/>
                <a:gd fmla="*/ 7 w 107" name="T2"/>
                <a:gd fmla="*/ 0 h 85" name="T3"/>
                <a:gd fmla="*/ 7 w 107" name="T4"/>
                <a:gd fmla="*/ 9 h 85" name="T5"/>
                <a:gd fmla="*/ 4 w 107" name="T6"/>
                <a:gd fmla="*/ 9 h 85" name="T7"/>
                <a:gd fmla="*/ 4 w 107" name="T8"/>
                <a:gd fmla="*/ 9 h 85" name="T9"/>
                <a:gd fmla="*/ 4 w 107" name="T10"/>
                <a:gd fmla="*/ 12 h 85" name="T11"/>
                <a:gd fmla="*/ 7 w 107" name="T12"/>
                <a:gd fmla="*/ 12 h 85" name="T13"/>
                <a:gd fmla="*/ 7 w 107" name="T14"/>
                <a:gd fmla="*/ 19 h 85" name="T15"/>
                <a:gd fmla="*/ 4 w 107" name="T16"/>
                <a:gd fmla="*/ 19 h 85" name="T17"/>
                <a:gd fmla="*/ 4 w 107" name="T18"/>
                <a:gd fmla="*/ 19 h 85" name="T19"/>
                <a:gd fmla="*/ 4 w 107" name="T20"/>
                <a:gd fmla="*/ 21 h 85" name="T21"/>
                <a:gd fmla="*/ 7 w 107" name="T22"/>
                <a:gd fmla="*/ 21 h 85" name="T23"/>
                <a:gd fmla="*/ 7 w 107" name="T24"/>
                <a:gd fmla="*/ 28 h 85" name="T25"/>
                <a:gd fmla="*/ 4 w 107" name="T26"/>
                <a:gd fmla="*/ 28 h 85" name="T27"/>
                <a:gd fmla="*/ 4 w 107" name="T28"/>
                <a:gd fmla="*/ 31 h 85" name="T29"/>
                <a:gd fmla="*/ 4 w 107" name="T30"/>
                <a:gd fmla="*/ 31 h 85" name="T31"/>
                <a:gd fmla="*/ 7 w 107" name="T32"/>
                <a:gd fmla="*/ 31 h 85" name="T33"/>
                <a:gd fmla="*/ 7 w 107" name="T34"/>
                <a:gd fmla="*/ 40 h 85" name="T35"/>
                <a:gd fmla="*/ 4 w 107" name="T36"/>
                <a:gd fmla="*/ 40 h 85" name="T37"/>
                <a:gd fmla="*/ 4 w 107" name="T38"/>
                <a:gd fmla="*/ 43 h 85" name="T39"/>
                <a:gd fmla="*/ 4 w 107" name="T40"/>
                <a:gd fmla="*/ 43 h 85" name="T41"/>
                <a:gd fmla="*/ 7 w 107" name="T42"/>
                <a:gd fmla="*/ 43 h 85" name="T43"/>
                <a:gd fmla="*/ 7 w 107" name="T44"/>
                <a:gd fmla="*/ 52 h 85" name="T45"/>
                <a:gd fmla="*/ 4 w 107" name="T46"/>
                <a:gd fmla="*/ 52 h 85" name="T47"/>
                <a:gd fmla="*/ 4 w 107" name="T48"/>
                <a:gd fmla="*/ 52 h 85" name="T49"/>
                <a:gd fmla="*/ 4 w 107" name="T50"/>
                <a:gd fmla="*/ 54 h 85" name="T51"/>
                <a:gd fmla="*/ 7 w 107" name="T52"/>
                <a:gd fmla="*/ 54 h 85" name="T53"/>
                <a:gd fmla="*/ 7 w 107" name="T54"/>
                <a:gd fmla="*/ 64 h 85" name="T55"/>
                <a:gd fmla="*/ 4 w 107" name="T56"/>
                <a:gd fmla="*/ 64 h 85" name="T57"/>
                <a:gd fmla="*/ 4 w 107" name="T58"/>
                <a:gd fmla="*/ 64 h 85" name="T59"/>
                <a:gd fmla="*/ 4 w 107" name="T60"/>
                <a:gd fmla="*/ 66 h 85" name="T61"/>
                <a:gd fmla="*/ 7 w 107" name="T62"/>
                <a:gd fmla="*/ 66 h 85" name="T63"/>
                <a:gd fmla="*/ 7 w 107" name="T64"/>
                <a:gd fmla="*/ 73 h 85" name="T65"/>
                <a:gd fmla="*/ 0 w 107" name="T66"/>
                <a:gd fmla="*/ 73 h 85" name="T67"/>
                <a:gd fmla="*/ 0 w 107" name="T68"/>
                <a:gd fmla="*/ 76 h 85" name="T69"/>
                <a:gd fmla="*/ 0 w 107" name="T70"/>
                <a:gd fmla="*/ 76 h 85" name="T71"/>
                <a:gd fmla="*/ 7 w 107" name="T72"/>
                <a:gd fmla="*/ 76 h 85" name="T73"/>
                <a:gd fmla="*/ 7 w 107" name="T74"/>
                <a:gd fmla="*/ 85 h 85" name="T75"/>
                <a:gd fmla="*/ 9 w 107" name="T76"/>
                <a:gd fmla="*/ 85 h 85" name="T77"/>
                <a:gd fmla="*/ 9 w 107" name="T78"/>
                <a:gd fmla="*/ 85 h 85" name="T79"/>
                <a:gd fmla="*/ 9 w 107" name="T80"/>
                <a:gd fmla="*/ 76 h 85" name="T81"/>
                <a:gd fmla="*/ 107 w 107" name="T82"/>
                <a:gd fmla="*/ 76 h 85" name="T83"/>
                <a:gd fmla="*/ 107 w 107" name="T84"/>
                <a:gd fmla="*/ 76 h 85" name="T85"/>
                <a:gd fmla="*/ 107 w 107" name="T86"/>
                <a:gd fmla="*/ 73 h 85" name="T87"/>
                <a:gd fmla="*/ 9 w 107" name="T88"/>
                <a:gd fmla="*/ 73 h 85" name="T89"/>
                <a:gd fmla="*/ 9 w 107" name="T90"/>
                <a:gd fmla="*/ 0 h 85" name="T91"/>
                <a:gd fmla="*/ 9 w 107" name="T92"/>
                <a:gd fmla="*/ 0 h 8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5" w="107">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37" name="Freeform 123"/>
            <p:cNvSpPr/>
            <p:nvPr/>
          </p:nvSpPr>
          <p:spPr bwMode="auto">
            <a:xfrm>
              <a:off x="3825" y="2082"/>
              <a:ext cx="107" cy="85"/>
            </a:xfrm>
            <a:custGeom>
              <a:gdLst>
                <a:gd fmla="*/ 9 w 107" name="T0"/>
                <a:gd fmla="*/ 0 h 85" name="T1"/>
                <a:gd fmla="*/ 7 w 107" name="T2"/>
                <a:gd fmla="*/ 0 h 85" name="T3"/>
                <a:gd fmla="*/ 7 w 107" name="T4"/>
                <a:gd fmla="*/ 9 h 85" name="T5"/>
                <a:gd fmla="*/ 4 w 107" name="T6"/>
                <a:gd fmla="*/ 9 h 85" name="T7"/>
                <a:gd fmla="*/ 4 w 107" name="T8"/>
                <a:gd fmla="*/ 9 h 85" name="T9"/>
                <a:gd fmla="*/ 4 w 107" name="T10"/>
                <a:gd fmla="*/ 12 h 85" name="T11"/>
                <a:gd fmla="*/ 7 w 107" name="T12"/>
                <a:gd fmla="*/ 12 h 85" name="T13"/>
                <a:gd fmla="*/ 7 w 107" name="T14"/>
                <a:gd fmla="*/ 19 h 85" name="T15"/>
                <a:gd fmla="*/ 4 w 107" name="T16"/>
                <a:gd fmla="*/ 19 h 85" name="T17"/>
                <a:gd fmla="*/ 4 w 107" name="T18"/>
                <a:gd fmla="*/ 19 h 85" name="T19"/>
                <a:gd fmla="*/ 4 w 107" name="T20"/>
                <a:gd fmla="*/ 21 h 85" name="T21"/>
                <a:gd fmla="*/ 7 w 107" name="T22"/>
                <a:gd fmla="*/ 21 h 85" name="T23"/>
                <a:gd fmla="*/ 7 w 107" name="T24"/>
                <a:gd fmla="*/ 28 h 85" name="T25"/>
                <a:gd fmla="*/ 4 w 107" name="T26"/>
                <a:gd fmla="*/ 28 h 85" name="T27"/>
                <a:gd fmla="*/ 4 w 107" name="T28"/>
                <a:gd fmla="*/ 31 h 85" name="T29"/>
                <a:gd fmla="*/ 4 w 107" name="T30"/>
                <a:gd fmla="*/ 31 h 85" name="T31"/>
                <a:gd fmla="*/ 7 w 107" name="T32"/>
                <a:gd fmla="*/ 31 h 85" name="T33"/>
                <a:gd fmla="*/ 7 w 107" name="T34"/>
                <a:gd fmla="*/ 40 h 85" name="T35"/>
                <a:gd fmla="*/ 4 w 107" name="T36"/>
                <a:gd fmla="*/ 40 h 85" name="T37"/>
                <a:gd fmla="*/ 4 w 107" name="T38"/>
                <a:gd fmla="*/ 43 h 85" name="T39"/>
                <a:gd fmla="*/ 4 w 107" name="T40"/>
                <a:gd fmla="*/ 43 h 85" name="T41"/>
                <a:gd fmla="*/ 7 w 107" name="T42"/>
                <a:gd fmla="*/ 43 h 85" name="T43"/>
                <a:gd fmla="*/ 7 w 107" name="T44"/>
                <a:gd fmla="*/ 52 h 85" name="T45"/>
                <a:gd fmla="*/ 4 w 107" name="T46"/>
                <a:gd fmla="*/ 52 h 85" name="T47"/>
                <a:gd fmla="*/ 4 w 107" name="T48"/>
                <a:gd fmla="*/ 52 h 85" name="T49"/>
                <a:gd fmla="*/ 4 w 107" name="T50"/>
                <a:gd fmla="*/ 54 h 85" name="T51"/>
                <a:gd fmla="*/ 7 w 107" name="T52"/>
                <a:gd fmla="*/ 54 h 85" name="T53"/>
                <a:gd fmla="*/ 7 w 107" name="T54"/>
                <a:gd fmla="*/ 64 h 85" name="T55"/>
                <a:gd fmla="*/ 4 w 107" name="T56"/>
                <a:gd fmla="*/ 64 h 85" name="T57"/>
                <a:gd fmla="*/ 4 w 107" name="T58"/>
                <a:gd fmla="*/ 64 h 85" name="T59"/>
                <a:gd fmla="*/ 4 w 107" name="T60"/>
                <a:gd fmla="*/ 66 h 85" name="T61"/>
                <a:gd fmla="*/ 7 w 107" name="T62"/>
                <a:gd fmla="*/ 66 h 85" name="T63"/>
                <a:gd fmla="*/ 7 w 107" name="T64"/>
                <a:gd fmla="*/ 73 h 85" name="T65"/>
                <a:gd fmla="*/ 0 w 107" name="T66"/>
                <a:gd fmla="*/ 73 h 85" name="T67"/>
                <a:gd fmla="*/ 0 w 107" name="T68"/>
                <a:gd fmla="*/ 76 h 85" name="T69"/>
                <a:gd fmla="*/ 0 w 107" name="T70"/>
                <a:gd fmla="*/ 76 h 85" name="T71"/>
                <a:gd fmla="*/ 7 w 107" name="T72"/>
                <a:gd fmla="*/ 76 h 85" name="T73"/>
                <a:gd fmla="*/ 7 w 107" name="T74"/>
                <a:gd fmla="*/ 85 h 85" name="T75"/>
                <a:gd fmla="*/ 9 w 107" name="T76"/>
                <a:gd fmla="*/ 85 h 85" name="T77"/>
                <a:gd fmla="*/ 9 w 107" name="T78"/>
                <a:gd fmla="*/ 85 h 85" name="T79"/>
                <a:gd fmla="*/ 9 w 107" name="T80"/>
                <a:gd fmla="*/ 76 h 85" name="T81"/>
                <a:gd fmla="*/ 107 w 107" name="T82"/>
                <a:gd fmla="*/ 76 h 85" name="T83"/>
                <a:gd fmla="*/ 107 w 107" name="T84"/>
                <a:gd fmla="*/ 76 h 85" name="T85"/>
                <a:gd fmla="*/ 107 w 107" name="T86"/>
                <a:gd fmla="*/ 73 h 85" name="T87"/>
                <a:gd fmla="*/ 9 w 107" name="T88"/>
                <a:gd fmla="*/ 73 h 85" name="T89"/>
                <a:gd fmla="*/ 9 w 107" name="T90"/>
                <a:gd fmla="*/ 0 h 85" name="T91"/>
                <a:gd fmla="*/ 9 w 107" name="T92"/>
                <a:gd fmla="*/ 0 h 8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5" w="107">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38" name="Freeform 124"/>
            <p:cNvSpPr>
              <a:spLocks noEditPoints="1"/>
            </p:cNvSpPr>
            <p:nvPr/>
          </p:nvSpPr>
          <p:spPr bwMode="auto">
            <a:xfrm>
              <a:off x="3863" y="2089"/>
              <a:ext cx="21" cy="64"/>
            </a:xfrm>
            <a:custGeom>
              <a:gdLst>
                <a:gd fmla="*/ 8 w 9" name="T0"/>
                <a:gd fmla="*/ 24 h 27" name="T1"/>
                <a:gd fmla="*/ 8 w 9" name="T2"/>
                <a:gd fmla="*/ 24 h 27" name="T3"/>
                <a:gd fmla="*/ 6 w 9" name="T4"/>
                <a:gd fmla="*/ 24 h 27" name="T5"/>
                <a:gd fmla="*/ 8 w 9" name="T6"/>
                <a:gd fmla="*/ 23 h 27" name="T7"/>
                <a:gd fmla="*/ 7 w 9" name="T8"/>
                <a:gd fmla="*/ 25 h 27" name="T9"/>
                <a:gd fmla="*/ 6 w 9" name="T10"/>
                <a:gd fmla="*/ 23 h 27" name="T11"/>
                <a:gd fmla="*/ 6 w 9" name="T12"/>
                <a:gd fmla="*/ 22 h 27" name="T13"/>
                <a:gd fmla="*/ 8 w 9" name="T14"/>
                <a:gd fmla="*/ 21 h 27" name="T15"/>
                <a:gd fmla="*/ 6 w 9" name="T16"/>
                <a:gd fmla="*/ 21 h 27" name="T17"/>
                <a:gd fmla="*/ 8 w 9" name="T18"/>
                <a:gd fmla="*/ 17 h 27" name="T19"/>
                <a:gd fmla="*/ 8 w 9" name="T20"/>
                <a:gd fmla="*/ 19 h 27" name="T21"/>
                <a:gd fmla="*/ 6 w 9" name="T22"/>
                <a:gd fmla="*/ 19 h 27" name="T23"/>
                <a:gd fmla="*/ 6 w 9" name="T24"/>
                <a:gd fmla="*/ 18 h 27" name="T25"/>
                <a:gd fmla="*/ 8 w 9" name="T26"/>
                <a:gd fmla="*/ 16 h 27" name="T27"/>
                <a:gd fmla="*/ 6 w 9" name="T28"/>
                <a:gd fmla="*/ 19 h 27" name="T29"/>
                <a:gd fmla="*/ 6 w 9" name="T30"/>
                <a:gd fmla="*/ 15 h 27" name="T31"/>
                <a:gd fmla="*/ 8 w 9" name="T32"/>
                <a:gd fmla="*/ 14 h 27" name="T33"/>
                <a:gd fmla="*/ 6 w 9" name="T34"/>
                <a:gd fmla="*/ 14 h 27" name="T35"/>
                <a:gd fmla="*/ 8 w 9" name="T36"/>
                <a:gd fmla="*/ 9 h 27" name="T37"/>
                <a:gd fmla="*/ 8 w 9" name="T38"/>
                <a:gd fmla="*/ 11 h 27" name="T39"/>
                <a:gd fmla="*/ 6 w 9" name="T40"/>
                <a:gd fmla="*/ 11 h 27" name="T41"/>
                <a:gd fmla="*/ 6 w 9" name="T42"/>
                <a:gd fmla="*/ 10 h 27" name="T43"/>
                <a:gd fmla="*/ 6 w 9" name="T44"/>
                <a:gd fmla="*/ 10 h 27" name="T45"/>
                <a:gd fmla="*/ 8 w 9" name="T46"/>
                <a:gd fmla="*/ 9 h 27" name="T47"/>
                <a:gd fmla="*/ 6 w 9" name="T48"/>
                <a:gd fmla="*/ 11 h 27" name="T49"/>
                <a:gd fmla="*/ 3 w 9" name="T50"/>
                <a:gd fmla="*/ 25 h 27" name="T51"/>
                <a:gd fmla="*/ 1 w 9" name="T52"/>
                <a:gd fmla="*/ 4 h 27" name="T53"/>
                <a:gd fmla="*/ 5 w 9" name="T54"/>
                <a:gd fmla="*/ 25 h 27" name="T55"/>
                <a:gd fmla="*/ 6 w 9" name="T56"/>
                <a:gd fmla="*/ 7 h 27" name="T57"/>
                <a:gd fmla="*/ 8 w 9" name="T58"/>
                <a:gd fmla="*/ 6 h 27" name="T59"/>
                <a:gd fmla="*/ 6 w 9" name="T60"/>
                <a:gd fmla="*/ 6 h 27" name="T61"/>
                <a:gd fmla="*/ 7 w 9" name="T62"/>
                <a:gd fmla="*/ 2 h 27" name="T63"/>
                <a:gd fmla="*/ 8 w 9" name="T64"/>
                <a:gd fmla="*/ 3 h 27" name="T65"/>
                <a:gd fmla="*/ 6 w 9" name="T66"/>
                <a:gd fmla="*/ 6 h 27" name="T67"/>
                <a:gd fmla="*/ 2 w 9" name="T68"/>
                <a:gd fmla="*/ 3 h 27" name="T69"/>
                <a:gd fmla="*/ 7 w 9" name="T70"/>
                <a:gd fmla="*/ 1 h 27" name="T71"/>
                <a:gd fmla="*/ 7 w 9" name="T72"/>
                <a:gd fmla="*/ 2 h 27" name="T73"/>
                <a:gd fmla="*/ 7 w 9" name="T74"/>
                <a:gd fmla="*/ 0 h 27" name="T75"/>
                <a:gd fmla="*/ 4 w 9" name="T76"/>
                <a:gd fmla="*/ 0 h 27" name="T77"/>
                <a:gd fmla="*/ 1 w 9" name="T78"/>
                <a:gd fmla="*/ 3 h 27" name="T79"/>
                <a:gd fmla="*/ 1 w 9" name="T80"/>
                <a:gd fmla="*/ 3 h 27" name="T81"/>
                <a:gd fmla="*/ 0 w 9" name="T82"/>
                <a:gd fmla="*/ 3 h 27" name="T83"/>
                <a:gd fmla="*/ 1 w 9" name="T84"/>
                <a:gd fmla="*/ 26 h 27" name="T85"/>
                <a:gd fmla="*/ 3 w 9" name="T86"/>
                <a:gd fmla="*/ 26 h 27" name="T87"/>
                <a:gd fmla="*/ 6 w 9" name="T88"/>
                <a:gd fmla="*/ 27 h 27" name="T89"/>
                <a:gd fmla="*/ 9 w 9" name="T90"/>
                <a:gd fmla="*/ 25 h 27" name="T91"/>
                <a:gd fmla="*/ 9 w 9" name="T92"/>
                <a:gd fmla="*/ 24 h 27" name="T93"/>
                <a:gd fmla="*/ 9 w 9" name="T94"/>
                <a:gd fmla="*/ 24 h 27" name="T95"/>
                <a:gd fmla="*/ 9 w 9" name="T96"/>
                <a:gd fmla="*/ 0 h 27" name="T97"/>
                <a:gd fmla="*/ 9 w 9" name="T98"/>
                <a:gd fmla="*/ 0 h 27" name="T99"/>
                <a:gd fmla="*/ 8 w 9" name="T100"/>
                <a:gd fmla="*/ 0 h 27" name="T101"/>
                <a:gd fmla="*/ 7 w 9" name="T102"/>
                <a:gd fmla="*/ 0 h 2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7" w="9">
                  <a:moveTo>
                    <a:pt x="8" y="24"/>
                  </a:moveTo>
                  <a:cubicBezTo>
                    <a:pt x="8" y="24"/>
                    <a:pt x="8" y="24"/>
                    <a:pt x="8" y="24"/>
                  </a:cubicBezTo>
                  <a:cubicBezTo>
                    <a:pt x="8" y="24"/>
                    <a:pt x="8" y="24"/>
                    <a:pt x="8" y="24"/>
                  </a:cubicBezTo>
                  <a:cubicBezTo>
                    <a:pt x="8" y="24"/>
                    <a:pt x="8" y="24"/>
                    <a:pt x="8" y="24"/>
                  </a:cubicBezTo>
                  <a:moveTo>
                    <a:pt x="6" y="25"/>
                  </a:moveTo>
                  <a:cubicBezTo>
                    <a:pt x="6" y="24"/>
                    <a:pt x="6" y="24"/>
                    <a:pt x="6" y="24"/>
                  </a:cubicBezTo>
                  <a:cubicBezTo>
                    <a:pt x="7" y="23"/>
                    <a:pt x="7" y="23"/>
                    <a:pt x="8" y="22"/>
                  </a:cubicBezTo>
                  <a:cubicBezTo>
                    <a:pt x="8" y="22"/>
                    <a:pt x="8" y="22"/>
                    <a:pt x="8" y="23"/>
                  </a:cubicBezTo>
                  <a:cubicBezTo>
                    <a:pt x="8" y="23"/>
                    <a:pt x="8" y="23"/>
                    <a:pt x="8" y="23"/>
                  </a:cubicBezTo>
                  <a:cubicBezTo>
                    <a:pt x="8" y="24"/>
                    <a:pt x="7" y="24"/>
                    <a:pt x="7" y="25"/>
                  </a:cubicBezTo>
                  <a:cubicBezTo>
                    <a:pt x="6" y="25"/>
                    <a:pt x="6" y="25"/>
                    <a:pt x="6" y="25"/>
                  </a:cubicBezTo>
                  <a:moveTo>
                    <a:pt x="6" y="23"/>
                  </a:moveTo>
                  <a:cubicBezTo>
                    <a:pt x="6" y="23"/>
                    <a:pt x="6" y="23"/>
                    <a:pt x="6" y="22"/>
                  </a:cubicBezTo>
                  <a:cubicBezTo>
                    <a:pt x="6" y="22"/>
                    <a:pt x="6" y="22"/>
                    <a:pt x="6" y="22"/>
                  </a:cubicBezTo>
                  <a:cubicBezTo>
                    <a:pt x="7" y="21"/>
                    <a:pt x="7" y="20"/>
                    <a:pt x="8" y="20"/>
                  </a:cubicBezTo>
                  <a:cubicBezTo>
                    <a:pt x="8" y="20"/>
                    <a:pt x="8" y="21"/>
                    <a:pt x="8" y="21"/>
                  </a:cubicBezTo>
                  <a:cubicBezTo>
                    <a:pt x="7" y="22"/>
                    <a:pt x="7" y="23"/>
                    <a:pt x="6" y="23"/>
                  </a:cubicBezTo>
                  <a:moveTo>
                    <a:pt x="6" y="21"/>
                  </a:moveTo>
                  <a:cubicBezTo>
                    <a:pt x="6" y="21"/>
                    <a:pt x="6" y="20"/>
                    <a:pt x="6" y="20"/>
                  </a:cubicBezTo>
                  <a:cubicBezTo>
                    <a:pt x="7" y="19"/>
                    <a:pt x="7" y="18"/>
                    <a:pt x="8" y="17"/>
                  </a:cubicBezTo>
                  <a:cubicBezTo>
                    <a:pt x="8" y="18"/>
                    <a:pt x="8" y="18"/>
                    <a:pt x="8" y="19"/>
                  </a:cubicBezTo>
                  <a:cubicBezTo>
                    <a:pt x="8" y="19"/>
                    <a:pt x="8" y="19"/>
                    <a:pt x="8" y="19"/>
                  </a:cubicBezTo>
                  <a:cubicBezTo>
                    <a:pt x="7" y="20"/>
                    <a:pt x="7" y="21"/>
                    <a:pt x="6" y="21"/>
                  </a:cubicBezTo>
                  <a:moveTo>
                    <a:pt x="6" y="19"/>
                  </a:moveTo>
                  <a:cubicBezTo>
                    <a:pt x="6" y="19"/>
                    <a:pt x="6" y="18"/>
                    <a:pt x="6" y="18"/>
                  </a:cubicBezTo>
                  <a:cubicBezTo>
                    <a:pt x="6" y="18"/>
                    <a:pt x="6" y="18"/>
                    <a:pt x="6" y="18"/>
                  </a:cubicBezTo>
                  <a:cubicBezTo>
                    <a:pt x="7" y="17"/>
                    <a:pt x="7" y="16"/>
                    <a:pt x="8" y="15"/>
                  </a:cubicBezTo>
                  <a:cubicBezTo>
                    <a:pt x="8" y="15"/>
                    <a:pt x="8" y="16"/>
                    <a:pt x="8" y="16"/>
                  </a:cubicBezTo>
                  <a:cubicBezTo>
                    <a:pt x="8" y="16"/>
                    <a:pt x="8" y="16"/>
                    <a:pt x="8" y="16"/>
                  </a:cubicBezTo>
                  <a:cubicBezTo>
                    <a:pt x="7" y="17"/>
                    <a:pt x="7" y="18"/>
                    <a:pt x="6" y="19"/>
                  </a:cubicBezTo>
                  <a:moveTo>
                    <a:pt x="6" y="17"/>
                  </a:moveTo>
                  <a:cubicBezTo>
                    <a:pt x="6" y="16"/>
                    <a:pt x="6" y="15"/>
                    <a:pt x="6" y="15"/>
                  </a:cubicBezTo>
                  <a:cubicBezTo>
                    <a:pt x="7" y="14"/>
                    <a:pt x="7" y="13"/>
                    <a:pt x="8" y="12"/>
                  </a:cubicBezTo>
                  <a:cubicBezTo>
                    <a:pt x="8" y="12"/>
                    <a:pt x="8" y="13"/>
                    <a:pt x="8" y="14"/>
                  </a:cubicBezTo>
                  <a:cubicBezTo>
                    <a:pt x="7" y="15"/>
                    <a:pt x="7" y="16"/>
                    <a:pt x="6" y="17"/>
                  </a:cubicBezTo>
                  <a:moveTo>
                    <a:pt x="6" y="14"/>
                  </a:moveTo>
                  <a:cubicBezTo>
                    <a:pt x="6" y="13"/>
                    <a:pt x="6" y="12"/>
                    <a:pt x="6" y="12"/>
                  </a:cubicBezTo>
                  <a:cubicBezTo>
                    <a:pt x="7" y="11"/>
                    <a:pt x="7" y="10"/>
                    <a:pt x="8" y="9"/>
                  </a:cubicBezTo>
                  <a:cubicBezTo>
                    <a:pt x="8" y="10"/>
                    <a:pt x="8" y="10"/>
                    <a:pt x="8" y="11"/>
                  </a:cubicBezTo>
                  <a:cubicBezTo>
                    <a:pt x="8" y="11"/>
                    <a:pt x="8" y="11"/>
                    <a:pt x="8" y="11"/>
                  </a:cubicBezTo>
                  <a:cubicBezTo>
                    <a:pt x="7" y="12"/>
                    <a:pt x="7" y="13"/>
                    <a:pt x="6" y="14"/>
                  </a:cubicBezTo>
                  <a:moveTo>
                    <a:pt x="6" y="11"/>
                  </a:moveTo>
                  <a:cubicBezTo>
                    <a:pt x="6" y="10"/>
                    <a:pt x="6" y="10"/>
                    <a:pt x="6" y="10"/>
                  </a:cubicBezTo>
                  <a:cubicBezTo>
                    <a:pt x="6" y="10"/>
                    <a:pt x="6" y="10"/>
                    <a:pt x="6" y="10"/>
                  </a:cubicBezTo>
                  <a:cubicBezTo>
                    <a:pt x="6" y="10"/>
                    <a:pt x="6" y="10"/>
                    <a:pt x="6" y="10"/>
                  </a:cubicBezTo>
                  <a:cubicBezTo>
                    <a:pt x="6" y="10"/>
                    <a:pt x="6" y="10"/>
                    <a:pt x="6" y="10"/>
                  </a:cubicBezTo>
                  <a:cubicBezTo>
                    <a:pt x="7" y="9"/>
                    <a:pt x="7" y="8"/>
                    <a:pt x="8" y="7"/>
                  </a:cubicBezTo>
                  <a:cubicBezTo>
                    <a:pt x="8" y="8"/>
                    <a:pt x="8" y="8"/>
                    <a:pt x="8" y="9"/>
                  </a:cubicBezTo>
                  <a:cubicBezTo>
                    <a:pt x="8" y="9"/>
                    <a:pt x="8" y="9"/>
                    <a:pt x="8" y="9"/>
                  </a:cubicBezTo>
                  <a:cubicBezTo>
                    <a:pt x="7" y="10"/>
                    <a:pt x="7" y="10"/>
                    <a:pt x="6" y="11"/>
                  </a:cubicBezTo>
                  <a:moveTo>
                    <a:pt x="5" y="25"/>
                  </a:moveTo>
                  <a:cubicBezTo>
                    <a:pt x="4" y="25"/>
                    <a:pt x="4" y="25"/>
                    <a:pt x="3" y="25"/>
                  </a:cubicBezTo>
                  <a:cubicBezTo>
                    <a:pt x="3" y="25"/>
                    <a:pt x="2" y="25"/>
                    <a:pt x="1" y="25"/>
                  </a:cubicBezTo>
                  <a:cubicBezTo>
                    <a:pt x="1" y="20"/>
                    <a:pt x="2" y="8"/>
                    <a:pt x="1" y="4"/>
                  </a:cubicBezTo>
                  <a:cubicBezTo>
                    <a:pt x="3" y="4"/>
                    <a:pt x="4" y="4"/>
                    <a:pt x="5" y="4"/>
                  </a:cubicBezTo>
                  <a:cubicBezTo>
                    <a:pt x="5" y="7"/>
                    <a:pt x="5" y="21"/>
                    <a:pt x="5" y="25"/>
                  </a:cubicBezTo>
                  <a:moveTo>
                    <a:pt x="6" y="9"/>
                  </a:moveTo>
                  <a:cubicBezTo>
                    <a:pt x="6" y="8"/>
                    <a:pt x="6" y="8"/>
                    <a:pt x="6" y="7"/>
                  </a:cubicBezTo>
                  <a:cubicBezTo>
                    <a:pt x="8" y="4"/>
                    <a:pt x="8" y="4"/>
                    <a:pt x="8" y="4"/>
                  </a:cubicBezTo>
                  <a:cubicBezTo>
                    <a:pt x="8" y="4"/>
                    <a:pt x="8" y="5"/>
                    <a:pt x="8" y="6"/>
                  </a:cubicBezTo>
                  <a:cubicBezTo>
                    <a:pt x="7" y="7"/>
                    <a:pt x="7" y="8"/>
                    <a:pt x="6" y="9"/>
                  </a:cubicBezTo>
                  <a:moveTo>
                    <a:pt x="6" y="6"/>
                  </a:moveTo>
                  <a:cubicBezTo>
                    <a:pt x="6" y="5"/>
                    <a:pt x="6" y="4"/>
                    <a:pt x="6" y="4"/>
                  </a:cubicBezTo>
                  <a:cubicBezTo>
                    <a:pt x="6" y="3"/>
                    <a:pt x="7" y="3"/>
                    <a:pt x="7" y="2"/>
                  </a:cubicBezTo>
                  <a:cubicBezTo>
                    <a:pt x="8" y="2"/>
                    <a:pt x="8" y="2"/>
                    <a:pt x="8" y="2"/>
                  </a:cubicBezTo>
                  <a:cubicBezTo>
                    <a:pt x="8" y="2"/>
                    <a:pt x="8" y="2"/>
                    <a:pt x="8" y="3"/>
                  </a:cubicBezTo>
                  <a:cubicBezTo>
                    <a:pt x="8" y="3"/>
                    <a:pt x="8" y="3"/>
                    <a:pt x="8" y="3"/>
                  </a:cubicBezTo>
                  <a:cubicBezTo>
                    <a:pt x="6" y="6"/>
                    <a:pt x="6" y="6"/>
                    <a:pt x="6" y="6"/>
                  </a:cubicBezTo>
                  <a:moveTo>
                    <a:pt x="5" y="3"/>
                  </a:moveTo>
                  <a:cubicBezTo>
                    <a:pt x="5" y="3"/>
                    <a:pt x="4" y="3"/>
                    <a:pt x="2" y="3"/>
                  </a:cubicBezTo>
                  <a:cubicBezTo>
                    <a:pt x="3" y="2"/>
                    <a:pt x="4" y="1"/>
                    <a:pt x="4" y="1"/>
                  </a:cubicBezTo>
                  <a:cubicBezTo>
                    <a:pt x="5" y="1"/>
                    <a:pt x="6" y="1"/>
                    <a:pt x="7" y="1"/>
                  </a:cubicBezTo>
                  <a:cubicBezTo>
                    <a:pt x="7" y="1"/>
                    <a:pt x="7" y="1"/>
                    <a:pt x="7" y="1"/>
                  </a:cubicBezTo>
                  <a:cubicBezTo>
                    <a:pt x="7" y="2"/>
                    <a:pt x="7" y="2"/>
                    <a:pt x="7" y="2"/>
                  </a:cubicBezTo>
                  <a:cubicBezTo>
                    <a:pt x="6" y="2"/>
                    <a:pt x="6" y="2"/>
                    <a:pt x="5" y="3"/>
                  </a:cubicBezTo>
                  <a:moveTo>
                    <a:pt x="7" y="0"/>
                  </a:moveTo>
                  <a:cubicBezTo>
                    <a:pt x="5" y="0"/>
                    <a:pt x="4" y="0"/>
                    <a:pt x="4" y="0"/>
                  </a:cubicBezTo>
                  <a:cubicBezTo>
                    <a:pt x="4" y="0"/>
                    <a:pt x="4" y="0"/>
                    <a:pt x="4" y="0"/>
                  </a:cubicBezTo>
                  <a:cubicBezTo>
                    <a:pt x="4" y="0"/>
                    <a:pt x="2" y="1"/>
                    <a:pt x="1"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7"/>
                    <a:pt x="1" y="21"/>
                    <a:pt x="0" y="26"/>
                  </a:cubicBezTo>
                  <a:cubicBezTo>
                    <a:pt x="1" y="26"/>
                    <a:pt x="1" y="26"/>
                    <a:pt x="1" y="26"/>
                  </a:cubicBezTo>
                  <a:cubicBezTo>
                    <a:pt x="1" y="26"/>
                    <a:pt x="1" y="26"/>
                    <a:pt x="1" y="26"/>
                  </a:cubicBezTo>
                  <a:cubicBezTo>
                    <a:pt x="2" y="26"/>
                    <a:pt x="3" y="26"/>
                    <a:pt x="3" y="26"/>
                  </a:cubicBezTo>
                  <a:cubicBezTo>
                    <a:pt x="4" y="26"/>
                    <a:pt x="5" y="26"/>
                    <a:pt x="6" y="26"/>
                  </a:cubicBezTo>
                  <a:cubicBezTo>
                    <a:pt x="6" y="27"/>
                    <a:pt x="6" y="27"/>
                    <a:pt x="6" y="27"/>
                  </a:cubicBezTo>
                  <a:cubicBezTo>
                    <a:pt x="6" y="26"/>
                    <a:pt x="6" y="26"/>
                    <a:pt x="6" y="26"/>
                  </a:cubicBezTo>
                  <a:cubicBezTo>
                    <a:pt x="7" y="26"/>
                    <a:pt x="8" y="25"/>
                    <a:pt x="9" y="25"/>
                  </a:cubicBezTo>
                  <a:cubicBezTo>
                    <a:pt x="9" y="25"/>
                    <a:pt x="9" y="25"/>
                    <a:pt x="9" y="25"/>
                  </a:cubicBezTo>
                  <a:cubicBezTo>
                    <a:pt x="9" y="24"/>
                    <a:pt x="9" y="24"/>
                    <a:pt x="9" y="24"/>
                  </a:cubicBezTo>
                  <a:cubicBezTo>
                    <a:pt x="9" y="24"/>
                    <a:pt x="9" y="24"/>
                    <a:pt x="9" y="24"/>
                  </a:cubicBezTo>
                  <a:cubicBezTo>
                    <a:pt x="9" y="24"/>
                    <a:pt x="9" y="24"/>
                    <a:pt x="9" y="24"/>
                  </a:cubicBezTo>
                  <a:cubicBezTo>
                    <a:pt x="9" y="19"/>
                    <a:pt x="9" y="1"/>
                    <a:pt x="9" y="1"/>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39" name="Freeform 125"/>
            <p:cNvSpPr>
              <a:spLocks noEditPoints="1"/>
            </p:cNvSpPr>
            <p:nvPr/>
          </p:nvSpPr>
          <p:spPr bwMode="auto">
            <a:xfrm>
              <a:off x="3886" y="2070"/>
              <a:ext cx="19" cy="83"/>
            </a:xfrm>
            <a:custGeom>
              <a:gdLst>
                <a:gd fmla="*/ 7 w 8" name="T0"/>
                <a:gd fmla="*/ 31 h 35" name="T1"/>
                <a:gd fmla="*/ 6 w 8" name="T2"/>
                <a:gd fmla="*/ 33 h 35" name="T3"/>
                <a:gd fmla="*/ 6 w 8" name="T4"/>
                <a:gd fmla="*/ 31 h 35" name="T5"/>
                <a:gd fmla="*/ 7 w 8" name="T6"/>
                <a:gd fmla="*/ 29 h 35" name="T7"/>
                <a:gd fmla="*/ 6 w 8" name="T8"/>
                <a:gd fmla="*/ 33 h 35" name="T9"/>
                <a:gd fmla="*/ 6 w 8" name="T10"/>
                <a:gd fmla="*/ 29 h 35" name="T11"/>
                <a:gd fmla="*/ 7 w 8" name="T12"/>
                <a:gd fmla="*/ 28 h 35" name="T13"/>
                <a:gd fmla="*/ 6 w 8" name="T14"/>
                <a:gd fmla="*/ 28 h 35" name="T15"/>
                <a:gd fmla="*/ 7 w 8" name="T16"/>
                <a:gd fmla="*/ 24 h 35" name="T17"/>
                <a:gd fmla="*/ 6 w 8" name="T18"/>
                <a:gd fmla="*/ 28 h 35" name="T19"/>
                <a:gd fmla="*/ 6 w 8" name="T20"/>
                <a:gd fmla="*/ 25 h 35" name="T21"/>
                <a:gd fmla="*/ 7 w 8" name="T22"/>
                <a:gd fmla="*/ 24 h 35" name="T23"/>
                <a:gd fmla="*/ 6 w 8" name="T24"/>
                <a:gd fmla="*/ 26 h 35" name="T25"/>
                <a:gd fmla="*/ 6 w 8" name="T26"/>
                <a:gd fmla="*/ 23 h 35" name="T27"/>
                <a:gd fmla="*/ 7 w 8" name="T28"/>
                <a:gd fmla="*/ 21 h 35" name="T29"/>
                <a:gd fmla="*/ 6 w 8" name="T30"/>
                <a:gd fmla="*/ 24 h 35" name="T31"/>
                <a:gd fmla="*/ 6 w 8" name="T32"/>
                <a:gd fmla="*/ 20 h 35" name="T33"/>
                <a:gd fmla="*/ 7 w 8" name="T34"/>
                <a:gd fmla="*/ 19 h 35" name="T35"/>
                <a:gd fmla="*/ 6 w 8" name="T36"/>
                <a:gd fmla="*/ 19 h 35" name="T37"/>
                <a:gd fmla="*/ 6 w 8" name="T38"/>
                <a:gd fmla="*/ 17 h 35" name="T39"/>
                <a:gd fmla="*/ 7 w 8" name="T40"/>
                <a:gd fmla="*/ 14 h 35" name="T41"/>
                <a:gd fmla="*/ 6 w 8" name="T42"/>
                <a:gd fmla="*/ 19 h 35" name="T43"/>
                <a:gd fmla="*/ 5 w 8" name="T44"/>
                <a:gd fmla="*/ 15 h 35" name="T45"/>
                <a:gd fmla="*/ 7 w 8" name="T46"/>
                <a:gd fmla="*/ 13 h 35" name="T47"/>
                <a:gd fmla="*/ 5 w 8" name="T48"/>
                <a:gd fmla="*/ 13 h 35" name="T49"/>
                <a:gd fmla="*/ 6 w 8" name="T50"/>
                <a:gd fmla="*/ 10 h 35" name="T51"/>
                <a:gd fmla="*/ 7 w 8" name="T52"/>
                <a:gd fmla="*/ 10 h 35" name="T53"/>
                <a:gd fmla="*/ 5 w 8" name="T54"/>
                <a:gd fmla="*/ 10 h 35" name="T55"/>
                <a:gd fmla="*/ 7 w 8" name="T56"/>
                <a:gd fmla="*/ 4 h 35" name="T57"/>
                <a:gd fmla="*/ 7 w 8" name="T58"/>
                <a:gd fmla="*/ 7 h 35" name="T59"/>
                <a:gd fmla="*/ 5 w 8" name="T60"/>
                <a:gd fmla="*/ 10 h 35" name="T61"/>
                <a:gd fmla="*/ 3 w 8" name="T62"/>
                <a:gd fmla="*/ 33 h 35" name="T63"/>
                <a:gd fmla="*/ 1 w 8" name="T64"/>
                <a:gd fmla="*/ 4 h 35" name="T65"/>
                <a:gd fmla="*/ 5 w 8" name="T66"/>
                <a:gd fmla="*/ 33 h 35" name="T67"/>
                <a:gd fmla="*/ 5 w 8" name="T68"/>
                <a:gd fmla="*/ 4 h 35" name="T69"/>
                <a:gd fmla="*/ 7 w 8" name="T70"/>
                <a:gd fmla="*/ 3 h 35" name="T71"/>
                <a:gd fmla="*/ 7 w 8" name="T72"/>
                <a:gd fmla="*/ 4 h 35" name="T73"/>
                <a:gd fmla="*/ 5 w 8" name="T74"/>
                <a:gd fmla="*/ 3 h 35" name="T75"/>
                <a:gd fmla="*/ 4 w 8" name="T76"/>
                <a:gd fmla="*/ 1 h 35" name="T77"/>
                <a:gd fmla="*/ 7 w 8" name="T78"/>
                <a:gd fmla="*/ 1 h 35" name="T79"/>
                <a:gd fmla="*/ 5 w 8" name="T80"/>
                <a:gd fmla="*/ 3 h 35" name="T81"/>
                <a:gd fmla="*/ 8 w 8" name="T82"/>
                <a:gd fmla="*/ 0 h 35" name="T83"/>
                <a:gd fmla="*/ 3 w 8" name="T84"/>
                <a:gd fmla="*/ 0 h 35" name="T85"/>
                <a:gd fmla="*/ 0 w 8" name="T86"/>
                <a:gd fmla="*/ 3 h 35" name="T87"/>
                <a:gd fmla="*/ 0 w 8" name="T88"/>
                <a:gd fmla="*/ 3 h 35" name="T89"/>
                <a:gd fmla="*/ 0 w 8" name="T90"/>
                <a:gd fmla="*/ 4 h 35" name="T91"/>
                <a:gd fmla="*/ 0 w 8" name="T92"/>
                <a:gd fmla="*/ 34 h 35" name="T93"/>
                <a:gd fmla="*/ 0 w 8" name="T94"/>
                <a:gd fmla="*/ 34 h 35" name="T95"/>
                <a:gd fmla="*/ 5 w 8" name="T96"/>
                <a:gd fmla="*/ 34 h 35" name="T97"/>
                <a:gd fmla="*/ 5 w 8" name="T98"/>
                <a:gd fmla="*/ 34 h 35" name="T99"/>
                <a:gd fmla="*/ 8 w 8" name="T100"/>
                <a:gd fmla="*/ 33 h 35" name="T101"/>
                <a:gd fmla="*/ 8 w 8" name="T102"/>
                <a:gd fmla="*/ 32 h 35" name="T103"/>
                <a:gd fmla="*/ 8 w 8" name="T104"/>
                <a:gd fmla="*/ 5 h 35" name="T105"/>
                <a:gd fmla="*/ 8 w 8" name="T106"/>
                <a:gd fmla="*/ 1 h 35" name="T107"/>
                <a:gd fmla="*/ 8 w 8" name="T108"/>
                <a:gd fmla="*/ 1 h 35" name="T109"/>
                <a:gd fmla="*/ 8 w 8" name="T110"/>
                <a:gd fmla="*/ 0 h 3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5" w="8">
                  <a:moveTo>
                    <a:pt x="6" y="33"/>
                  </a:moveTo>
                  <a:cubicBezTo>
                    <a:pt x="6" y="32"/>
                    <a:pt x="7" y="31"/>
                    <a:pt x="7" y="31"/>
                  </a:cubicBezTo>
                  <a:cubicBezTo>
                    <a:pt x="7" y="31"/>
                    <a:pt x="7" y="32"/>
                    <a:pt x="7" y="32"/>
                  </a:cubicBezTo>
                  <a:cubicBezTo>
                    <a:pt x="7" y="32"/>
                    <a:pt x="7" y="33"/>
                    <a:pt x="6" y="33"/>
                  </a:cubicBezTo>
                  <a:moveTo>
                    <a:pt x="6" y="33"/>
                  </a:moveTo>
                  <a:cubicBezTo>
                    <a:pt x="6" y="32"/>
                    <a:pt x="6" y="32"/>
                    <a:pt x="6" y="31"/>
                  </a:cubicBezTo>
                  <a:cubicBezTo>
                    <a:pt x="6" y="31"/>
                    <a:pt x="6" y="31"/>
                    <a:pt x="6" y="31"/>
                  </a:cubicBezTo>
                  <a:cubicBezTo>
                    <a:pt x="7" y="29"/>
                    <a:pt x="7" y="29"/>
                    <a:pt x="7" y="29"/>
                  </a:cubicBezTo>
                  <a:cubicBezTo>
                    <a:pt x="7" y="29"/>
                    <a:pt x="7" y="29"/>
                    <a:pt x="7" y="30"/>
                  </a:cubicBezTo>
                  <a:cubicBezTo>
                    <a:pt x="7" y="31"/>
                    <a:pt x="6" y="32"/>
                    <a:pt x="6" y="33"/>
                  </a:cubicBezTo>
                  <a:moveTo>
                    <a:pt x="6" y="30"/>
                  </a:moveTo>
                  <a:cubicBezTo>
                    <a:pt x="6" y="30"/>
                    <a:pt x="6" y="30"/>
                    <a:pt x="6" y="29"/>
                  </a:cubicBezTo>
                  <a:cubicBezTo>
                    <a:pt x="6" y="28"/>
                    <a:pt x="7" y="28"/>
                    <a:pt x="7" y="27"/>
                  </a:cubicBezTo>
                  <a:cubicBezTo>
                    <a:pt x="7" y="28"/>
                    <a:pt x="7" y="28"/>
                    <a:pt x="7" y="28"/>
                  </a:cubicBezTo>
                  <a:cubicBezTo>
                    <a:pt x="6" y="30"/>
                    <a:pt x="6" y="30"/>
                    <a:pt x="6" y="30"/>
                  </a:cubicBezTo>
                  <a:moveTo>
                    <a:pt x="6" y="28"/>
                  </a:moveTo>
                  <a:cubicBezTo>
                    <a:pt x="6" y="28"/>
                    <a:pt x="6" y="28"/>
                    <a:pt x="6" y="27"/>
                  </a:cubicBezTo>
                  <a:cubicBezTo>
                    <a:pt x="7" y="24"/>
                    <a:pt x="7" y="24"/>
                    <a:pt x="7" y="24"/>
                  </a:cubicBezTo>
                  <a:cubicBezTo>
                    <a:pt x="7" y="25"/>
                    <a:pt x="7" y="25"/>
                    <a:pt x="7" y="26"/>
                  </a:cubicBezTo>
                  <a:cubicBezTo>
                    <a:pt x="7" y="27"/>
                    <a:pt x="6" y="28"/>
                    <a:pt x="6" y="28"/>
                  </a:cubicBezTo>
                  <a:moveTo>
                    <a:pt x="6" y="26"/>
                  </a:moveTo>
                  <a:cubicBezTo>
                    <a:pt x="6" y="26"/>
                    <a:pt x="6" y="25"/>
                    <a:pt x="6" y="25"/>
                  </a:cubicBezTo>
                  <a:cubicBezTo>
                    <a:pt x="7" y="22"/>
                    <a:pt x="7" y="22"/>
                    <a:pt x="7" y="22"/>
                  </a:cubicBezTo>
                  <a:cubicBezTo>
                    <a:pt x="7" y="23"/>
                    <a:pt x="7" y="23"/>
                    <a:pt x="7" y="24"/>
                  </a:cubicBezTo>
                  <a:cubicBezTo>
                    <a:pt x="7" y="24"/>
                    <a:pt x="7" y="24"/>
                    <a:pt x="7" y="24"/>
                  </a:cubicBezTo>
                  <a:cubicBezTo>
                    <a:pt x="6" y="26"/>
                    <a:pt x="6" y="26"/>
                    <a:pt x="6" y="26"/>
                  </a:cubicBezTo>
                  <a:moveTo>
                    <a:pt x="6" y="24"/>
                  </a:moveTo>
                  <a:cubicBezTo>
                    <a:pt x="6" y="23"/>
                    <a:pt x="6" y="23"/>
                    <a:pt x="6" y="23"/>
                  </a:cubicBezTo>
                  <a:cubicBezTo>
                    <a:pt x="6" y="22"/>
                    <a:pt x="7" y="21"/>
                    <a:pt x="7" y="20"/>
                  </a:cubicBezTo>
                  <a:cubicBezTo>
                    <a:pt x="7" y="21"/>
                    <a:pt x="7" y="21"/>
                    <a:pt x="7" y="21"/>
                  </a:cubicBezTo>
                  <a:cubicBezTo>
                    <a:pt x="7" y="21"/>
                    <a:pt x="7" y="21"/>
                    <a:pt x="7" y="21"/>
                  </a:cubicBezTo>
                  <a:cubicBezTo>
                    <a:pt x="6" y="24"/>
                    <a:pt x="6" y="24"/>
                    <a:pt x="6" y="24"/>
                  </a:cubicBezTo>
                  <a:moveTo>
                    <a:pt x="6" y="22"/>
                  </a:moveTo>
                  <a:cubicBezTo>
                    <a:pt x="6" y="21"/>
                    <a:pt x="6" y="20"/>
                    <a:pt x="6" y="20"/>
                  </a:cubicBezTo>
                  <a:cubicBezTo>
                    <a:pt x="6" y="19"/>
                    <a:pt x="7" y="18"/>
                    <a:pt x="7" y="17"/>
                  </a:cubicBezTo>
                  <a:cubicBezTo>
                    <a:pt x="7" y="18"/>
                    <a:pt x="7" y="19"/>
                    <a:pt x="7" y="19"/>
                  </a:cubicBezTo>
                  <a:cubicBezTo>
                    <a:pt x="7" y="20"/>
                    <a:pt x="6" y="21"/>
                    <a:pt x="6" y="22"/>
                  </a:cubicBezTo>
                  <a:moveTo>
                    <a:pt x="6" y="19"/>
                  </a:moveTo>
                  <a:cubicBezTo>
                    <a:pt x="6" y="18"/>
                    <a:pt x="6" y="18"/>
                    <a:pt x="6" y="17"/>
                  </a:cubicBezTo>
                  <a:cubicBezTo>
                    <a:pt x="6" y="17"/>
                    <a:pt x="6" y="17"/>
                    <a:pt x="6" y="17"/>
                  </a:cubicBezTo>
                  <a:cubicBezTo>
                    <a:pt x="6" y="17"/>
                    <a:pt x="6" y="17"/>
                    <a:pt x="6" y="17"/>
                  </a:cubicBezTo>
                  <a:cubicBezTo>
                    <a:pt x="6" y="16"/>
                    <a:pt x="7" y="15"/>
                    <a:pt x="7" y="14"/>
                  </a:cubicBezTo>
                  <a:cubicBezTo>
                    <a:pt x="7" y="15"/>
                    <a:pt x="7" y="15"/>
                    <a:pt x="7" y="16"/>
                  </a:cubicBezTo>
                  <a:cubicBezTo>
                    <a:pt x="7" y="17"/>
                    <a:pt x="6" y="18"/>
                    <a:pt x="6" y="19"/>
                  </a:cubicBezTo>
                  <a:moveTo>
                    <a:pt x="6" y="16"/>
                  </a:moveTo>
                  <a:cubicBezTo>
                    <a:pt x="6" y="16"/>
                    <a:pt x="5" y="15"/>
                    <a:pt x="5" y="15"/>
                  </a:cubicBezTo>
                  <a:cubicBezTo>
                    <a:pt x="6" y="13"/>
                    <a:pt x="7" y="12"/>
                    <a:pt x="7" y="11"/>
                  </a:cubicBezTo>
                  <a:cubicBezTo>
                    <a:pt x="7" y="12"/>
                    <a:pt x="7" y="12"/>
                    <a:pt x="7" y="13"/>
                  </a:cubicBezTo>
                  <a:cubicBezTo>
                    <a:pt x="7" y="14"/>
                    <a:pt x="6" y="15"/>
                    <a:pt x="6" y="16"/>
                  </a:cubicBezTo>
                  <a:moveTo>
                    <a:pt x="5" y="13"/>
                  </a:moveTo>
                  <a:cubicBezTo>
                    <a:pt x="5" y="12"/>
                    <a:pt x="5" y="11"/>
                    <a:pt x="5" y="11"/>
                  </a:cubicBezTo>
                  <a:cubicBezTo>
                    <a:pt x="6" y="10"/>
                    <a:pt x="6" y="10"/>
                    <a:pt x="6" y="10"/>
                  </a:cubicBezTo>
                  <a:cubicBezTo>
                    <a:pt x="7" y="8"/>
                    <a:pt x="7" y="8"/>
                    <a:pt x="7" y="8"/>
                  </a:cubicBezTo>
                  <a:cubicBezTo>
                    <a:pt x="7" y="9"/>
                    <a:pt x="7" y="9"/>
                    <a:pt x="7" y="10"/>
                  </a:cubicBezTo>
                  <a:cubicBezTo>
                    <a:pt x="7" y="11"/>
                    <a:pt x="6" y="12"/>
                    <a:pt x="5" y="13"/>
                  </a:cubicBezTo>
                  <a:moveTo>
                    <a:pt x="5" y="10"/>
                  </a:moveTo>
                  <a:cubicBezTo>
                    <a:pt x="5" y="9"/>
                    <a:pt x="5" y="8"/>
                    <a:pt x="5" y="7"/>
                  </a:cubicBezTo>
                  <a:cubicBezTo>
                    <a:pt x="7" y="4"/>
                    <a:pt x="7" y="4"/>
                    <a:pt x="7" y="4"/>
                  </a:cubicBezTo>
                  <a:cubicBezTo>
                    <a:pt x="7" y="5"/>
                    <a:pt x="7" y="5"/>
                    <a:pt x="7" y="5"/>
                  </a:cubicBezTo>
                  <a:cubicBezTo>
                    <a:pt x="7" y="5"/>
                    <a:pt x="7" y="6"/>
                    <a:pt x="7" y="7"/>
                  </a:cubicBezTo>
                  <a:cubicBezTo>
                    <a:pt x="7" y="8"/>
                    <a:pt x="7" y="8"/>
                    <a:pt x="7" y="8"/>
                  </a:cubicBezTo>
                  <a:cubicBezTo>
                    <a:pt x="5" y="10"/>
                    <a:pt x="5" y="10"/>
                    <a:pt x="5" y="10"/>
                  </a:cubicBezTo>
                  <a:moveTo>
                    <a:pt x="5" y="33"/>
                  </a:moveTo>
                  <a:cubicBezTo>
                    <a:pt x="4" y="33"/>
                    <a:pt x="3" y="33"/>
                    <a:pt x="3" y="33"/>
                  </a:cubicBezTo>
                  <a:cubicBezTo>
                    <a:pt x="2" y="33"/>
                    <a:pt x="2" y="33"/>
                    <a:pt x="1" y="33"/>
                  </a:cubicBezTo>
                  <a:cubicBezTo>
                    <a:pt x="1" y="27"/>
                    <a:pt x="1" y="9"/>
                    <a:pt x="1" y="4"/>
                  </a:cubicBezTo>
                  <a:cubicBezTo>
                    <a:pt x="2" y="4"/>
                    <a:pt x="4" y="4"/>
                    <a:pt x="4" y="4"/>
                  </a:cubicBezTo>
                  <a:cubicBezTo>
                    <a:pt x="4" y="8"/>
                    <a:pt x="5" y="29"/>
                    <a:pt x="5" y="33"/>
                  </a:cubicBezTo>
                  <a:moveTo>
                    <a:pt x="5" y="6"/>
                  </a:moveTo>
                  <a:cubicBezTo>
                    <a:pt x="5" y="5"/>
                    <a:pt x="5" y="4"/>
                    <a:pt x="5" y="4"/>
                  </a:cubicBezTo>
                  <a:cubicBezTo>
                    <a:pt x="5" y="4"/>
                    <a:pt x="5" y="4"/>
                    <a:pt x="5" y="4"/>
                  </a:cubicBezTo>
                  <a:cubicBezTo>
                    <a:pt x="6" y="4"/>
                    <a:pt x="6" y="3"/>
                    <a:pt x="7" y="3"/>
                  </a:cubicBezTo>
                  <a:cubicBezTo>
                    <a:pt x="7" y="2"/>
                    <a:pt x="7" y="2"/>
                    <a:pt x="7" y="2"/>
                  </a:cubicBezTo>
                  <a:cubicBezTo>
                    <a:pt x="7" y="2"/>
                    <a:pt x="7" y="3"/>
                    <a:pt x="7" y="4"/>
                  </a:cubicBezTo>
                  <a:cubicBezTo>
                    <a:pt x="5" y="6"/>
                    <a:pt x="5" y="6"/>
                    <a:pt x="5" y="6"/>
                  </a:cubicBezTo>
                  <a:moveTo>
                    <a:pt x="5" y="3"/>
                  </a:moveTo>
                  <a:cubicBezTo>
                    <a:pt x="5" y="3"/>
                    <a:pt x="3" y="3"/>
                    <a:pt x="2" y="3"/>
                  </a:cubicBezTo>
                  <a:cubicBezTo>
                    <a:pt x="3" y="2"/>
                    <a:pt x="3" y="2"/>
                    <a:pt x="4" y="1"/>
                  </a:cubicBezTo>
                  <a:cubicBezTo>
                    <a:pt x="4" y="1"/>
                    <a:pt x="5" y="1"/>
                    <a:pt x="6" y="1"/>
                  </a:cubicBezTo>
                  <a:cubicBezTo>
                    <a:pt x="6" y="1"/>
                    <a:pt x="6" y="1"/>
                    <a:pt x="7" y="1"/>
                  </a:cubicBezTo>
                  <a:cubicBezTo>
                    <a:pt x="6" y="2"/>
                    <a:pt x="6" y="2"/>
                    <a:pt x="6" y="2"/>
                  </a:cubicBezTo>
                  <a:cubicBezTo>
                    <a:pt x="6" y="2"/>
                    <a:pt x="5" y="3"/>
                    <a:pt x="5" y="3"/>
                  </a:cubicBezTo>
                  <a:moveTo>
                    <a:pt x="8" y="0"/>
                  </a:moveTo>
                  <a:cubicBezTo>
                    <a:pt x="8" y="0"/>
                    <a:pt x="8" y="0"/>
                    <a:pt x="8" y="0"/>
                  </a:cubicBezTo>
                  <a:cubicBezTo>
                    <a:pt x="7" y="0"/>
                    <a:pt x="7" y="0"/>
                    <a:pt x="6" y="0"/>
                  </a:cubicBezTo>
                  <a:cubicBezTo>
                    <a:pt x="5" y="0"/>
                    <a:pt x="3" y="0"/>
                    <a:pt x="3" y="0"/>
                  </a:cubicBezTo>
                  <a:cubicBezTo>
                    <a:pt x="3" y="1"/>
                    <a:pt x="3" y="1"/>
                    <a:pt x="3" y="1"/>
                  </a:cubicBezTo>
                  <a:cubicBezTo>
                    <a:pt x="3" y="1"/>
                    <a:pt x="2" y="2"/>
                    <a:pt x="0" y="3"/>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8"/>
                    <a:pt x="0" y="28"/>
                    <a:pt x="0" y="34"/>
                  </a:cubicBezTo>
                  <a:cubicBezTo>
                    <a:pt x="0" y="34"/>
                    <a:pt x="0" y="34"/>
                    <a:pt x="0" y="34"/>
                  </a:cubicBezTo>
                  <a:cubicBezTo>
                    <a:pt x="0" y="34"/>
                    <a:pt x="0" y="34"/>
                    <a:pt x="0" y="34"/>
                  </a:cubicBezTo>
                  <a:cubicBezTo>
                    <a:pt x="1" y="34"/>
                    <a:pt x="2" y="34"/>
                    <a:pt x="3" y="34"/>
                  </a:cubicBezTo>
                  <a:cubicBezTo>
                    <a:pt x="3" y="34"/>
                    <a:pt x="4" y="34"/>
                    <a:pt x="5" y="34"/>
                  </a:cubicBezTo>
                  <a:cubicBezTo>
                    <a:pt x="5" y="35"/>
                    <a:pt x="5" y="35"/>
                    <a:pt x="5" y="35"/>
                  </a:cubicBezTo>
                  <a:cubicBezTo>
                    <a:pt x="5" y="34"/>
                    <a:pt x="5" y="34"/>
                    <a:pt x="5" y="34"/>
                  </a:cubicBezTo>
                  <a:cubicBezTo>
                    <a:pt x="6" y="34"/>
                    <a:pt x="7" y="33"/>
                    <a:pt x="8" y="33"/>
                  </a:cubicBezTo>
                  <a:cubicBezTo>
                    <a:pt x="8" y="33"/>
                    <a:pt x="8" y="33"/>
                    <a:pt x="8" y="33"/>
                  </a:cubicBezTo>
                  <a:cubicBezTo>
                    <a:pt x="8" y="32"/>
                    <a:pt x="8" y="32"/>
                    <a:pt x="8" y="32"/>
                  </a:cubicBezTo>
                  <a:cubicBezTo>
                    <a:pt x="8" y="32"/>
                    <a:pt x="8" y="32"/>
                    <a:pt x="8" y="32"/>
                  </a:cubicBezTo>
                  <a:cubicBezTo>
                    <a:pt x="8" y="32"/>
                    <a:pt x="8" y="32"/>
                    <a:pt x="8" y="32"/>
                  </a:cubicBezTo>
                  <a:cubicBezTo>
                    <a:pt x="8" y="29"/>
                    <a:pt x="8" y="12"/>
                    <a:pt x="8" y="5"/>
                  </a:cubicBezTo>
                  <a:cubicBezTo>
                    <a:pt x="8" y="3"/>
                    <a:pt x="8" y="2"/>
                    <a:pt x="8" y="1"/>
                  </a:cubicBezTo>
                  <a:cubicBezTo>
                    <a:pt x="8" y="1"/>
                    <a:pt x="8" y="1"/>
                    <a:pt x="8" y="1"/>
                  </a:cubicBezTo>
                  <a:cubicBezTo>
                    <a:pt x="8" y="1"/>
                    <a:pt x="8" y="1"/>
                    <a:pt x="8" y="1"/>
                  </a:cubicBezTo>
                  <a:cubicBezTo>
                    <a:pt x="8" y="1"/>
                    <a:pt x="8" y="1"/>
                    <a:pt x="8" y="1"/>
                  </a:cubicBezTo>
                  <a:cubicBezTo>
                    <a:pt x="8" y="1"/>
                    <a:pt x="8" y="1"/>
                    <a:pt x="8" y="1"/>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40" name="Freeform 126"/>
            <p:cNvSpPr>
              <a:spLocks noEditPoints="1"/>
            </p:cNvSpPr>
            <p:nvPr/>
          </p:nvSpPr>
          <p:spPr bwMode="auto">
            <a:xfrm>
              <a:off x="3841" y="2108"/>
              <a:ext cx="22" cy="45"/>
            </a:xfrm>
            <a:custGeom>
              <a:gdLst>
                <a:gd fmla="*/ 6 w 9" name="T0"/>
                <a:gd fmla="*/ 17 h 19" name="T1"/>
                <a:gd fmla="*/ 8 w 9" name="T2"/>
                <a:gd fmla="*/ 15 h 19" name="T3"/>
                <a:gd fmla="*/ 6 w 9" name="T4"/>
                <a:gd fmla="*/ 17 h 19" name="T5"/>
                <a:gd fmla="*/ 6 w 9" name="T6"/>
                <a:gd fmla="*/ 15 h 19" name="T7"/>
                <a:gd fmla="*/ 8 w 9" name="T8"/>
                <a:gd fmla="*/ 13 h 19" name="T9"/>
                <a:gd fmla="*/ 6 w 9" name="T10"/>
                <a:gd fmla="*/ 16 h 19" name="T11"/>
                <a:gd fmla="*/ 6 w 9" name="T12"/>
                <a:gd fmla="*/ 12 h 19" name="T13"/>
                <a:gd fmla="*/ 8 w 9" name="T14"/>
                <a:gd fmla="*/ 11 h 19" name="T15"/>
                <a:gd fmla="*/ 8 w 9" name="T16"/>
                <a:gd fmla="*/ 11 h 19" name="T17"/>
                <a:gd fmla="*/ 6 w 9" name="T18"/>
                <a:gd fmla="*/ 11 h 19" name="T19"/>
                <a:gd fmla="*/ 8 w 9" name="T20"/>
                <a:gd fmla="*/ 6 h 19" name="T21"/>
                <a:gd fmla="*/ 7 w 9" name="T22"/>
                <a:gd fmla="*/ 9 h 19" name="T23"/>
                <a:gd fmla="*/ 6 w 9" name="T24"/>
                <a:gd fmla="*/ 8 h 19" name="T25"/>
                <a:gd fmla="*/ 8 w 9" name="T26"/>
                <a:gd fmla="*/ 4 h 19" name="T27"/>
                <a:gd fmla="*/ 8 w 9" name="T28"/>
                <a:gd fmla="*/ 5 h 19" name="T29"/>
                <a:gd fmla="*/ 5 w 9" name="T30"/>
                <a:gd fmla="*/ 17 h 19" name="T31"/>
                <a:gd fmla="*/ 1 w 9" name="T32"/>
                <a:gd fmla="*/ 17 h 19" name="T33"/>
                <a:gd fmla="*/ 5 w 9" name="T34"/>
                <a:gd fmla="*/ 3 h 19" name="T35"/>
                <a:gd fmla="*/ 6 w 9" name="T36"/>
                <a:gd fmla="*/ 6 h 19" name="T37"/>
                <a:gd fmla="*/ 8 w 9" name="T38"/>
                <a:gd fmla="*/ 2 h 19" name="T39"/>
                <a:gd fmla="*/ 8 w 9" name="T40"/>
                <a:gd fmla="*/ 3 h 19" name="T41"/>
                <a:gd fmla="*/ 6 w 9" name="T42"/>
                <a:gd fmla="*/ 4 h 19" name="T43"/>
                <a:gd fmla="*/ 7 w 9" name="T44"/>
                <a:gd fmla="*/ 2 h 19" name="T45"/>
                <a:gd fmla="*/ 8 w 9" name="T46"/>
                <a:gd fmla="*/ 2 h 19" name="T47"/>
                <a:gd fmla="*/ 5 w 9" name="T48"/>
                <a:gd fmla="*/ 2 h 19" name="T49"/>
                <a:gd fmla="*/ 4 w 9" name="T50"/>
                <a:gd fmla="*/ 1 h 19" name="T51"/>
                <a:gd fmla="*/ 7 w 9" name="T52"/>
                <a:gd fmla="*/ 1 h 19" name="T53"/>
                <a:gd fmla="*/ 5 w 9" name="T54"/>
                <a:gd fmla="*/ 2 h 19" name="T55"/>
                <a:gd fmla="*/ 4 w 9" name="T56"/>
                <a:gd fmla="*/ 0 h 19" name="T57"/>
                <a:gd fmla="*/ 1 w 9" name="T58"/>
                <a:gd fmla="*/ 2 h 19" name="T59"/>
                <a:gd fmla="*/ 0 w 9" name="T60"/>
                <a:gd fmla="*/ 2 h 19" name="T61"/>
                <a:gd fmla="*/ 0 w 9" name="T62"/>
                <a:gd fmla="*/ 3 h 19" name="T63"/>
                <a:gd fmla="*/ 0 w 9" name="T64"/>
                <a:gd fmla="*/ 18 h 19" name="T65"/>
                <a:gd fmla="*/ 1 w 9" name="T66"/>
                <a:gd fmla="*/ 18 h 19" name="T67"/>
                <a:gd fmla="*/ 5 w 9" name="T68"/>
                <a:gd fmla="*/ 18 h 19" name="T69"/>
                <a:gd fmla="*/ 6 w 9" name="T70"/>
                <a:gd fmla="*/ 18 h 19" name="T71"/>
                <a:gd fmla="*/ 7 w 9" name="T72"/>
                <a:gd fmla="*/ 18 h 19" name="T73"/>
                <a:gd fmla="*/ 7 w 9" name="T74"/>
                <a:gd fmla="*/ 18 h 19" name="T75"/>
                <a:gd fmla="*/ 9 w 9" name="T76"/>
                <a:gd fmla="*/ 17 h 19" name="T77"/>
                <a:gd fmla="*/ 9 w 9" name="T78"/>
                <a:gd fmla="*/ 16 h 19" name="T79"/>
                <a:gd fmla="*/ 9 w 9" name="T80"/>
                <a:gd fmla="*/ 0 h 19" name="T81"/>
                <a:gd fmla="*/ 9 w 9" name="T82"/>
                <a:gd fmla="*/ 0 h 19" name="T83"/>
                <a:gd fmla="*/ 8 w 9" name="T84"/>
                <a:gd fmla="*/ 0 h 19" name="T85"/>
                <a:gd fmla="*/ 8 w 9" name="T86"/>
                <a:gd fmla="*/ 0 h 1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9" w="9">
                  <a:moveTo>
                    <a:pt x="6" y="17"/>
                  </a:moveTo>
                  <a:cubicBezTo>
                    <a:pt x="6" y="17"/>
                    <a:pt x="6" y="17"/>
                    <a:pt x="6" y="17"/>
                  </a:cubicBezTo>
                  <a:cubicBezTo>
                    <a:pt x="7" y="16"/>
                    <a:pt x="7" y="15"/>
                    <a:pt x="8" y="14"/>
                  </a:cubicBezTo>
                  <a:cubicBezTo>
                    <a:pt x="8" y="14"/>
                    <a:pt x="8" y="15"/>
                    <a:pt x="8" y="15"/>
                  </a:cubicBezTo>
                  <a:cubicBezTo>
                    <a:pt x="7" y="17"/>
                    <a:pt x="7" y="17"/>
                    <a:pt x="7" y="17"/>
                  </a:cubicBezTo>
                  <a:cubicBezTo>
                    <a:pt x="6" y="17"/>
                    <a:pt x="6" y="17"/>
                    <a:pt x="6" y="17"/>
                  </a:cubicBezTo>
                  <a:moveTo>
                    <a:pt x="6" y="16"/>
                  </a:moveTo>
                  <a:cubicBezTo>
                    <a:pt x="6" y="15"/>
                    <a:pt x="6" y="15"/>
                    <a:pt x="6" y="15"/>
                  </a:cubicBezTo>
                  <a:cubicBezTo>
                    <a:pt x="7" y="13"/>
                    <a:pt x="7" y="12"/>
                    <a:pt x="8" y="11"/>
                  </a:cubicBezTo>
                  <a:cubicBezTo>
                    <a:pt x="8" y="12"/>
                    <a:pt x="8" y="12"/>
                    <a:pt x="8" y="13"/>
                  </a:cubicBezTo>
                  <a:cubicBezTo>
                    <a:pt x="8" y="13"/>
                    <a:pt x="8" y="13"/>
                    <a:pt x="8" y="13"/>
                  </a:cubicBezTo>
                  <a:cubicBezTo>
                    <a:pt x="7" y="14"/>
                    <a:pt x="7" y="15"/>
                    <a:pt x="6" y="16"/>
                  </a:cubicBezTo>
                  <a:moveTo>
                    <a:pt x="6" y="14"/>
                  </a:moveTo>
                  <a:cubicBezTo>
                    <a:pt x="6" y="13"/>
                    <a:pt x="6" y="13"/>
                    <a:pt x="6" y="12"/>
                  </a:cubicBezTo>
                  <a:cubicBezTo>
                    <a:pt x="8" y="9"/>
                    <a:pt x="8" y="9"/>
                    <a:pt x="8" y="9"/>
                  </a:cubicBezTo>
                  <a:cubicBezTo>
                    <a:pt x="8" y="10"/>
                    <a:pt x="8" y="10"/>
                    <a:pt x="8" y="11"/>
                  </a:cubicBezTo>
                  <a:cubicBezTo>
                    <a:pt x="8" y="11"/>
                    <a:pt x="8" y="11"/>
                    <a:pt x="8" y="11"/>
                  </a:cubicBezTo>
                  <a:cubicBezTo>
                    <a:pt x="8" y="11"/>
                    <a:pt x="8" y="11"/>
                    <a:pt x="8" y="11"/>
                  </a:cubicBezTo>
                  <a:cubicBezTo>
                    <a:pt x="7" y="12"/>
                    <a:pt x="6" y="13"/>
                    <a:pt x="6" y="14"/>
                  </a:cubicBezTo>
                  <a:moveTo>
                    <a:pt x="6" y="11"/>
                  </a:moveTo>
                  <a:cubicBezTo>
                    <a:pt x="6" y="11"/>
                    <a:pt x="6" y="10"/>
                    <a:pt x="6" y="9"/>
                  </a:cubicBezTo>
                  <a:cubicBezTo>
                    <a:pt x="8" y="6"/>
                    <a:pt x="8" y="6"/>
                    <a:pt x="8" y="6"/>
                  </a:cubicBezTo>
                  <a:cubicBezTo>
                    <a:pt x="8" y="7"/>
                    <a:pt x="8" y="8"/>
                    <a:pt x="8" y="8"/>
                  </a:cubicBezTo>
                  <a:cubicBezTo>
                    <a:pt x="7" y="9"/>
                    <a:pt x="7" y="9"/>
                    <a:pt x="7" y="9"/>
                  </a:cubicBezTo>
                  <a:cubicBezTo>
                    <a:pt x="6" y="11"/>
                    <a:pt x="6" y="11"/>
                    <a:pt x="6" y="11"/>
                  </a:cubicBezTo>
                  <a:moveTo>
                    <a:pt x="6" y="8"/>
                  </a:moveTo>
                  <a:cubicBezTo>
                    <a:pt x="6" y="8"/>
                    <a:pt x="6" y="7"/>
                    <a:pt x="6" y="7"/>
                  </a:cubicBezTo>
                  <a:cubicBezTo>
                    <a:pt x="7" y="6"/>
                    <a:pt x="7" y="5"/>
                    <a:pt x="8" y="4"/>
                  </a:cubicBezTo>
                  <a:cubicBezTo>
                    <a:pt x="8" y="4"/>
                    <a:pt x="8" y="5"/>
                    <a:pt x="8" y="5"/>
                  </a:cubicBezTo>
                  <a:cubicBezTo>
                    <a:pt x="8" y="5"/>
                    <a:pt x="8" y="5"/>
                    <a:pt x="8" y="5"/>
                  </a:cubicBezTo>
                  <a:cubicBezTo>
                    <a:pt x="6" y="8"/>
                    <a:pt x="6" y="8"/>
                    <a:pt x="6" y="8"/>
                  </a:cubicBezTo>
                  <a:moveTo>
                    <a:pt x="5" y="17"/>
                  </a:moveTo>
                  <a:cubicBezTo>
                    <a:pt x="4" y="17"/>
                    <a:pt x="4" y="17"/>
                    <a:pt x="3" y="17"/>
                  </a:cubicBezTo>
                  <a:cubicBezTo>
                    <a:pt x="3" y="17"/>
                    <a:pt x="2" y="17"/>
                    <a:pt x="1" y="17"/>
                  </a:cubicBezTo>
                  <a:cubicBezTo>
                    <a:pt x="1" y="11"/>
                    <a:pt x="1" y="7"/>
                    <a:pt x="1" y="3"/>
                  </a:cubicBezTo>
                  <a:cubicBezTo>
                    <a:pt x="3" y="3"/>
                    <a:pt x="4" y="3"/>
                    <a:pt x="5" y="3"/>
                  </a:cubicBezTo>
                  <a:cubicBezTo>
                    <a:pt x="5" y="5"/>
                    <a:pt x="5" y="13"/>
                    <a:pt x="5" y="17"/>
                  </a:cubicBezTo>
                  <a:moveTo>
                    <a:pt x="6" y="6"/>
                  </a:moveTo>
                  <a:cubicBezTo>
                    <a:pt x="6" y="5"/>
                    <a:pt x="6" y="5"/>
                    <a:pt x="6" y="5"/>
                  </a:cubicBezTo>
                  <a:cubicBezTo>
                    <a:pt x="6" y="4"/>
                    <a:pt x="7" y="3"/>
                    <a:pt x="8" y="2"/>
                  </a:cubicBezTo>
                  <a:cubicBezTo>
                    <a:pt x="8" y="3"/>
                    <a:pt x="8" y="3"/>
                    <a:pt x="8" y="3"/>
                  </a:cubicBezTo>
                  <a:cubicBezTo>
                    <a:pt x="8" y="3"/>
                    <a:pt x="8" y="3"/>
                    <a:pt x="8" y="3"/>
                  </a:cubicBezTo>
                  <a:cubicBezTo>
                    <a:pt x="7" y="4"/>
                    <a:pt x="6" y="5"/>
                    <a:pt x="6" y="6"/>
                  </a:cubicBezTo>
                  <a:moveTo>
                    <a:pt x="6" y="4"/>
                  </a:moveTo>
                  <a:cubicBezTo>
                    <a:pt x="6" y="4"/>
                    <a:pt x="6" y="3"/>
                    <a:pt x="6" y="3"/>
                  </a:cubicBezTo>
                  <a:cubicBezTo>
                    <a:pt x="6" y="3"/>
                    <a:pt x="7" y="2"/>
                    <a:pt x="7" y="2"/>
                  </a:cubicBezTo>
                  <a:cubicBezTo>
                    <a:pt x="8" y="1"/>
                    <a:pt x="8" y="1"/>
                    <a:pt x="8" y="1"/>
                  </a:cubicBezTo>
                  <a:cubicBezTo>
                    <a:pt x="8" y="2"/>
                    <a:pt x="8" y="2"/>
                    <a:pt x="8" y="2"/>
                  </a:cubicBezTo>
                  <a:cubicBezTo>
                    <a:pt x="7" y="2"/>
                    <a:pt x="6" y="3"/>
                    <a:pt x="6" y="4"/>
                  </a:cubicBezTo>
                  <a:moveTo>
                    <a:pt x="5" y="2"/>
                  </a:moveTo>
                  <a:cubicBezTo>
                    <a:pt x="5" y="2"/>
                    <a:pt x="4" y="2"/>
                    <a:pt x="2" y="2"/>
                  </a:cubicBezTo>
                  <a:cubicBezTo>
                    <a:pt x="3" y="1"/>
                    <a:pt x="4" y="1"/>
                    <a:pt x="4" y="1"/>
                  </a:cubicBezTo>
                  <a:cubicBezTo>
                    <a:pt x="4" y="1"/>
                    <a:pt x="5" y="1"/>
                    <a:pt x="6" y="1"/>
                  </a:cubicBezTo>
                  <a:cubicBezTo>
                    <a:pt x="7" y="1"/>
                    <a:pt x="7" y="1"/>
                    <a:pt x="7" y="1"/>
                  </a:cubicBezTo>
                  <a:cubicBezTo>
                    <a:pt x="6" y="1"/>
                    <a:pt x="6" y="1"/>
                    <a:pt x="6" y="1"/>
                  </a:cubicBezTo>
                  <a:cubicBezTo>
                    <a:pt x="6" y="2"/>
                    <a:pt x="6" y="2"/>
                    <a:pt x="5" y="2"/>
                  </a:cubicBezTo>
                  <a:moveTo>
                    <a:pt x="7" y="0"/>
                  </a:moveTo>
                  <a:cubicBezTo>
                    <a:pt x="5" y="0"/>
                    <a:pt x="4" y="0"/>
                    <a:pt x="4" y="0"/>
                  </a:cubicBezTo>
                  <a:cubicBezTo>
                    <a:pt x="4" y="0"/>
                    <a:pt x="4" y="0"/>
                    <a:pt x="4" y="0"/>
                  </a:cubicBezTo>
                  <a:cubicBezTo>
                    <a:pt x="4" y="0"/>
                    <a:pt x="2" y="1"/>
                    <a:pt x="1"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6"/>
                    <a:pt x="0" y="11"/>
                    <a:pt x="0" y="18"/>
                  </a:cubicBezTo>
                  <a:cubicBezTo>
                    <a:pt x="1" y="18"/>
                    <a:pt x="1" y="18"/>
                    <a:pt x="1" y="18"/>
                  </a:cubicBezTo>
                  <a:cubicBezTo>
                    <a:pt x="1" y="18"/>
                    <a:pt x="1" y="18"/>
                    <a:pt x="1" y="18"/>
                  </a:cubicBezTo>
                  <a:cubicBezTo>
                    <a:pt x="2" y="18"/>
                    <a:pt x="2" y="18"/>
                    <a:pt x="3" y="18"/>
                  </a:cubicBezTo>
                  <a:cubicBezTo>
                    <a:pt x="4" y="18"/>
                    <a:pt x="5" y="18"/>
                    <a:pt x="5" y="18"/>
                  </a:cubicBezTo>
                  <a:cubicBezTo>
                    <a:pt x="5" y="19"/>
                    <a:pt x="5" y="19"/>
                    <a:pt x="5" y="19"/>
                  </a:cubicBezTo>
                  <a:cubicBezTo>
                    <a:pt x="6" y="18"/>
                    <a:pt x="6" y="18"/>
                    <a:pt x="6" y="18"/>
                  </a:cubicBezTo>
                  <a:cubicBezTo>
                    <a:pt x="6" y="18"/>
                    <a:pt x="6" y="18"/>
                    <a:pt x="6" y="18"/>
                  </a:cubicBezTo>
                  <a:cubicBezTo>
                    <a:pt x="7" y="18"/>
                    <a:pt x="7" y="18"/>
                    <a:pt x="7" y="18"/>
                  </a:cubicBezTo>
                  <a:cubicBezTo>
                    <a:pt x="7" y="18"/>
                    <a:pt x="7" y="18"/>
                    <a:pt x="7" y="18"/>
                  </a:cubicBezTo>
                  <a:cubicBezTo>
                    <a:pt x="7" y="18"/>
                    <a:pt x="7" y="18"/>
                    <a:pt x="7" y="18"/>
                  </a:cubicBezTo>
                  <a:cubicBezTo>
                    <a:pt x="7" y="17"/>
                    <a:pt x="8" y="17"/>
                    <a:pt x="9" y="17"/>
                  </a:cubicBezTo>
                  <a:cubicBezTo>
                    <a:pt x="9" y="17"/>
                    <a:pt x="9" y="17"/>
                    <a:pt x="9" y="17"/>
                  </a:cubicBezTo>
                  <a:cubicBezTo>
                    <a:pt x="9" y="16"/>
                    <a:pt x="9" y="16"/>
                    <a:pt x="9" y="16"/>
                  </a:cubicBezTo>
                  <a:cubicBezTo>
                    <a:pt x="9" y="16"/>
                    <a:pt x="9" y="16"/>
                    <a:pt x="9" y="16"/>
                  </a:cubicBezTo>
                  <a:cubicBezTo>
                    <a:pt x="9" y="16"/>
                    <a:pt x="9" y="16"/>
                    <a:pt x="9" y="16"/>
                  </a:cubicBezTo>
                  <a:cubicBezTo>
                    <a:pt x="9" y="9"/>
                    <a:pt x="9" y="1"/>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41" name="Freeform 127"/>
            <p:cNvSpPr>
              <a:spLocks noEditPoints="1"/>
            </p:cNvSpPr>
            <p:nvPr/>
          </p:nvSpPr>
          <p:spPr bwMode="auto">
            <a:xfrm>
              <a:off x="3908" y="2098"/>
              <a:ext cx="21" cy="55"/>
            </a:xfrm>
            <a:custGeom>
              <a:gdLst>
                <a:gd fmla="*/ 8 w 9" name="T0"/>
                <a:gd fmla="*/ 19 h 23" name="T1"/>
                <a:gd fmla="*/ 7 w 9" name="T2"/>
                <a:gd fmla="*/ 21 h 23" name="T3"/>
                <a:gd fmla="*/ 6 w 9" name="T4"/>
                <a:gd fmla="*/ 19 h 23" name="T5"/>
                <a:gd fmla="*/ 8 w 9" name="T6"/>
                <a:gd fmla="*/ 17 h 23" name="T7"/>
                <a:gd fmla="*/ 6 w 9" name="T8"/>
                <a:gd fmla="*/ 21 h 23" name="T9"/>
                <a:gd fmla="*/ 6 w 9" name="T10"/>
                <a:gd fmla="*/ 17 h 23" name="T11"/>
                <a:gd fmla="*/ 8 w 9" name="T12"/>
                <a:gd fmla="*/ 14 h 23" name="T13"/>
                <a:gd fmla="*/ 8 w 9" name="T14"/>
                <a:gd fmla="*/ 16 h 23" name="T15"/>
                <a:gd fmla="*/ 6 w 9" name="T16"/>
                <a:gd fmla="*/ 16 h 23" name="T17"/>
                <a:gd fmla="*/ 6 w 9" name="T18"/>
                <a:gd fmla="*/ 14 h 23" name="T19"/>
                <a:gd fmla="*/ 8 w 9" name="T20"/>
                <a:gd fmla="*/ 14 h 23" name="T21"/>
                <a:gd fmla="*/ 6 w 9" name="T22"/>
                <a:gd fmla="*/ 16 h 23" name="T23"/>
                <a:gd fmla="*/ 6 w 9" name="T24"/>
                <a:gd fmla="*/ 12 h 23" name="T25"/>
                <a:gd fmla="*/ 8 w 9" name="T26"/>
                <a:gd fmla="*/ 12 h 23" name="T27"/>
                <a:gd fmla="*/ 6 w 9" name="T28"/>
                <a:gd fmla="*/ 14 h 23" name="T29"/>
                <a:gd fmla="*/ 6 w 9" name="T30"/>
                <a:gd fmla="*/ 10 h 23" name="T31"/>
                <a:gd fmla="*/ 8 w 9" name="T32"/>
                <a:gd fmla="*/ 9 h 23" name="T33"/>
                <a:gd fmla="*/ 6 w 9" name="T34"/>
                <a:gd fmla="*/ 11 h 23" name="T35"/>
                <a:gd fmla="*/ 6 w 9" name="T36"/>
                <a:gd fmla="*/ 10 h 23" name="T37"/>
                <a:gd fmla="*/ 6 w 9" name="T38"/>
                <a:gd fmla="*/ 8 h 23" name="T39"/>
                <a:gd fmla="*/ 7 w 9" name="T40"/>
                <a:gd fmla="*/ 8 h 23" name="T41"/>
                <a:gd fmla="*/ 8 w 9" name="T42"/>
                <a:gd fmla="*/ 6 h 23" name="T43"/>
                <a:gd fmla="*/ 8 w 9" name="T44"/>
                <a:gd fmla="*/ 7 h 23" name="T45"/>
                <a:gd fmla="*/ 6 w 9" name="T46"/>
                <a:gd fmla="*/ 9 h 23" name="T47"/>
                <a:gd fmla="*/ 3 w 9" name="T48"/>
                <a:gd fmla="*/ 21 h 23" name="T49"/>
                <a:gd fmla="*/ 1 w 9" name="T50"/>
                <a:gd fmla="*/ 4 h 23" name="T51"/>
                <a:gd fmla="*/ 5 w 9" name="T52"/>
                <a:gd fmla="*/ 21 h 23" name="T53"/>
                <a:gd fmla="*/ 6 w 9" name="T54"/>
                <a:gd fmla="*/ 6 h 23" name="T55"/>
                <a:gd fmla="*/ 8 w 9" name="T56"/>
                <a:gd fmla="*/ 5 h 23" name="T57"/>
                <a:gd fmla="*/ 6 w 9" name="T58"/>
                <a:gd fmla="*/ 7 h 23" name="T59"/>
                <a:gd fmla="*/ 6 w 9" name="T60"/>
                <a:gd fmla="*/ 4 h 23" name="T61"/>
                <a:gd fmla="*/ 8 w 9" name="T62"/>
                <a:gd fmla="*/ 2 h 23" name="T63"/>
                <a:gd fmla="*/ 8 w 9" name="T64"/>
                <a:gd fmla="*/ 3 h 23" name="T65"/>
                <a:gd fmla="*/ 5 w 9" name="T66"/>
                <a:gd fmla="*/ 3 h 23" name="T67"/>
                <a:gd fmla="*/ 4 w 9" name="T68"/>
                <a:gd fmla="*/ 1 h 23" name="T69"/>
                <a:gd fmla="*/ 7 w 9" name="T70"/>
                <a:gd fmla="*/ 1 h 23" name="T71"/>
                <a:gd fmla="*/ 5 w 9" name="T72"/>
                <a:gd fmla="*/ 3 h 23" name="T73"/>
                <a:gd fmla="*/ 4 w 9" name="T74"/>
                <a:gd fmla="*/ 0 h 23" name="T75"/>
                <a:gd fmla="*/ 1 w 9" name="T76"/>
                <a:gd fmla="*/ 3 h 23" name="T77"/>
                <a:gd fmla="*/ 1 w 9" name="T78"/>
                <a:gd fmla="*/ 3 h 23" name="T79"/>
                <a:gd fmla="*/ 0 w 9" name="T80"/>
                <a:gd fmla="*/ 4 h 23" name="T81"/>
                <a:gd fmla="*/ 0 w 9" name="T82"/>
                <a:gd fmla="*/ 22 h 23" name="T83"/>
                <a:gd fmla="*/ 1 w 9" name="T84"/>
                <a:gd fmla="*/ 22 h 23" name="T85"/>
                <a:gd fmla="*/ 6 w 9" name="T86"/>
                <a:gd fmla="*/ 22 h 23" name="T87"/>
                <a:gd fmla="*/ 6 w 9" name="T88"/>
                <a:gd fmla="*/ 22 h 23" name="T89"/>
                <a:gd fmla="*/ 9 w 9" name="T90"/>
                <a:gd fmla="*/ 21 h 23" name="T91"/>
                <a:gd fmla="*/ 9 w 9" name="T92"/>
                <a:gd fmla="*/ 20 h 23" name="T93"/>
                <a:gd fmla="*/ 9 w 9" name="T94"/>
                <a:gd fmla="*/ 1 h 23" name="T95"/>
                <a:gd fmla="*/ 9 w 9" name="T96"/>
                <a:gd fmla="*/ 1 h 23" name="T97"/>
                <a:gd fmla="*/ 9 w 9" name="T98"/>
                <a:gd fmla="*/ 0 h 23" name="T99"/>
                <a:gd fmla="*/ 8 w 9" name="T100"/>
                <a:gd fmla="*/ 0 h 2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3" w="9">
                  <a:moveTo>
                    <a:pt x="7" y="21"/>
                  </a:moveTo>
                  <a:cubicBezTo>
                    <a:pt x="7" y="20"/>
                    <a:pt x="8" y="20"/>
                    <a:pt x="8" y="19"/>
                  </a:cubicBezTo>
                  <a:cubicBezTo>
                    <a:pt x="8" y="19"/>
                    <a:pt x="8" y="20"/>
                    <a:pt x="8" y="20"/>
                  </a:cubicBezTo>
                  <a:cubicBezTo>
                    <a:pt x="8" y="20"/>
                    <a:pt x="7" y="20"/>
                    <a:pt x="7" y="21"/>
                  </a:cubicBezTo>
                  <a:moveTo>
                    <a:pt x="6" y="21"/>
                  </a:moveTo>
                  <a:cubicBezTo>
                    <a:pt x="6" y="20"/>
                    <a:pt x="6" y="20"/>
                    <a:pt x="6" y="19"/>
                  </a:cubicBezTo>
                  <a:cubicBezTo>
                    <a:pt x="6" y="19"/>
                    <a:pt x="6" y="19"/>
                    <a:pt x="6" y="19"/>
                  </a:cubicBezTo>
                  <a:cubicBezTo>
                    <a:pt x="8" y="17"/>
                    <a:pt x="8" y="17"/>
                    <a:pt x="8" y="17"/>
                  </a:cubicBezTo>
                  <a:cubicBezTo>
                    <a:pt x="8" y="17"/>
                    <a:pt x="8" y="18"/>
                    <a:pt x="8" y="18"/>
                  </a:cubicBezTo>
                  <a:cubicBezTo>
                    <a:pt x="7" y="19"/>
                    <a:pt x="7" y="20"/>
                    <a:pt x="6" y="21"/>
                  </a:cubicBezTo>
                  <a:moveTo>
                    <a:pt x="6" y="18"/>
                  </a:moveTo>
                  <a:cubicBezTo>
                    <a:pt x="6" y="18"/>
                    <a:pt x="6" y="17"/>
                    <a:pt x="6" y="17"/>
                  </a:cubicBezTo>
                  <a:cubicBezTo>
                    <a:pt x="6" y="17"/>
                    <a:pt x="6" y="17"/>
                    <a:pt x="6" y="17"/>
                  </a:cubicBezTo>
                  <a:cubicBezTo>
                    <a:pt x="8" y="14"/>
                    <a:pt x="8" y="14"/>
                    <a:pt x="8" y="14"/>
                  </a:cubicBezTo>
                  <a:cubicBezTo>
                    <a:pt x="8" y="15"/>
                    <a:pt x="8" y="15"/>
                    <a:pt x="8" y="16"/>
                  </a:cubicBezTo>
                  <a:cubicBezTo>
                    <a:pt x="8" y="16"/>
                    <a:pt x="8" y="16"/>
                    <a:pt x="8" y="16"/>
                  </a:cubicBezTo>
                  <a:cubicBezTo>
                    <a:pt x="6" y="18"/>
                    <a:pt x="6" y="18"/>
                    <a:pt x="6" y="18"/>
                  </a:cubicBezTo>
                  <a:moveTo>
                    <a:pt x="6" y="16"/>
                  </a:moveTo>
                  <a:cubicBezTo>
                    <a:pt x="6" y="16"/>
                    <a:pt x="6" y="15"/>
                    <a:pt x="6" y="15"/>
                  </a:cubicBezTo>
                  <a:cubicBezTo>
                    <a:pt x="6" y="14"/>
                    <a:pt x="6" y="14"/>
                    <a:pt x="6" y="14"/>
                  </a:cubicBezTo>
                  <a:cubicBezTo>
                    <a:pt x="7" y="14"/>
                    <a:pt x="7" y="13"/>
                    <a:pt x="8" y="12"/>
                  </a:cubicBezTo>
                  <a:cubicBezTo>
                    <a:pt x="8" y="13"/>
                    <a:pt x="8" y="13"/>
                    <a:pt x="8" y="14"/>
                  </a:cubicBezTo>
                  <a:cubicBezTo>
                    <a:pt x="8" y="14"/>
                    <a:pt x="8" y="14"/>
                    <a:pt x="8" y="14"/>
                  </a:cubicBezTo>
                  <a:cubicBezTo>
                    <a:pt x="6" y="16"/>
                    <a:pt x="6" y="16"/>
                    <a:pt x="6" y="16"/>
                  </a:cubicBezTo>
                  <a:moveTo>
                    <a:pt x="6" y="14"/>
                  </a:moveTo>
                  <a:cubicBezTo>
                    <a:pt x="6" y="13"/>
                    <a:pt x="6" y="13"/>
                    <a:pt x="6" y="12"/>
                  </a:cubicBezTo>
                  <a:cubicBezTo>
                    <a:pt x="8" y="10"/>
                    <a:pt x="8" y="10"/>
                    <a:pt x="8" y="10"/>
                  </a:cubicBezTo>
                  <a:cubicBezTo>
                    <a:pt x="8" y="10"/>
                    <a:pt x="8" y="11"/>
                    <a:pt x="8" y="12"/>
                  </a:cubicBezTo>
                  <a:cubicBezTo>
                    <a:pt x="8" y="12"/>
                    <a:pt x="8" y="12"/>
                    <a:pt x="8" y="12"/>
                  </a:cubicBezTo>
                  <a:cubicBezTo>
                    <a:pt x="7" y="12"/>
                    <a:pt x="7" y="13"/>
                    <a:pt x="6" y="14"/>
                  </a:cubicBezTo>
                  <a:moveTo>
                    <a:pt x="6" y="10"/>
                  </a:moveTo>
                  <a:cubicBezTo>
                    <a:pt x="6" y="10"/>
                    <a:pt x="6" y="10"/>
                    <a:pt x="6" y="10"/>
                  </a:cubicBezTo>
                  <a:cubicBezTo>
                    <a:pt x="7" y="9"/>
                    <a:pt x="7" y="8"/>
                    <a:pt x="8" y="8"/>
                  </a:cubicBezTo>
                  <a:cubicBezTo>
                    <a:pt x="8" y="8"/>
                    <a:pt x="8" y="8"/>
                    <a:pt x="8" y="9"/>
                  </a:cubicBezTo>
                  <a:cubicBezTo>
                    <a:pt x="8" y="9"/>
                    <a:pt x="8" y="9"/>
                    <a:pt x="8" y="9"/>
                  </a:cubicBezTo>
                  <a:cubicBezTo>
                    <a:pt x="6" y="11"/>
                    <a:pt x="6" y="11"/>
                    <a:pt x="6" y="11"/>
                  </a:cubicBezTo>
                  <a:cubicBezTo>
                    <a:pt x="6" y="11"/>
                    <a:pt x="6" y="10"/>
                    <a:pt x="6" y="10"/>
                  </a:cubicBezTo>
                  <a:cubicBezTo>
                    <a:pt x="6" y="10"/>
                    <a:pt x="6" y="10"/>
                    <a:pt x="6" y="10"/>
                  </a:cubicBezTo>
                  <a:moveTo>
                    <a:pt x="6" y="9"/>
                  </a:moveTo>
                  <a:cubicBezTo>
                    <a:pt x="6" y="9"/>
                    <a:pt x="6" y="8"/>
                    <a:pt x="6" y="8"/>
                  </a:cubicBezTo>
                  <a:cubicBezTo>
                    <a:pt x="6" y="8"/>
                    <a:pt x="6" y="8"/>
                    <a:pt x="6" y="8"/>
                  </a:cubicBezTo>
                  <a:cubicBezTo>
                    <a:pt x="7" y="8"/>
                    <a:pt x="7" y="8"/>
                    <a:pt x="7" y="8"/>
                  </a:cubicBezTo>
                  <a:cubicBezTo>
                    <a:pt x="6" y="7"/>
                    <a:pt x="6" y="7"/>
                    <a:pt x="6" y="7"/>
                  </a:cubicBezTo>
                  <a:cubicBezTo>
                    <a:pt x="8" y="6"/>
                    <a:pt x="8" y="6"/>
                    <a:pt x="8" y="6"/>
                  </a:cubicBezTo>
                  <a:cubicBezTo>
                    <a:pt x="8" y="6"/>
                    <a:pt x="8" y="7"/>
                    <a:pt x="8" y="7"/>
                  </a:cubicBezTo>
                  <a:cubicBezTo>
                    <a:pt x="8" y="7"/>
                    <a:pt x="8" y="7"/>
                    <a:pt x="8" y="7"/>
                  </a:cubicBezTo>
                  <a:cubicBezTo>
                    <a:pt x="8" y="7"/>
                    <a:pt x="8" y="7"/>
                    <a:pt x="8" y="7"/>
                  </a:cubicBezTo>
                  <a:cubicBezTo>
                    <a:pt x="7" y="8"/>
                    <a:pt x="7" y="9"/>
                    <a:pt x="6" y="9"/>
                  </a:cubicBezTo>
                  <a:moveTo>
                    <a:pt x="5" y="21"/>
                  </a:moveTo>
                  <a:cubicBezTo>
                    <a:pt x="4" y="21"/>
                    <a:pt x="4" y="21"/>
                    <a:pt x="3" y="21"/>
                  </a:cubicBezTo>
                  <a:cubicBezTo>
                    <a:pt x="3" y="21"/>
                    <a:pt x="2" y="21"/>
                    <a:pt x="2" y="21"/>
                  </a:cubicBezTo>
                  <a:cubicBezTo>
                    <a:pt x="2" y="16"/>
                    <a:pt x="2" y="8"/>
                    <a:pt x="1" y="4"/>
                  </a:cubicBezTo>
                  <a:cubicBezTo>
                    <a:pt x="3" y="4"/>
                    <a:pt x="4" y="4"/>
                    <a:pt x="5" y="4"/>
                  </a:cubicBezTo>
                  <a:cubicBezTo>
                    <a:pt x="5" y="7"/>
                    <a:pt x="5" y="17"/>
                    <a:pt x="5" y="21"/>
                  </a:cubicBezTo>
                  <a:moveTo>
                    <a:pt x="6" y="7"/>
                  </a:moveTo>
                  <a:cubicBezTo>
                    <a:pt x="6" y="6"/>
                    <a:pt x="6" y="6"/>
                    <a:pt x="6" y="6"/>
                  </a:cubicBezTo>
                  <a:cubicBezTo>
                    <a:pt x="8" y="4"/>
                    <a:pt x="8" y="4"/>
                    <a:pt x="8" y="4"/>
                  </a:cubicBezTo>
                  <a:cubicBezTo>
                    <a:pt x="8" y="4"/>
                    <a:pt x="8" y="5"/>
                    <a:pt x="8" y="5"/>
                  </a:cubicBezTo>
                  <a:cubicBezTo>
                    <a:pt x="8" y="5"/>
                    <a:pt x="8" y="5"/>
                    <a:pt x="8" y="5"/>
                  </a:cubicBezTo>
                  <a:cubicBezTo>
                    <a:pt x="6" y="7"/>
                    <a:pt x="6" y="7"/>
                    <a:pt x="6" y="7"/>
                  </a:cubicBezTo>
                  <a:moveTo>
                    <a:pt x="6" y="5"/>
                  </a:moveTo>
                  <a:cubicBezTo>
                    <a:pt x="6" y="5"/>
                    <a:pt x="6" y="4"/>
                    <a:pt x="6" y="4"/>
                  </a:cubicBezTo>
                  <a:cubicBezTo>
                    <a:pt x="7" y="4"/>
                    <a:pt x="7" y="3"/>
                    <a:pt x="7" y="3"/>
                  </a:cubicBezTo>
                  <a:cubicBezTo>
                    <a:pt x="8" y="2"/>
                    <a:pt x="8" y="2"/>
                    <a:pt x="8" y="2"/>
                  </a:cubicBezTo>
                  <a:cubicBezTo>
                    <a:pt x="8" y="3"/>
                    <a:pt x="8" y="3"/>
                    <a:pt x="8" y="3"/>
                  </a:cubicBezTo>
                  <a:cubicBezTo>
                    <a:pt x="8" y="3"/>
                    <a:pt x="8" y="3"/>
                    <a:pt x="8" y="3"/>
                  </a:cubicBezTo>
                  <a:cubicBezTo>
                    <a:pt x="6" y="5"/>
                    <a:pt x="6" y="5"/>
                    <a:pt x="6" y="5"/>
                  </a:cubicBezTo>
                  <a:moveTo>
                    <a:pt x="5" y="3"/>
                  </a:moveTo>
                  <a:cubicBezTo>
                    <a:pt x="5" y="3"/>
                    <a:pt x="4" y="3"/>
                    <a:pt x="2" y="3"/>
                  </a:cubicBezTo>
                  <a:cubicBezTo>
                    <a:pt x="3" y="2"/>
                    <a:pt x="4" y="2"/>
                    <a:pt x="4" y="1"/>
                  </a:cubicBezTo>
                  <a:cubicBezTo>
                    <a:pt x="5" y="1"/>
                    <a:pt x="6" y="1"/>
                    <a:pt x="7" y="1"/>
                  </a:cubicBezTo>
                  <a:cubicBezTo>
                    <a:pt x="7" y="1"/>
                    <a:pt x="7" y="1"/>
                    <a:pt x="7" y="1"/>
                  </a:cubicBezTo>
                  <a:cubicBezTo>
                    <a:pt x="7" y="2"/>
                    <a:pt x="7" y="2"/>
                    <a:pt x="7" y="2"/>
                  </a:cubicBezTo>
                  <a:cubicBezTo>
                    <a:pt x="6" y="2"/>
                    <a:pt x="6" y="3"/>
                    <a:pt x="5" y="3"/>
                  </a:cubicBezTo>
                  <a:moveTo>
                    <a:pt x="7" y="0"/>
                  </a:moveTo>
                  <a:cubicBezTo>
                    <a:pt x="5" y="0"/>
                    <a:pt x="4" y="0"/>
                    <a:pt x="4" y="0"/>
                  </a:cubicBezTo>
                  <a:cubicBezTo>
                    <a:pt x="4" y="1"/>
                    <a:pt x="4" y="1"/>
                    <a:pt x="4" y="1"/>
                  </a:cubicBezTo>
                  <a:cubicBezTo>
                    <a:pt x="4" y="1"/>
                    <a:pt x="2" y="2"/>
                    <a:pt x="1" y="3"/>
                  </a:cubicBezTo>
                  <a:cubicBezTo>
                    <a:pt x="1" y="3"/>
                    <a:pt x="1" y="3"/>
                    <a:pt x="1" y="3"/>
                  </a:cubicBezTo>
                  <a:cubicBezTo>
                    <a:pt x="1" y="3"/>
                    <a:pt x="1" y="3"/>
                    <a:pt x="1" y="3"/>
                  </a:cubicBezTo>
                  <a:cubicBezTo>
                    <a:pt x="1" y="3"/>
                    <a:pt x="1" y="3"/>
                    <a:pt x="1" y="3"/>
                  </a:cubicBezTo>
                  <a:cubicBezTo>
                    <a:pt x="0" y="4"/>
                    <a:pt x="0" y="4"/>
                    <a:pt x="0" y="4"/>
                  </a:cubicBezTo>
                  <a:cubicBezTo>
                    <a:pt x="0" y="4"/>
                    <a:pt x="0" y="4"/>
                    <a:pt x="0" y="4"/>
                  </a:cubicBezTo>
                  <a:cubicBezTo>
                    <a:pt x="1" y="8"/>
                    <a:pt x="1" y="16"/>
                    <a:pt x="0" y="22"/>
                  </a:cubicBezTo>
                  <a:cubicBezTo>
                    <a:pt x="1" y="22"/>
                    <a:pt x="1" y="22"/>
                    <a:pt x="1" y="22"/>
                  </a:cubicBezTo>
                  <a:cubicBezTo>
                    <a:pt x="1" y="22"/>
                    <a:pt x="1" y="22"/>
                    <a:pt x="1" y="22"/>
                  </a:cubicBezTo>
                  <a:cubicBezTo>
                    <a:pt x="2" y="22"/>
                    <a:pt x="3" y="22"/>
                    <a:pt x="3" y="22"/>
                  </a:cubicBezTo>
                  <a:cubicBezTo>
                    <a:pt x="4" y="22"/>
                    <a:pt x="5" y="22"/>
                    <a:pt x="6" y="22"/>
                  </a:cubicBezTo>
                  <a:cubicBezTo>
                    <a:pt x="6" y="23"/>
                    <a:pt x="6" y="23"/>
                    <a:pt x="6" y="23"/>
                  </a:cubicBezTo>
                  <a:cubicBezTo>
                    <a:pt x="6" y="22"/>
                    <a:pt x="6" y="22"/>
                    <a:pt x="6" y="22"/>
                  </a:cubicBezTo>
                  <a:cubicBezTo>
                    <a:pt x="7" y="22"/>
                    <a:pt x="8" y="21"/>
                    <a:pt x="9" y="21"/>
                  </a:cubicBezTo>
                  <a:cubicBezTo>
                    <a:pt x="9" y="21"/>
                    <a:pt x="9" y="21"/>
                    <a:pt x="9" y="21"/>
                  </a:cubicBezTo>
                  <a:cubicBezTo>
                    <a:pt x="9" y="20"/>
                    <a:pt x="9" y="20"/>
                    <a:pt x="9" y="20"/>
                  </a:cubicBezTo>
                  <a:cubicBezTo>
                    <a:pt x="9" y="20"/>
                    <a:pt x="9" y="20"/>
                    <a:pt x="9" y="20"/>
                  </a:cubicBezTo>
                  <a:cubicBezTo>
                    <a:pt x="9" y="20"/>
                    <a:pt x="9" y="20"/>
                    <a:pt x="9" y="20"/>
                  </a:cubicBezTo>
                  <a:cubicBezTo>
                    <a:pt x="9" y="15"/>
                    <a:pt x="9" y="2"/>
                    <a:pt x="9" y="1"/>
                  </a:cubicBezTo>
                  <a:cubicBezTo>
                    <a:pt x="9" y="1"/>
                    <a:pt x="9" y="1"/>
                    <a:pt x="9" y="1"/>
                  </a:cubicBezTo>
                  <a:cubicBezTo>
                    <a:pt x="9" y="1"/>
                    <a:pt x="9" y="1"/>
                    <a:pt x="9" y="1"/>
                  </a:cubicBezTo>
                  <a:cubicBezTo>
                    <a:pt x="9" y="1"/>
                    <a:pt x="9" y="1"/>
                    <a:pt x="9" y="1"/>
                  </a:cubicBezTo>
                  <a:cubicBezTo>
                    <a:pt x="9" y="0"/>
                    <a:pt x="9" y="0"/>
                    <a:pt x="9" y="0"/>
                  </a:cubicBezTo>
                  <a:cubicBezTo>
                    <a:pt x="9" y="0"/>
                    <a:pt x="9" y="0"/>
                    <a:pt x="9" y="0"/>
                  </a:cubicBezTo>
                  <a:cubicBezTo>
                    <a:pt x="8" y="0"/>
                    <a:pt x="8" y="0"/>
                    <a:pt x="8" y="0"/>
                  </a:cubicBezTo>
                  <a:cubicBezTo>
                    <a:pt x="8"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42" name="Freeform 128"/>
            <p:cNvSpPr>
              <a:spLocks noEditPoints="1"/>
            </p:cNvSpPr>
            <p:nvPr/>
          </p:nvSpPr>
          <p:spPr bwMode="auto">
            <a:xfrm>
              <a:off x="3444" y="2408"/>
              <a:ext cx="138" cy="147"/>
            </a:xfrm>
            <a:custGeom>
              <a:gdLst>
                <a:gd fmla="*/ 15 w 58" name="T0"/>
                <a:gd fmla="*/ 50 h 62" name="T1"/>
                <a:gd fmla="*/ 20 w 58" name="T2"/>
                <a:gd fmla="*/ 50 h 62" name="T3"/>
                <a:gd fmla="*/ 34 w 58" name="T4"/>
                <a:gd fmla="*/ 58 h 62" name="T5"/>
                <a:gd fmla="*/ 19 w 58" name="T6"/>
                <a:gd fmla="*/ 11 h 62" name="T7"/>
                <a:gd fmla="*/ 20 w 58" name="T8"/>
                <a:gd fmla="*/ 8 h 62" name="T9"/>
                <a:gd fmla="*/ 24 w 58" name="T10"/>
                <a:gd fmla="*/ 2 h 62" name="T11"/>
                <a:gd fmla="*/ 22 w 58" name="T12"/>
                <a:gd fmla="*/ 9 h 62" name="T13"/>
                <a:gd fmla="*/ 23 w 58" name="T14"/>
                <a:gd fmla="*/ 10 h 62" name="T15"/>
                <a:gd fmla="*/ 20 w 58" name="T16"/>
                <a:gd fmla="*/ 12 h 62" name="T17"/>
                <a:gd fmla="*/ 19 w 58" name="T18"/>
                <a:gd fmla="*/ 15 h 62" name="T19"/>
                <a:gd fmla="*/ 18 w 58" name="T20"/>
                <a:gd fmla="*/ 17 h 62" name="T21"/>
                <a:gd fmla="*/ 15 w 58" name="T22"/>
                <a:gd fmla="*/ 22 h 62" name="T23"/>
                <a:gd fmla="*/ 15 w 58" name="T24"/>
                <a:gd fmla="*/ 24 h 62" name="T25"/>
                <a:gd fmla="*/ 11 w 58" name="T26"/>
                <a:gd fmla="*/ 28 h 62" name="T27"/>
                <a:gd fmla="*/ 13 w 58" name="T28"/>
                <a:gd fmla="*/ 31 h 62" name="T29"/>
                <a:gd fmla="*/ 10 w 58" name="T30"/>
                <a:gd fmla="*/ 31 h 62" name="T31"/>
                <a:gd fmla="*/ 5 w 58" name="T32"/>
                <a:gd fmla="*/ 38 h 62" name="T33"/>
                <a:gd fmla="*/ 35 w 58" name="T34"/>
                <a:gd fmla="*/ 54 h 62" name="T35"/>
                <a:gd fmla="*/ 14 w 58" name="T36"/>
                <a:gd fmla="*/ 46 h 62" name="T37"/>
                <a:gd fmla="*/ 7 w 58" name="T38"/>
                <a:gd fmla="*/ 32 h 62" name="T39"/>
                <a:gd fmla="*/ 9 w 58" name="T40"/>
                <a:gd fmla="*/ 26 h 62" name="T41"/>
                <a:gd fmla="*/ 13 w 58" name="T42"/>
                <a:gd fmla="*/ 24 h 62" name="T43"/>
                <a:gd fmla="*/ 15 w 58" name="T44"/>
                <a:gd fmla="*/ 19 h 62" name="T45"/>
                <a:gd fmla="*/ 17 w 58" name="T46"/>
                <a:gd fmla="*/ 13 h 62" name="T47"/>
                <a:gd fmla="*/ 25 w 58" name="T48"/>
                <a:gd fmla="*/ 10 h 62" name="T49"/>
                <a:gd fmla="*/ 26 w 58" name="T50"/>
                <a:gd fmla="*/ 3 h 62" name="T51"/>
                <a:gd fmla="*/ 57 w 58" name="T52"/>
                <a:gd fmla="*/ 16 h 62" name="T53"/>
                <a:gd fmla="*/ 30 w 58" name="T54"/>
                <a:gd fmla="*/ 51 h 62" name="T55"/>
                <a:gd fmla="*/ 10 w 58" name="T56"/>
                <a:gd fmla="*/ 32 h 62" name="T57"/>
                <a:gd fmla="*/ 13 w 58" name="T58"/>
                <a:gd fmla="*/ 29 h 62" name="T59"/>
                <a:gd fmla="*/ 15 w 58" name="T60"/>
                <a:gd fmla="*/ 25 h 62" name="T61"/>
                <a:gd fmla="*/ 18 w 58" name="T62"/>
                <a:gd fmla="*/ 18 h 62" name="T63"/>
                <a:gd fmla="*/ 20 w 58" name="T64"/>
                <a:gd fmla="*/ 14 h 62" name="T65"/>
                <a:gd fmla="*/ 27 w 58" name="T66"/>
                <a:gd fmla="*/ 0 h 62" name="T67"/>
                <a:gd fmla="*/ 23 w 58" name="T68"/>
                <a:gd fmla="*/ 1 h 62" name="T69"/>
                <a:gd fmla="*/ 19 w 58" name="T70"/>
                <a:gd fmla="*/ 9 h 62" name="T71"/>
                <a:gd fmla="*/ 20 w 58" name="T72"/>
                <a:gd fmla="*/ 11 h 62" name="T73"/>
                <a:gd fmla="*/ 18 w 58" name="T74"/>
                <a:gd fmla="*/ 10 h 62" name="T75"/>
                <a:gd fmla="*/ 15 w 58" name="T76"/>
                <a:gd fmla="*/ 15 h 62" name="T77"/>
                <a:gd fmla="*/ 15 w 58" name="T78"/>
                <a:gd fmla="*/ 18 h 62" name="T79"/>
                <a:gd fmla="*/ 11 w 58" name="T80"/>
                <a:gd fmla="*/ 22 h 62" name="T81"/>
                <a:gd fmla="*/ 12 w 58" name="T82"/>
                <a:gd fmla="*/ 23 h 62" name="T83"/>
                <a:gd fmla="*/ 10 w 58" name="T84"/>
                <a:gd fmla="*/ 24 h 62" name="T85"/>
                <a:gd fmla="*/ 7 w 58" name="T86"/>
                <a:gd fmla="*/ 28 h 62" name="T87"/>
                <a:gd fmla="*/ 7 w 58" name="T88"/>
                <a:gd fmla="*/ 31 h 62" name="T89"/>
                <a:gd fmla="*/ 4 w 58" name="T90"/>
                <a:gd fmla="*/ 32 h 62" name="T91"/>
                <a:gd fmla="*/ 3 w 58" name="T92"/>
                <a:gd fmla="*/ 40 h 62" name="T93"/>
                <a:gd fmla="*/ 15 w 58" name="T94"/>
                <a:gd fmla="*/ 51 h 62" name="T95"/>
                <a:gd fmla="*/ 34 w 58" name="T96"/>
                <a:gd fmla="*/ 62 h 62" name="T97"/>
                <a:gd fmla="*/ 39 w 58" name="T98"/>
                <a:gd fmla="*/ 57 h 62" name="T99"/>
                <a:gd fmla="*/ 56 w 58" name="T100"/>
                <a:gd fmla="*/ 21 h 62" name="T101"/>
                <a:gd fmla="*/ 27 w 58" name="T102"/>
                <a:gd fmla="*/ 0 h 6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2" w="57">
                  <a:moveTo>
                    <a:pt x="34" y="61"/>
                  </a:moveTo>
                  <a:cubicBezTo>
                    <a:pt x="32" y="59"/>
                    <a:pt x="28" y="57"/>
                    <a:pt x="25" y="56"/>
                  </a:cubicBezTo>
                  <a:cubicBezTo>
                    <a:pt x="24" y="55"/>
                    <a:pt x="22" y="54"/>
                    <a:pt x="21" y="54"/>
                  </a:cubicBezTo>
                  <a:cubicBezTo>
                    <a:pt x="19" y="53"/>
                    <a:pt x="17" y="52"/>
                    <a:pt x="15" y="50"/>
                  </a:cubicBezTo>
                  <a:cubicBezTo>
                    <a:pt x="2" y="42"/>
                    <a:pt x="2" y="42"/>
                    <a:pt x="2" y="42"/>
                  </a:cubicBezTo>
                  <a:cubicBezTo>
                    <a:pt x="2" y="41"/>
                    <a:pt x="3" y="41"/>
                    <a:pt x="3" y="40"/>
                  </a:cubicBezTo>
                  <a:cubicBezTo>
                    <a:pt x="14" y="47"/>
                    <a:pt x="14" y="47"/>
                    <a:pt x="14" y="47"/>
                  </a:cubicBezTo>
                  <a:cubicBezTo>
                    <a:pt x="16" y="48"/>
                    <a:pt x="18" y="49"/>
                    <a:pt x="20" y="50"/>
                  </a:cubicBezTo>
                  <a:cubicBezTo>
                    <a:pt x="21" y="51"/>
                    <a:pt x="22" y="52"/>
                    <a:pt x="24" y="52"/>
                  </a:cubicBezTo>
                  <a:cubicBezTo>
                    <a:pt x="27" y="54"/>
                    <a:pt x="30" y="55"/>
                    <a:pt x="33" y="58"/>
                  </a:cubicBezTo>
                  <a:cubicBezTo>
                    <a:pt x="33" y="58"/>
                    <a:pt x="33" y="58"/>
                    <a:pt x="33" y="58"/>
                  </a:cubicBezTo>
                  <a:cubicBezTo>
                    <a:pt x="34" y="58"/>
                    <a:pt x="34" y="58"/>
                    <a:pt x="34" y="58"/>
                  </a:cubicBezTo>
                  <a:cubicBezTo>
                    <a:pt x="34" y="57"/>
                    <a:pt x="35" y="55"/>
                    <a:pt x="36" y="54"/>
                  </a:cubicBezTo>
                  <a:cubicBezTo>
                    <a:pt x="36" y="55"/>
                    <a:pt x="37" y="55"/>
                    <a:pt x="37" y="55"/>
                  </a:cubicBezTo>
                  <a:cubicBezTo>
                    <a:pt x="36" y="57"/>
                    <a:pt x="35" y="59"/>
                    <a:pt x="34" y="61"/>
                  </a:cubicBezTo>
                  <a:moveTo>
                    <a:pt x="19" y="11"/>
                  </a:moveTo>
                  <a:cubicBezTo>
                    <a:pt x="20" y="11"/>
                    <a:pt x="20" y="11"/>
                    <a:pt x="20" y="11"/>
                  </a:cubicBezTo>
                  <a:cubicBezTo>
                    <a:pt x="21" y="11"/>
                    <a:pt x="21" y="10"/>
                    <a:pt x="21" y="10"/>
                  </a:cubicBezTo>
                  <a:cubicBezTo>
                    <a:pt x="21" y="9"/>
                    <a:pt x="21" y="9"/>
                    <a:pt x="21" y="9"/>
                  </a:cubicBezTo>
                  <a:cubicBezTo>
                    <a:pt x="21" y="9"/>
                    <a:pt x="20" y="9"/>
                    <a:pt x="20" y="8"/>
                  </a:cubicBezTo>
                  <a:cubicBezTo>
                    <a:pt x="20" y="8"/>
                    <a:pt x="20" y="8"/>
                    <a:pt x="20" y="8"/>
                  </a:cubicBezTo>
                  <a:cubicBezTo>
                    <a:pt x="21" y="7"/>
                    <a:pt x="21" y="6"/>
                    <a:pt x="22" y="5"/>
                  </a:cubicBezTo>
                  <a:cubicBezTo>
                    <a:pt x="22" y="4"/>
                    <a:pt x="22" y="4"/>
                    <a:pt x="23" y="2"/>
                  </a:cubicBezTo>
                  <a:cubicBezTo>
                    <a:pt x="24" y="2"/>
                    <a:pt x="24" y="2"/>
                    <a:pt x="24" y="2"/>
                  </a:cubicBezTo>
                  <a:cubicBezTo>
                    <a:pt x="25" y="3"/>
                    <a:pt x="25" y="3"/>
                    <a:pt x="25" y="3"/>
                  </a:cubicBezTo>
                  <a:cubicBezTo>
                    <a:pt x="25" y="3"/>
                    <a:pt x="24" y="4"/>
                    <a:pt x="24" y="4"/>
                  </a:cubicBezTo>
                  <a:cubicBezTo>
                    <a:pt x="24" y="5"/>
                    <a:pt x="23" y="6"/>
                    <a:pt x="22" y="8"/>
                  </a:cubicBezTo>
                  <a:cubicBezTo>
                    <a:pt x="22" y="9"/>
                    <a:pt x="22" y="9"/>
                    <a:pt x="22" y="9"/>
                  </a:cubicBezTo>
                  <a:cubicBezTo>
                    <a:pt x="23" y="9"/>
                    <a:pt x="23" y="9"/>
                    <a:pt x="23" y="9"/>
                  </a:cubicBezTo>
                  <a:cubicBezTo>
                    <a:pt x="24" y="9"/>
                    <a:pt x="24" y="9"/>
                    <a:pt x="24" y="9"/>
                  </a:cubicBezTo>
                  <a:cubicBezTo>
                    <a:pt x="24" y="10"/>
                    <a:pt x="24" y="10"/>
                    <a:pt x="24" y="10"/>
                  </a:cubicBezTo>
                  <a:cubicBezTo>
                    <a:pt x="24" y="10"/>
                    <a:pt x="23" y="10"/>
                    <a:pt x="23" y="10"/>
                  </a:cubicBezTo>
                  <a:cubicBezTo>
                    <a:pt x="23" y="10"/>
                    <a:pt x="22" y="10"/>
                    <a:pt x="22" y="10"/>
                  </a:cubicBezTo>
                  <a:cubicBezTo>
                    <a:pt x="22" y="10"/>
                    <a:pt x="22" y="10"/>
                    <a:pt x="22" y="10"/>
                  </a:cubicBezTo>
                  <a:cubicBezTo>
                    <a:pt x="22" y="10"/>
                    <a:pt x="22" y="10"/>
                    <a:pt x="22" y="10"/>
                  </a:cubicBezTo>
                  <a:cubicBezTo>
                    <a:pt x="21" y="11"/>
                    <a:pt x="21" y="11"/>
                    <a:pt x="20" y="12"/>
                  </a:cubicBezTo>
                  <a:cubicBezTo>
                    <a:pt x="20" y="13"/>
                    <a:pt x="19" y="14"/>
                    <a:pt x="19" y="15"/>
                  </a:cubicBezTo>
                  <a:cubicBezTo>
                    <a:pt x="19" y="15"/>
                    <a:pt x="19" y="15"/>
                    <a:pt x="19" y="15"/>
                  </a:cubicBezTo>
                  <a:cubicBezTo>
                    <a:pt x="19" y="15"/>
                    <a:pt x="19" y="15"/>
                    <a:pt x="19" y="15"/>
                  </a:cubicBezTo>
                  <a:cubicBezTo>
                    <a:pt x="19" y="15"/>
                    <a:pt x="19" y="15"/>
                    <a:pt x="19" y="15"/>
                  </a:cubicBezTo>
                  <a:cubicBezTo>
                    <a:pt x="20" y="15"/>
                    <a:pt x="20" y="15"/>
                    <a:pt x="20" y="16"/>
                  </a:cubicBezTo>
                  <a:cubicBezTo>
                    <a:pt x="21" y="16"/>
                    <a:pt x="21" y="17"/>
                    <a:pt x="20" y="17"/>
                  </a:cubicBezTo>
                  <a:cubicBezTo>
                    <a:pt x="20" y="17"/>
                    <a:pt x="20" y="17"/>
                    <a:pt x="19" y="17"/>
                  </a:cubicBezTo>
                  <a:cubicBezTo>
                    <a:pt x="19" y="17"/>
                    <a:pt x="19" y="17"/>
                    <a:pt x="18" y="17"/>
                  </a:cubicBezTo>
                  <a:cubicBezTo>
                    <a:pt x="18" y="17"/>
                    <a:pt x="18" y="17"/>
                    <a:pt x="18" y="17"/>
                  </a:cubicBezTo>
                  <a:cubicBezTo>
                    <a:pt x="18" y="17"/>
                    <a:pt x="18" y="17"/>
                    <a:pt x="18" y="17"/>
                  </a:cubicBezTo>
                  <a:cubicBezTo>
                    <a:pt x="17" y="18"/>
                    <a:pt x="16" y="20"/>
                    <a:pt x="15" y="21"/>
                  </a:cubicBezTo>
                  <a:cubicBezTo>
                    <a:pt x="15" y="22"/>
                    <a:pt x="15" y="22"/>
                    <a:pt x="15" y="22"/>
                  </a:cubicBezTo>
                  <a:cubicBezTo>
                    <a:pt x="16" y="22"/>
                    <a:pt x="16" y="22"/>
                    <a:pt x="16" y="22"/>
                  </a:cubicBezTo>
                  <a:cubicBezTo>
                    <a:pt x="16" y="23"/>
                    <a:pt x="16" y="23"/>
                    <a:pt x="16" y="23"/>
                  </a:cubicBezTo>
                  <a:cubicBezTo>
                    <a:pt x="16" y="23"/>
                    <a:pt x="16" y="23"/>
                    <a:pt x="16" y="23"/>
                  </a:cubicBezTo>
                  <a:cubicBezTo>
                    <a:pt x="16" y="24"/>
                    <a:pt x="16" y="24"/>
                    <a:pt x="15" y="24"/>
                  </a:cubicBezTo>
                  <a:cubicBezTo>
                    <a:pt x="14" y="24"/>
                    <a:pt x="14" y="24"/>
                    <a:pt x="14" y="24"/>
                  </a:cubicBezTo>
                  <a:cubicBezTo>
                    <a:pt x="14" y="24"/>
                    <a:pt x="14" y="24"/>
                    <a:pt x="14" y="24"/>
                  </a:cubicBezTo>
                  <a:cubicBezTo>
                    <a:pt x="13" y="25"/>
                    <a:pt x="13" y="25"/>
                    <a:pt x="13" y="26"/>
                  </a:cubicBezTo>
                  <a:cubicBezTo>
                    <a:pt x="12" y="27"/>
                    <a:pt x="12" y="27"/>
                    <a:pt x="11" y="28"/>
                  </a:cubicBezTo>
                  <a:cubicBezTo>
                    <a:pt x="11" y="28"/>
                    <a:pt x="11" y="28"/>
                    <a:pt x="11" y="28"/>
                  </a:cubicBezTo>
                  <a:cubicBezTo>
                    <a:pt x="12" y="28"/>
                    <a:pt x="12" y="28"/>
                    <a:pt x="12" y="28"/>
                  </a:cubicBezTo>
                  <a:cubicBezTo>
                    <a:pt x="12" y="29"/>
                    <a:pt x="12" y="29"/>
                    <a:pt x="13" y="29"/>
                  </a:cubicBezTo>
                  <a:cubicBezTo>
                    <a:pt x="13" y="30"/>
                    <a:pt x="13" y="30"/>
                    <a:pt x="13" y="31"/>
                  </a:cubicBezTo>
                  <a:cubicBezTo>
                    <a:pt x="12" y="31"/>
                    <a:pt x="12" y="31"/>
                    <a:pt x="11" y="31"/>
                  </a:cubicBezTo>
                  <a:cubicBezTo>
                    <a:pt x="11" y="31"/>
                    <a:pt x="10" y="31"/>
                    <a:pt x="10" y="31"/>
                  </a:cubicBezTo>
                  <a:cubicBezTo>
                    <a:pt x="10" y="31"/>
                    <a:pt x="10" y="31"/>
                    <a:pt x="10" y="31"/>
                  </a:cubicBezTo>
                  <a:cubicBezTo>
                    <a:pt x="10" y="31"/>
                    <a:pt x="10" y="31"/>
                    <a:pt x="10" y="31"/>
                  </a:cubicBezTo>
                  <a:cubicBezTo>
                    <a:pt x="9" y="32"/>
                    <a:pt x="9" y="32"/>
                    <a:pt x="9" y="32"/>
                  </a:cubicBezTo>
                  <a:cubicBezTo>
                    <a:pt x="8" y="35"/>
                    <a:pt x="8" y="35"/>
                    <a:pt x="5" y="38"/>
                  </a:cubicBezTo>
                  <a:cubicBezTo>
                    <a:pt x="5" y="38"/>
                    <a:pt x="5" y="38"/>
                    <a:pt x="5" y="38"/>
                  </a:cubicBezTo>
                  <a:cubicBezTo>
                    <a:pt x="5" y="38"/>
                    <a:pt x="5" y="38"/>
                    <a:pt x="5" y="38"/>
                  </a:cubicBezTo>
                  <a:cubicBezTo>
                    <a:pt x="20" y="47"/>
                    <a:pt x="20" y="47"/>
                    <a:pt x="20" y="47"/>
                  </a:cubicBezTo>
                  <a:cubicBezTo>
                    <a:pt x="21" y="48"/>
                    <a:pt x="23" y="49"/>
                    <a:pt x="25" y="50"/>
                  </a:cubicBezTo>
                  <a:cubicBezTo>
                    <a:pt x="27" y="50"/>
                    <a:pt x="28" y="51"/>
                    <a:pt x="29" y="51"/>
                  </a:cubicBezTo>
                  <a:cubicBezTo>
                    <a:pt x="31" y="52"/>
                    <a:pt x="33" y="53"/>
                    <a:pt x="35" y="54"/>
                  </a:cubicBezTo>
                  <a:cubicBezTo>
                    <a:pt x="34" y="55"/>
                    <a:pt x="34" y="56"/>
                    <a:pt x="33" y="57"/>
                  </a:cubicBezTo>
                  <a:cubicBezTo>
                    <a:pt x="31" y="55"/>
                    <a:pt x="27" y="53"/>
                    <a:pt x="24" y="52"/>
                  </a:cubicBezTo>
                  <a:cubicBezTo>
                    <a:pt x="23" y="51"/>
                    <a:pt x="21" y="50"/>
                    <a:pt x="20" y="50"/>
                  </a:cubicBezTo>
                  <a:cubicBezTo>
                    <a:pt x="18" y="49"/>
                    <a:pt x="16" y="47"/>
                    <a:pt x="14" y="46"/>
                  </a:cubicBezTo>
                  <a:cubicBezTo>
                    <a:pt x="1" y="38"/>
                    <a:pt x="1" y="38"/>
                    <a:pt x="1" y="38"/>
                  </a:cubicBezTo>
                  <a:cubicBezTo>
                    <a:pt x="3" y="35"/>
                    <a:pt x="3" y="35"/>
                    <a:pt x="5" y="32"/>
                  </a:cubicBezTo>
                  <a:cubicBezTo>
                    <a:pt x="5" y="31"/>
                    <a:pt x="5" y="31"/>
                    <a:pt x="5" y="31"/>
                  </a:cubicBezTo>
                  <a:cubicBezTo>
                    <a:pt x="6" y="32"/>
                    <a:pt x="6" y="32"/>
                    <a:pt x="7" y="32"/>
                  </a:cubicBezTo>
                  <a:cubicBezTo>
                    <a:pt x="7" y="32"/>
                    <a:pt x="8" y="32"/>
                    <a:pt x="9" y="31"/>
                  </a:cubicBezTo>
                  <a:cubicBezTo>
                    <a:pt x="9" y="31"/>
                    <a:pt x="9" y="30"/>
                    <a:pt x="9" y="29"/>
                  </a:cubicBezTo>
                  <a:cubicBezTo>
                    <a:pt x="9" y="29"/>
                    <a:pt x="8" y="28"/>
                    <a:pt x="8" y="28"/>
                  </a:cubicBezTo>
                  <a:cubicBezTo>
                    <a:pt x="8" y="27"/>
                    <a:pt x="9" y="27"/>
                    <a:pt x="9" y="26"/>
                  </a:cubicBezTo>
                  <a:cubicBezTo>
                    <a:pt x="9" y="26"/>
                    <a:pt x="10" y="25"/>
                    <a:pt x="10" y="25"/>
                  </a:cubicBezTo>
                  <a:cubicBezTo>
                    <a:pt x="10" y="25"/>
                    <a:pt x="11" y="25"/>
                    <a:pt x="11" y="25"/>
                  </a:cubicBezTo>
                  <a:cubicBezTo>
                    <a:pt x="11" y="25"/>
                    <a:pt x="11" y="25"/>
                    <a:pt x="12" y="25"/>
                  </a:cubicBezTo>
                  <a:cubicBezTo>
                    <a:pt x="12" y="25"/>
                    <a:pt x="13" y="25"/>
                    <a:pt x="13" y="24"/>
                  </a:cubicBezTo>
                  <a:cubicBezTo>
                    <a:pt x="13" y="23"/>
                    <a:pt x="13" y="23"/>
                    <a:pt x="13" y="22"/>
                  </a:cubicBezTo>
                  <a:cubicBezTo>
                    <a:pt x="12" y="22"/>
                    <a:pt x="12" y="22"/>
                    <a:pt x="12" y="22"/>
                  </a:cubicBezTo>
                  <a:cubicBezTo>
                    <a:pt x="13" y="21"/>
                    <a:pt x="14" y="19"/>
                    <a:pt x="14" y="18"/>
                  </a:cubicBezTo>
                  <a:cubicBezTo>
                    <a:pt x="14" y="18"/>
                    <a:pt x="15" y="19"/>
                    <a:pt x="15" y="19"/>
                  </a:cubicBezTo>
                  <a:cubicBezTo>
                    <a:pt x="16" y="19"/>
                    <a:pt x="17" y="18"/>
                    <a:pt x="17" y="18"/>
                  </a:cubicBezTo>
                  <a:cubicBezTo>
                    <a:pt x="17" y="17"/>
                    <a:pt x="17" y="16"/>
                    <a:pt x="17" y="16"/>
                  </a:cubicBezTo>
                  <a:cubicBezTo>
                    <a:pt x="17" y="15"/>
                    <a:pt x="16" y="15"/>
                    <a:pt x="16" y="15"/>
                  </a:cubicBezTo>
                  <a:cubicBezTo>
                    <a:pt x="16" y="14"/>
                    <a:pt x="17" y="14"/>
                    <a:pt x="17" y="13"/>
                  </a:cubicBezTo>
                  <a:cubicBezTo>
                    <a:pt x="18" y="12"/>
                    <a:pt x="18" y="12"/>
                    <a:pt x="18" y="11"/>
                  </a:cubicBezTo>
                  <a:cubicBezTo>
                    <a:pt x="19" y="11"/>
                    <a:pt x="19" y="11"/>
                    <a:pt x="19" y="11"/>
                  </a:cubicBezTo>
                  <a:moveTo>
                    <a:pt x="23" y="11"/>
                  </a:moveTo>
                  <a:cubicBezTo>
                    <a:pt x="24" y="11"/>
                    <a:pt x="24" y="11"/>
                    <a:pt x="25" y="10"/>
                  </a:cubicBezTo>
                  <a:cubicBezTo>
                    <a:pt x="25" y="10"/>
                    <a:pt x="25" y="9"/>
                    <a:pt x="24" y="9"/>
                  </a:cubicBezTo>
                  <a:cubicBezTo>
                    <a:pt x="24" y="8"/>
                    <a:pt x="24" y="8"/>
                    <a:pt x="23" y="8"/>
                  </a:cubicBezTo>
                  <a:cubicBezTo>
                    <a:pt x="24" y="6"/>
                    <a:pt x="25" y="5"/>
                    <a:pt x="25" y="5"/>
                  </a:cubicBezTo>
                  <a:cubicBezTo>
                    <a:pt x="25" y="4"/>
                    <a:pt x="25" y="4"/>
                    <a:pt x="26" y="3"/>
                  </a:cubicBezTo>
                  <a:cubicBezTo>
                    <a:pt x="26" y="3"/>
                    <a:pt x="26" y="3"/>
                    <a:pt x="26" y="3"/>
                  </a:cubicBezTo>
                  <a:cubicBezTo>
                    <a:pt x="26" y="2"/>
                    <a:pt x="26" y="2"/>
                    <a:pt x="26" y="2"/>
                  </a:cubicBezTo>
                  <a:cubicBezTo>
                    <a:pt x="26" y="2"/>
                    <a:pt x="26" y="2"/>
                    <a:pt x="27" y="1"/>
                  </a:cubicBezTo>
                  <a:cubicBezTo>
                    <a:pt x="37" y="5"/>
                    <a:pt x="47" y="11"/>
                    <a:pt x="57" y="16"/>
                  </a:cubicBezTo>
                  <a:cubicBezTo>
                    <a:pt x="56" y="18"/>
                    <a:pt x="56" y="19"/>
                    <a:pt x="55" y="21"/>
                  </a:cubicBezTo>
                  <a:cubicBezTo>
                    <a:pt x="55" y="22"/>
                    <a:pt x="55" y="22"/>
                    <a:pt x="54" y="24"/>
                  </a:cubicBezTo>
                  <a:cubicBezTo>
                    <a:pt x="49" y="37"/>
                    <a:pt x="45" y="44"/>
                    <a:pt x="39" y="56"/>
                  </a:cubicBezTo>
                  <a:cubicBezTo>
                    <a:pt x="36" y="53"/>
                    <a:pt x="33" y="52"/>
                    <a:pt x="30" y="51"/>
                  </a:cubicBezTo>
                  <a:cubicBezTo>
                    <a:pt x="28" y="50"/>
                    <a:pt x="27" y="50"/>
                    <a:pt x="26" y="49"/>
                  </a:cubicBezTo>
                  <a:cubicBezTo>
                    <a:pt x="24" y="48"/>
                    <a:pt x="22" y="47"/>
                    <a:pt x="20" y="46"/>
                  </a:cubicBezTo>
                  <a:cubicBezTo>
                    <a:pt x="6" y="38"/>
                    <a:pt x="6" y="38"/>
                    <a:pt x="6" y="38"/>
                  </a:cubicBezTo>
                  <a:cubicBezTo>
                    <a:pt x="8" y="35"/>
                    <a:pt x="8" y="35"/>
                    <a:pt x="10" y="32"/>
                  </a:cubicBezTo>
                  <a:cubicBezTo>
                    <a:pt x="10" y="32"/>
                    <a:pt x="10" y="32"/>
                    <a:pt x="10" y="32"/>
                  </a:cubicBezTo>
                  <a:cubicBezTo>
                    <a:pt x="10" y="32"/>
                    <a:pt x="11" y="32"/>
                    <a:pt x="11" y="32"/>
                  </a:cubicBezTo>
                  <a:cubicBezTo>
                    <a:pt x="12" y="32"/>
                    <a:pt x="13" y="32"/>
                    <a:pt x="13" y="31"/>
                  </a:cubicBezTo>
                  <a:cubicBezTo>
                    <a:pt x="14" y="31"/>
                    <a:pt x="14" y="30"/>
                    <a:pt x="13" y="29"/>
                  </a:cubicBezTo>
                  <a:cubicBezTo>
                    <a:pt x="13" y="29"/>
                    <a:pt x="13" y="28"/>
                    <a:pt x="12" y="28"/>
                  </a:cubicBezTo>
                  <a:cubicBezTo>
                    <a:pt x="13" y="27"/>
                    <a:pt x="13" y="27"/>
                    <a:pt x="13" y="26"/>
                  </a:cubicBezTo>
                  <a:cubicBezTo>
                    <a:pt x="14" y="26"/>
                    <a:pt x="14" y="25"/>
                    <a:pt x="14" y="25"/>
                  </a:cubicBezTo>
                  <a:cubicBezTo>
                    <a:pt x="15" y="25"/>
                    <a:pt x="15" y="25"/>
                    <a:pt x="15" y="25"/>
                  </a:cubicBezTo>
                  <a:cubicBezTo>
                    <a:pt x="16" y="25"/>
                    <a:pt x="17" y="24"/>
                    <a:pt x="17" y="24"/>
                  </a:cubicBezTo>
                  <a:cubicBezTo>
                    <a:pt x="17" y="23"/>
                    <a:pt x="17" y="23"/>
                    <a:pt x="17" y="22"/>
                  </a:cubicBezTo>
                  <a:cubicBezTo>
                    <a:pt x="17" y="22"/>
                    <a:pt x="16" y="21"/>
                    <a:pt x="16" y="21"/>
                  </a:cubicBezTo>
                  <a:cubicBezTo>
                    <a:pt x="17" y="20"/>
                    <a:pt x="18" y="19"/>
                    <a:pt x="18" y="18"/>
                  </a:cubicBezTo>
                  <a:cubicBezTo>
                    <a:pt x="18" y="18"/>
                    <a:pt x="19" y="18"/>
                    <a:pt x="19" y="18"/>
                  </a:cubicBezTo>
                  <a:cubicBezTo>
                    <a:pt x="20" y="18"/>
                    <a:pt x="21" y="18"/>
                    <a:pt x="21" y="17"/>
                  </a:cubicBezTo>
                  <a:cubicBezTo>
                    <a:pt x="21" y="17"/>
                    <a:pt x="21" y="16"/>
                    <a:pt x="21" y="15"/>
                  </a:cubicBezTo>
                  <a:cubicBezTo>
                    <a:pt x="21" y="15"/>
                    <a:pt x="20" y="15"/>
                    <a:pt x="20" y="14"/>
                  </a:cubicBezTo>
                  <a:cubicBezTo>
                    <a:pt x="20" y="14"/>
                    <a:pt x="20" y="13"/>
                    <a:pt x="21" y="13"/>
                  </a:cubicBezTo>
                  <a:cubicBezTo>
                    <a:pt x="21" y="12"/>
                    <a:pt x="22" y="11"/>
                    <a:pt x="22" y="11"/>
                  </a:cubicBezTo>
                  <a:cubicBezTo>
                    <a:pt x="22" y="11"/>
                    <a:pt x="23" y="11"/>
                    <a:pt x="23" y="11"/>
                  </a:cubicBezTo>
                  <a:moveTo>
                    <a:pt x="27" y="0"/>
                  </a:moveTo>
                  <a:cubicBezTo>
                    <a:pt x="26" y="1"/>
                    <a:pt x="26" y="1"/>
                    <a:pt x="26" y="1"/>
                  </a:cubicBezTo>
                  <a:cubicBezTo>
                    <a:pt x="26" y="1"/>
                    <a:pt x="25" y="2"/>
                    <a:pt x="25" y="2"/>
                  </a:cubicBezTo>
                  <a:cubicBezTo>
                    <a:pt x="25" y="2"/>
                    <a:pt x="25" y="2"/>
                    <a:pt x="25" y="2"/>
                  </a:cubicBezTo>
                  <a:cubicBezTo>
                    <a:pt x="24" y="1"/>
                    <a:pt x="24" y="1"/>
                    <a:pt x="23" y="1"/>
                  </a:cubicBezTo>
                  <a:cubicBezTo>
                    <a:pt x="23" y="1"/>
                    <a:pt x="23" y="1"/>
                    <a:pt x="23" y="1"/>
                  </a:cubicBezTo>
                  <a:cubicBezTo>
                    <a:pt x="22" y="3"/>
                    <a:pt x="21" y="4"/>
                    <a:pt x="21" y="5"/>
                  </a:cubicBezTo>
                  <a:cubicBezTo>
                    <a:pt x="20" y="6"/>
                    <a:pt x="20" y="7"/>
                    <a:pt x="19" y="9"/>
                  </a:cubicBezTo>
                  <a:cubicBezTo>
                    <a:pt x="19" y="9"/>
                    <a:pt x="19" y="9"/>
                    <a:pt x="19" y="9"/>
                  </a:cubicBezTo>
                  <a:cubicBezTo>
                    <a:pt x="19" y="9"/>
                    <a:pt x="19" y="9"/>
                    <a:pt x="19" y="9"/>
                  </a:cubicBezTo>
                  <a:cubicBezTo>
                    <a:pt x="20" y="9"/>
                    <a:pt x="20" y="9"/>
                    <a:pt x="20" y="9"/>
                  </a:cubicBezTo>
                  <a:cubicBezTo>
                    <a:pt x="20" y="10"/>
                    <a:pt x="20" y="10"/>
                    <a:pt x="20" y="10"/>
                  </a:cubicBezTo>
                  <a:cubicBezTo>
                    <a:pt x="20" y="10"/>
                    <a:pt x="20" y="11"/>
                    <a:pt x="20" y="11"/>
                  </a:cubicBezTo>
                  <a:cubicBezTo>
                    <a:pt x="20" y="11"/>
                    <a:pt x="20" y="11"/>
                    <a:pt x="19" y="11"/>
                  </a:cubicBezTo>
                  <a:cubicBezTo>
                    <a:pt x="19" y="11"/>
                    <a:pt x="19" y="11"/>
                    <a:pt x="19" y="10"/>
                  </a:cubicBezTo>
                  <a:cubicBezTo>
                    <a:pt x="18" y="10"/>
                    <a:pt x="18" y="10"/>
                    <a:pt x="18" y="10"/>
                  </a:cubicBezTo>
                  <a:cubicBezTo>
                    <a:pt x="18" y="10"/>
                    <a:pt x="18" y="10"/>
                    <a:pt x="18" y="10"/>
                  </a:cubicBezTo>
                  <a:cubicBezTo>
                    <a:pt x="18" y="11"/>
                    <a:pt x="17" y="12"/>
                    <a:pt x="16" y="13"/>
                  </a:cubicBezTo>
                  <a:cubicBezTo>
                    <a:pt x="16" y="14"/>
                    <a:pt x="15" y="14"/>
                    <a:pt x="15" y="15"/>
                  </a:cubicBezTo>
                  <a:cubicBezTo>
                    <a:pt x="15" y="15"/>
                    <a:pt x="15" y="15"/>
                    <a:pt x="15" y="15"/>
                  </a:cubicBezTo>
                  <a:cubicBezTo>
                    <a:pt x="15" y="15"/>
                    <a:pt x="15" y="15"/>
                    <a:pt x="15" y="15"/>
                  </a:cubicBezTo>
                  <a:cubicBezTo>
                    <a:pt x="16" y="15"/>
                    <a:pt x="16" y="16"/>
                    <a:pt x="16" y="16"/>
                  </a:cubicBezTo>
                  <a:cubicBezTo>
                    <a:pt x="17" y="16"/>
                    <a:pt x="17" y="17"/>
                    <a:pt x="16" y="17"/>
                  </a:cubicBezTo>
                  <a:cubicBezTo>
                    <a:pt x="16" y="18"/>
                    <a:pt x="16" y="18"/>
                    <a:pt x="15" y="18"/>
                  </a:cubicBezTo>
                  <a:cubicBezTo>
                    <a:pt x="15" y="18"/>
                    <a:pt x="15" y="18"/>
                    <a:pt x="15" y="18"/>
                  </a:cubicBezTo>
                  <a:cubicBezTo>
                    <a:pt x="15" y="18"/>
                    <a:pt x="15" y="18"/>
                    <a:pt x="14" y="17"/>
                  </a:cubicBezTo>
                  <a:cubicBezTo>
                    <a:pt x="14" y="17"/>
                    <a:pt x="14" y="17"/>
                    <a:pt x="14" y="17"/>
                  </a:cubicBezTo>
                  <a:cubicBezTo>
                    <a:pt x="14" y="17"/>
                    <a:pt x="14" y="17"/>
                    <a:pt x="14" y="17"/>
                  </a:cubicBezTo>
                  <a:cubicBezTo>
                    <a:pt x="13" y="19"/>
                    <a:pt x="12" y="21"/>
                    <a:pt x="11" y="22"/>
                  </a:cubicBezTo>
                  <a:cubicBezTo>
                    <a:pt x="11" y="22"/>
                    <a:pt x="11" y="22"/>
                    <a:pt x="11" y="22"/>
                  </a:cubicBezTo>
                  <a:cubicBezTo>
                    <a:pt x="11" y="22"/>
                    <a:pt x="11" y="22"/>
                    <a:pt x="11" y="22"/>
                  </a:cubicBezTo>
                  <a:cubicBezTo>
                    <a:pt x="11" y="22"/>
                    <a:pt x="11" y="22"/>
                    <a:pt x="11" y="22"/>
                  </a:cubicBezTo>
                  <a:cubicBezTo>
                    <a:pt x="12" y="22"/>
                    <a:pt x="12" y="22"/>
                    <a:pt x="12" y="23"/>
                  </a:cubicBezTo>
                  <a:cubicBezTo>
                    <a:pt x="12" y="24"/>
                    <a:pt x="12" y="24"/>
                    <a:pt x="12" y="24"/>
                  </a:cubicBezTo>
                  <a:cubicBezTo>
                    <a:pt x="11" y="24"/>
                    <a:pt x="11" y="24"/>
                    <a:pt x="11" y="24"/>
                  </a:cubicBezTo>
                  <a:cubicBezTo>
                    <a:pt x="11" y="24"/>
                    <a:pt x="11" y="24"/>
                    <a:pt x="11" y="24"/>
                  </a:cubicBezTo>
                  <a:cubicBezTo>
                    <a:pt x="11" y="24"/>
                    <a:pt x="10" y="24"/>
                    <a:pt x="10" y="24"/>
                  </a:cubicBezTo>
                  <a:cubicBezTo>
                    <a:pt x="9" y="24"/>
                    <a:pt x="9" y="24"/>
                    <a:pt x="9" y="24"/>
                  </a:cubicBezTo>
                  <a:cubicBezTo>
                    <a:pt x="9" y="25"/>
                    <a:pt x="9" y="25"/>
                    <a:pt x="8" y="26"/>
                  </a:cubicBezTo>
                  <a:cubicBezTo>
                    <a:pt x="8" y="27"/>
                    <a:pt x="7" y="27"/>
                    <a:pt x="7" y="28"/>
                  </a:cubicBezTo>
                  <a:cubicBezTo>
                    <a:pt x="7" y="28"/>
                    <a:pt x="7" y="28"/>
                    <a:pt x="7" y="28"/>
                  </a:cubicBezTo>
                  <a:cubicBezTo>
                    <a:pt x="7" y="28"/>
                    <a:pt x="7" y="28"/>
                    <a:pt x="7" y="28"/>
                  </a:cubicBezTo>
                  <a:cubicBezTo>
                    <a:pt x="8" y="28"/>
                    <a:pt x="8" y="29"/>
                    <a:pt x="8" y="29"/>
                  </a:cubicBezTo>
                  <a:cubicBezTo>
                    <a:pt x="8" y="30"/>
                    <a:pt x="8" y="30"/>
                    <a:pt x="8" y="31"/>
                  </a:cubicBezTo>
                  <a:cubicBezTo>
                    <a:pt x="8" y="31"/>
                    <a:pt x="7" y="31"/>
                    <a:pt x="7" y="31"/>
                  </a:cubicBezTo>
                  <a:cubicBezTo>
                    <a:pt x="6" y="31"/>
                    <a:pt x="6" y="31"/>
                    <a:pt x="6" y="31"/>
                  </a:cubicBezTo>
                  <a:cubicBezTo>
                    <a:pt x="5" y="30"/>
                    <a:pt x="5" y="30"/>
                    <a:pt x="5" y="30"/>
                  </a:cubicBezTo>
                  <a:cubicBezTo>
                    <a:pt x="5" y="31"/>
                    <a:pt x="5" y="31"/>
                    <a:pt x="5" y="31"/>
                  </a:cubicBezTo>
                  <a:cubicBezTo>
                    <a:pt x="4" y="32"/>
                    <a:pt x="4" y="32"/>
                    <a:pt x="4" y="32"/>
                  </a:cubicBezTo>
                  <a:cubicBezTo>
                    <a:pt x="3" y="35"/>
                    <a:pt x="3" y="35"/>
                    <a:pt x="0" y="37"/>
                  </a:cubicBezTo>
                  <a:cubicBezTo>
                    <a:pt x="0" y="38"/>
                    <a:pt x="0" y="38"/>
                    <a:pt x="0" y="38"/>
                  </a:cubicBezTo>
                  <a:cubicBezTo>
                    <a:pt x="0" y="38"/>
                    <a:pt x="0" y="38"/>
                    <a:pt x="0" y="38"/>
                  </a:cubicBezTo>
                  <a:cubicBezTo>
                    <a:pt x="3" y="40"/>
                    <a:pt x="3" y="40"/>
                    <a:pt x="3" y="40"/>
                  </a:cubicBezTo>
                  <a:cubicBezTo>
                    <a:pt x="2" y="40"/>
                    <a:pt x="2" y="41"/>
                    <a:pt x="1" y="42"/>
                  </a:cubicBezTo>
                  <a:cubicBezTo>
                    <a:pt x="1" y="42"/>
                    <a:pt x="1" y="42"/>
                    <a:pt x="1" y="42"/>
                  </a:cubicBezTo>
                  <a:cubicBezTo>
                    <a:pt x="1" y="42"/>
                    <a:pt x="1" y="42"/>
                    <a:pt x="1" y="42"/>
                  </a:cubicBezTo>
                  <a:cubicBezTo>
                    <a:pt x="15" y="51"/>
                    <a:pt x="15" y="51"/>
                    <a:pt x="15" y="51"/>
                  </a:cubicBezTo>
                  <a:cubicBezTo>
                    <a:pt x="17" y="52"/>
                    <a:pt x="19" y="53"/>
                    <a:pt x="21" y="54"/>
                  </a:cubicBezTo>
                  <a:cubicBezTo>
                    <a:pt x="22" y="55"/>
                    <a:pt x="23" y="56"/>
                    <a:pt x="25" y="56"/>
                  </a:cubicBezTo>
                  <a:cubicBezTo>
                    <a:pt x="28" y="58"/>
                    <a:pt x="31" y="59"/>
                    <a:pt x="34" y="62"/>
                  </a:cubicBezTo>
                  <a:cubicBezTo>
                    <a:pt x="34" y="62"/>
                    <a:pt x="34" y="62"/>
                    <a:pt x="34" y="62"/>
                  </a:cubicBezTo>
                  <a:cubicBezTo>
                    <a:pt x="35" y="62"/>
                    <a:pt x="35" y="62"/>
                    <a:pt x="35" y="62"/>
                  </a:cubicBezTo>
                  <a:cubicBezTo>
                    <a:pt x="36" y="60"/>
                    <a:pt x="37" y="58"/>
                    <a:pt x="38" y="56"/>
                  </a:cubicBezTo>
                  <a:cubicBezTo>
                    <a:pt x="39" y="57"/>
                    <a:pt x="39" y="57"/>
                    <a:pt x="39" y="57"/>
                  </a:cubicBezTo>
                  <a:cubicBezTo>
                    <a:pt x="39" y="57"/>
                    <a:pt x="39" y="57"/>
                    <a:pt x="39" y="57"/>
                  </a:cubicBezTo>
                  <a:cubicBezTo>
                    <a:pt x="39" y="57"/>
                    <a:pt x="39" y="57"/>
                    <a:pt x="39" y="57"/>
                  </a:cubicBezTo>
                  <a:cubicBezTo>
                    <a:pt x="40" y="56"/>
                    <a:pt x="40" y="56"/>
                    <a:pt x="40" y="56"/>
                  </a:cubicBezTo>
                  <a:cubicBezTo>
                    <a:pt x="46" y="45"/>
                    <a:pt x="49" y="37"/>
                    <a:pt x="55" y="24"/>
                  </a:cubicBezTo>
                  <a:cubicBezTo>
                    <a:pt x="55" y="23"/>
                    <a:pt x="56" y="22"/>
                    <a:pt x="56" y="21"/>
                  </a:cubicBezTo>
                  <a:cubicBezTo>
                    <a:pt x="56" y="20"/>
                    <a:pt x="57" y="19"/>
                    <a:pt x="58" y="16"/>
                  </a:cubicBezTo>
                  <a:cubicBezTo>
                    <a:pt x="58" y="16"/>
                    <a:pt x="58" y="16"/>
                    <a:pt x="58" y="16"/>
                  </a:cubicBezTo>
                  <a:cubicBezTo>
                    <a:pt x="58" y="16"/>
                    <a:pt x="58" y="16"/>
                    <a:pt x="58" y="16"/>
                  </a:cubicBezTo>
                  <a:cubicBezTo>
                    <a:pt x="48" y="10"/>
                    <a:pt x="37" y="5"/>
                    <a:pt x="2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43" name="Freeform 129"/>
            <p:cNvSpPr/>
            <p:nvPr/>
          </p:nvSpPr>
          <p:spPr bwMode="auto">
            <a:xfrm>
              <a:off x="3510" y="2436"/>
              <a:ext cx="50" cy="29"/>
            </a:xfrm>
            <a:custGeom>
              <a:gdLst>
                <a:gd fmla="*/ 1 w 21" name="T0"/>
                <a:gd fmla="*/ 0 h 12" name="T1"/>
                <a:gd fmla="*/ 0 w 21" name="T2"/>
                <a:gd fmla="*/ 0 h 12" name="T3"/>
                <a:gd fmla="*/ 1 w 21" name="T4"/>
                <a:gd fmla="*/ 1 h 12" name="T5"/>
                <a:gd fmla="*/ 6 w 21" name="T6"/>
                <a:gd fmla="*/ 4 h 12" name="T7"/>
                <a:gd fmla="*/ 21 w 21" name="T8"/>
                <a:gd fmla="*/ 12 h 12" name="T9"/>
                <a:gd fmla="*/ 21 w 21" name="T10"/>
                <a:gd fmla="*/ 12 h 12" name="T11"/>
                <a:gd fmla="*/ 21 w 21" name="T12"/>
                <a:gd fmla="*/ 12 h 12" name="T13"/>
                <a:gd fmla="*/ 21 w 21" name="T14"/>
                <a:gd fmla="*/ 12 h 12" name="T15"/>
                <a:gd fmla="*/ 7 w 21" name="T16"/>
                <a:gd fmla="*/ 3 h 12" name="T17"/>
                <a:gd fmla="*/ 1 w 21" name="T18"/>
                <a:gd fmla="*/ 0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21">
                  <a:moveTo>
                    <a:pt x="1" y="0"/>
                  </a:moveTo>
                  <a:cubicBezTo>
                    <a:pt x="0" y="0"/>
                    <a:pt x="0" y="0"/>
                    <a:pt x="0" y="0"/>
                  </a:cubicBezTo>
                  <a:cubicBezTo>
                    <a:pt x="1" y="1"/>
                    <a:pt x="1" y="1"/>
                    <a:pt x="1" y="1"/>
                  </a:cubicBezTo>
                  <a:cubicBezTo>
                    <a:pt x="6" y="4"/>
                    <a:pt x="6" y="4"/>
                    <a:pt x="6" y="4"/>
                  </a:cubicBezTo>
                  <a:cubicBezTo>
                    <a:pt x="11" y="6"/>
                    <a:pt x="16" y="9"/>
                    <a:pt x="21" y="12"/>
                  </a:cubicBezTo>
                  <a:cubicBezTo>
                    <a:pt x="21" y="12"/>
                    <a:pt x="21" y="12"/>
                    <a:pt x="21" y="12"/>
                  </a:cubicBezTo>
                  <a:cubicBezTo>
                    <a:pt x="21" y="12"/>
                    <a:pt x="21" y="12"/>
                    <a:pt x="21" y="12"/>
                  </a:cubicBezTo>
                  <a:cubicBezTo>
                    <a:pt x="21" y="12"/>
                    <a:pt x="21" y="12"/>
                    <a:pt x="21" y="12"/>
                  </a:cubicBezTo>
                  <a:cubicBezTo>
                    <a:pt x="17" y="8"/>
                    <a:pt x="12" y="6"/>
                    <a:pt x="7" y="3"/>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44" name="Freeform 130"/>
            <p:cNvSpPr/>
            <p:nvPr/>
          </p:nvSpPr>
          <p:spPr bwMode="auto">
            <a:xfrm>
              <a:off x="3506" y="2448"/>
              <a:ext cx="47" cy="26"/>
            </a:xfrm>
            <a:custGeom>
              <a:gdLst>
                <a:gd fmla="*/ 1 w 20" name="T0"/>
                <a:gd fmla="*/ 0 h 11" name="T1"/>
                <a:gd fmla="*/ 0 w 20" name="T2"/>
                <a:gd fmla="*/ 0 h 11" name="T3"/>
                <a:gd fmla="*/ 1 w 20" name="T4"/>
                <a:gd fmla="*/ 1 h 11" name="T5"/>
                <a:gd fmla="*/ 19 w 20" name="T6"/>
                <a:gd fmla="*/ 11 h 11" name="T7"/>
                <a:gd fmla="*/ 19 w 20" name="T8"/>
                <a:gd fmla="*/ 11 h 11" name="T9"/>
                <a:gd fmla="*/ 20 w 20" name="T10"/>
                <a:gd fmla="*/ 11 h 11" name="T11"/>
                <a:gd fmla="*/ 19 w 20" name="T12"/>
                <a:gd fmla="*/ 11 h 11" name="T13"/>
                <a:gd fmla="*/ 1 w 20"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20">
                  <a:moveTo>
                    <a:pt x="1" y="0"/>
                  </a:moveTo>
                  <a:cubicBezTo>
                    <a:pt x="0" y="0"/>
                    <a:pt x="0" y="0"/>
                    <a:pt x="0" y="0"/>
                  </a:cubicBezTo>
                  <a:cubicBezTo>
                    <a:pt x="1" y="1"/>
                    <a:pt x="1" y="1"/>
                    <a:pt x="1" y="1"/>
                  </a:cubicBezTo>
                  <a:cubicBezTo>
                    <a:pt x="7" y="4"/>
                    <a:pt x="13" y="8"/>
                    <a:pt x="19" y="11"/>
                  </a:cubicBezTo>
                  <a:cubicBezTo>
                    <a:pt x="19" y="11"/>
                    <a:pt x="19" y="11"/>
                    <a:pt x="19" y="11"/>
                  </a:cubicBezTo>
                  <a:cubicBezTo>
                    <a:pt x="20" y="11"/>
                    <a:pt x="20" y="11"/>
                    <a:pt x="20" y="11"/>
                  </a:cubicBezTo>
                  <a:cubicBezTo>
                    <a:pt x="19" y="11"/>
                    <a:pt x="19" y="11"/>
                    <a:pt x="19" y="11"/>
                  </a:cubicBezTo>
                  <a:cubicBezTo>
                    <a:pt x="13" y="7"/>
                    <a:pt x="7" y="3"/>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45" name="Freeform 131"/>
            <p:cNvSpPr/>
            <p:nvPr/>
          </p:nvSpPr>
          <p:spPr bwMode="auto">
            <a:xfrm>
              <a:off x="3501" y="2460"/>
              <a:ext cx="50" cy="26"/>
            </a:xfrm>
            <a:custGeom>
              <a:gdLst>
                <a:gd fmla="*/ 0 w 21" name="T0"/>
                <a:gd fmla="*/ 0 h 11" name="T1"/>
                <a:gd fmla="*/ 0 w 21" name="T2"/>
                <a:gd fmla="*/ 0 h 11" name="T3"/>
                <a:gd fmla="*/ 0 w 21" name="T4"/>
                <a:gd fmla="*/ 0 h 11" name="T5"/>
                <a:gd fmla="*/ 13 w 21" name="T6"/>
                <a:gd fmla="*/ 8 h 11" name="T7"/>
                <a:gd fmla="*/ 20 w 21" name="T8"/>
                <a:gd fmla="*/ 11 h 11" name="T9"/>
                <a:gd fmla="*/ 20 w 21" name="T10"/>
                <a:gd fmla="*/ 11 h 11" name="T11"/>
                <a:gd fmla="*/ 21 w 21" name="T12"/>
                <a:gd fmla="*/ 11 h 11" name="T13"/>
                <a:gd fmla="*/ 20 w 21" name="T14"/>
                <a:gd fmla="*/ 10 h 11" name="T15"/>
                <a:gd fmla="*/ 14 w 21" name="T16"/>
                <a:gd fmla="*/ 7 h 11" name="T17"/>
                <a:gd fmla="*/ 0 w 21" name="T18"/>
                <a:gd fmla="*/ 0 h 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 w="21">
                  <a:moveTo>
                    <a:pt x="0" y="0"/>
                  </a:moveTo>
                  <a:cubicBezTo>
                    <a:pt x="0" y="0"/>
                    <a:pt x="0" y="0"/>
                    <a:pt x="0" y="0"/>
                  </a:cubicBezTo>
                  <a:cubicBezTo>
                    <a:pt x="0" y="0"/>
                    <a:pt x="0" y="0"/>
                    <a:pt x="0" y="0"/>
                  </a:cubicBezTo>
                  <a:cubicBezTo>
                    <a:pt x="4" y="4"/>
                    <a:pt x="9" y="6"/>
                    <a:pt x="13" y="8"/>
                  </a:cubicBezTo>
                  <a:cubicBezTo>
                    <a:pt x="20" y="11"/>
                    <a:pt x="20" y="11"/>
                    <a:pt x="20" y="11"/>
                  </a:cubicBezTo>
                  <a:cubicBezTo>
                    <a:pt x="20" y="11"/>
                    <a:pt x="20" y="11"/>
                    <a:pt x="20" y="11"/>
                  </a:cubicBezTo>
                  <a:cubicBezTo>
                    <a:pt x="21" y="11"/>
                    <a:pt x="21" y="11"/>
                    <a:pt x="21" y="11"/>
                  </a:cubicBezTo>
                  <a:cubicBezTo>
                    <a:pt x="20" y="10"/>
                    <a:pt x="20" y="10"/>
                    <a:pt x="20" y="10"/>
                  </a:cubicBezTo>
                  <a:cubicBezTo>
                    <a:pt x="14" y="7"/>
                    <a:pt x="14" y="7"/>
                    <a:pt x="14" y="7"/>
                  </a:cubicBezTo>
                  <a:cubicBezTo>
                    <a:pt x="9" y="5"/>
                    <a:pt x="4" y="3"/>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46" name="Freeform 132"/>
            <p:cNvSpPr/>
            <p:nvPr/>
          </p:nvSpPr>
          <p:spPr bwMode="auto">
            <a:xfrm>
              <a:off x="3491" y="2474"/>
              <a:ext cx="50" cy="24"/>
            </a:xfrm>
            <a:custGeom>
              <a:gdLst>
                <a:gd fmla="*/ 3 w 50" name="T0"/>
                <a:gd fmla="*/ 0 h 24" name="T1"/>
                <a:gd fmla="*/ 0 w 50" name="T2"/>
                <a:gd fmla="*/ 0 h 24" name="T3"/>
                <a:gd fmla="*/ 3 w 50" name="T4"/>
                <a:gd fmla="*/ 3 h 24" name="T5"/>
                <a:gd fmla="*/ 50 w 50" name="T6"/>
                <a:gd fmla="*/ 24 h 24" name="T7"/>
                <a:gd fmla="*/ 50 w 50" name="T8"/>
                <a:gd fmla="*/ 24 h 24" name="T9"/>
                <a:gd fmla="*/ 50 w 50" name="T10"/>
                <a:gd fmla="*/ 24 h 24" name="T11"/>
                <a:gd fmla="*/ 50 w 50" name="T12"/>
                <a:gd fmla="*/ 22 h 24" name="T13"/>
                <a:gd fmla="*/ 3 w 50" name="T14"/>
                <a:gd fmla="*/ 0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50">
                  <a:moveTo>
                    <a:pt x="3" y="0"/>
                  </a:moveTo>
                  <a:lnTo>
                    <a:pt x="0" y="0"/>
                  </a:lnTo>
                  <a:lnTo>
                    <a:pt x="3" y="3"/>
                  </a:lnTo>
                  <a:lnTo>
                    <a:pt x="50" y="24"/>
                  </a:lnTo>
                  <a:lnTo>
                    <a:pt x="50" y="24"/>
                  </a:lnTo>
                  <a:lnTo>
                    <a:pt x="50" y="24"/>
                  </a:lnTo>
                  <a:lnTo>
                    <a:pt x="50" y="22"/>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47" name="Freeform 133"/>
            <p:cNvSpPr/>
            <p:nvPr/>
          </p:nvSpPr>
          <p:spPr bwMode="auto">
            <a:xfrm>
              <a:off x="3491" y="2474"/>
              <a:ext cx="50" cy="24"/>
            </a:xfrm>
            <a:custGeom>
              <a:gdLst>
                <a:gd fmla="*/ 3 w 50" name="T0"/>
                <a:gd fmla="*/ 0 h 24" name="T1"/>
                <a:gd fmla="*/ 0 w 50" name="T2"/>
                <a:gd fmla="*/ 0 h 24" name="T3"/>
                <a:gd fmla="*/ 3 w 50" name="T4"/>
                <a:gd fmla="*/ 3 h 24" name="T5"/>
                <a:gd fmla="*/ 50 w 50" name="T6"/>
                <a:gd fmla="*/ 24 h 24" name="T7"/>
                <a:gd fmla="*/ 50 w 50" name="T8"/>
                <a:gd fmla="*/ 24 h 24" name="T9"/>
                <a:gd fmla="*/ 50 w 50" name="T10"/>
                <a:gd fmla="*/ 24 h 24" name="T11"/>
                <a:gd fmla="*/ 50 w 50" name="T12"/>
                <a:gd fmla="*/ 22 h 24" name="T13"/>
                <a:gd fmla="*/ 3 w 50" name="T14"/>
                <a:gd fmla="*/ 0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50">
                  <a:moveTo>
                    <a:pt x="3" y="0"/>
                  </a:moveTo>
                  <a:lnTo>
                    <a:pt x="0" y="0"/>
                  </a:lnTo>
                  <a:lnTo>
                    <a:pt x="3" y="3"/>
                  </a:lnTo>
                  <a:lnTo>
                    <a:pt x="50" y="24"/>
                  </a:lnTo>
                  <a:lnTo>
                    <a:pt x="50" y="24"/>
                  </a:lnTo>
                  <a:lnTo>
                    <a:pt x="50" y="24"/>
                  </a:lnTo>
                  <a:lnTo>
                    <a:pt x="50" y="22"/>
                  </a:lnTo>
                  <a:lnTo>
                    <a:pt x="3"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48" name="Freeform 134"/>
            <p:cNvSpPr/>
            <p:nvPr/>
          </p:nvSpPr>
          <p:spPr bwMode="auto">
            <a:xfrm>
              <a:off x="3487" y="2484"/>
              <a:ext cx="50" cy="26"/>
            </a:xfrm>
            <a:custGeom>
              <a:gdLst>
                <a:gd fmla="*/ 0 w 50" name="T0"/>
                <a:gd fmla="*/ 0 h 26" name="T1"/>
                <a:gd fmla="*/ 0 w 50" name="T2"/>
                <a:gd fmla="*/ 2 h 26" name="T3"/>
                <a:gd fmla="*/ 0 w 50" name="T4"/>
                <a:gd fmla="*/ 2 h 26" name="T5"/>
                <a:gd fmla="*/ 50 w 50" name="T6"/>
                <a:gd fmla="*/ 26 h 26" name="T7"/>
                <a:gd fmla="*/ 50 w 50" name="T8"/>
                <a:gd fmla="*/ 26 h 26" name="T9"/>
                <a:gd fmla="*/ 50 w 50" name="T10"/>
                <a:gd fmla="*/ 26 h 26" name="T11"/>
                <a:gd fmla="*/ 50 w 50" name="T12"/>
                <a:gd fmla="*/ 23 h 26" name="T13"/>
                <a:gd fmla="*/ 0 w 50" name="T14"/>
                <a:gd fmla="*/ 0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50">
                  <a:moveTo>
                    <a:pt x="0" y="0"/>
                  </a:moveTo>
                  <a:lnTo>
                    <a:pt x="0" y="2"/>
                  </a:lnTo>
                  <a:lnTo>
                    <a:pt x="0" y="2"/>
                  </a:lnTo>
                  <a:lnTo>
                    <a:pt x="50" y="26"/>
                  </a:lnTo>
                  <a:lnTo>
                    <a:pt x="50" y="26"/>
                  </a:lnTo>
                  <a:lnTo>
                    <a:pt x="50" y="26"/>
                  </a:lnTo>
                  <a:lnTo>
                    <a:pt x="50" y="23"/>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49" name="Freeform 135"/>
            <p:cNvSpPr/>
            <p:nvPr/>
          </p:nvSpPr>
          <p:spPr bwMode="auto">
            <a:xfrm>
              <a:off x="3487" y="2484"/>
              <a:ext cx="50" cy="26"/>
            </a:xfrm>
            <a:custGeom>
              <a:gdLst>
                <a:gd fmla="*/ 0 w 50" name="T0"/>
                <a:gd fmla="*/ 0 h 26" name="T1"/>
                <a:gd fmla="*/ 0 w 50" name="T2"/>
                <a:gd fmla="*/ 2 h 26" name="T3"/>
                <a:gd fmla="*/ 0 w 50" name="T4"/>
                <a:gd fmla="*/ 2 h 26" name="T5"/>
                <a:gd fmla="*/ 50 w 50" name="T6"/>
                <a:gd fmla="*/ 26 h 26" name="T7"/>
                <a:gd fmla="*/ 50 w 50" name="T8"/>
                <a:gd fmla="*/ 26 h 26" name="T9"/>
                <a:gd fmla="*/ 50 w 50" name="T10"/>
                <a:gd fmla="*/ 26 h 26" name="T11"/>
                <a:gd fmla="*/ 50 w 50" name="T12"/>
                <a:gd fmla="*/ 23 h 26" name="T13"/>
                <a:gd fmla="*/ 0 w 50" name="T14"/>
                <a:gd fmla="*/ 0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50">
                  <a:moveTo>
                    <a:pt x="0" y="0"/>
                  </a:moveTo>
                  <a:lnTo>
                    <a:pt x="0" y="2"/>
                  </a:lnTo>
                  <a:lnTo>
                    <a:pt x="0" y="2"/>
                  </a:lnTo>
                  <a:lnTo>
                    <a:pt x="50" y="26"/>
                  </a:lnTo>
                  <a:lnTo>
                    <a:pt x="50" y="26"/>
                  </a:lnTo>
                  <a:lnTo>
                    <a:pt x="50" y="26"/>
                  </a:lnTo>
                  <a:lnTo>
                    <a:pt x="50" y="23"/>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50" name="Freeform 136"/>
            <p:cNvSpPr/>
            <p:nvPr/>
          </p:nvSpPr>
          <p:spPr bwMode="auto">
            <a:xfrm>
              <a:off x="3482" y="2496"/>
              <a:ext cx="50" cy="26"/>
            </a:xfrm>
            <a:custGeom>
              <a:gdLst>
                <a:gd fmla="*/ 0 w 50" name="T0"/>
                <a:gd fmla="*/ 0 h 26" name="T1"/>
                <a:gd fmla="*/ 0 w 50" name="T2"/>
                <a:gd fmla="*/ 0 h 26" name="T3"/>
                <a:gd fmla="*/ 0 w 50" name="T4"/>
                <a:gd fmla="*/ 2 h 26" name="T5"/>
                <a:gd fmla="*/ 48 w 50" name="T6"/>
                <a:gd fmla="*/ 23 h 26" name="T7"/>
                <a:gd fmla="*/ 48 w 50" name="T8"/>
                <a:gd fmla="*/ 26 h 26" name="T9"/>
                <a:gd fmla="*/ 50 w 50" name="T10"/>
                <a:gd fmla="*/ 23 h 26" name="T11"/>
                <a:gd fmla="*/ 48 w 50" name="T12"/>
                <a:gd fmla="*/ 23 h 26" name="T13"/>
                <a:gd fmla="*/ 0 w 50" name="T14"/>
                <a:gd fmla="*/ 0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50">
                  <a:moveTo>
                    <a:pt x="0" y="0"/>
                  </a:moveTo>
                  <a:lnTo>
                    <a:pt x="0" y="0"/>
                  </a:lnTo>
                  <a:lnTo>
                    <a:pt x="0" y="2"/>
                  </a:lnTo>
                  <a:lnTo>
                    <a:pt x="48" y="23"/>
                  </a:lnTo>
                  <a:lnTo>
                    <a:pt x="48" y="26"/>
                  </a:lnTo>
                  <a:lnTo>
                    <a:pt x="50" y="23"/>
                  </a:lnTo>
                  <a:lnTo>
                    <a:pt x="48" y="23"/>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51" name="Freeform 137"/>
            <p:cNvSpPr/>
            <p:nvPr/>
          </p:nvSpPr>
          <p:spPr bwMode="auto">
            <a:xfrm>
              <a:off x="3482" y="2496"/>
              <a:ext cx="50" cy="26"/>
            </a:xfrm>
            <a:custGeom>
              <a:gdLst>
                <a:gd fmla="*/ 0 w 50" name="T0"/>
                <a:gd fmla="*/ 0 h 26" name="T1"/>
                <a:gd fmla="*/ 0 w 50" name="T2"/>
                <a:gd fmla="*/ 0 h 26" name="T3"/>
                <a:gd fmla="*/ 0 w 50" name="T4"/>
                <a:gd fmla="*/ 2 h 26" name="T5"/>
                <a:gd fmla="*/ 48 w 50" name="T6"/>
                <a:gd fmla="*/ 23 h 26" name="T7"/>
                <a:gd fmla="*/ 48 w 50" name="T8"/>
                <a:gd fmla="*/ 26 h 26" name="T9"/>
                <a:gd fmla="*/ 50 w 50" name="T10"/>
                <a:gd fmla="*/ 23 h 26" name="T11"/>
                <a:gd fmla="*/ 48 w 50" name="T12"/>
                <a:gd fmla="*/ 23 h 26" name="T13"/>
                <a:gd fmla="*/ 0 w 50" name="T14"/>
                <a:gd fmla="*/ 0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50">
                  <a:moveTo>
                    <a:pt x="0" y="0"/>
                  </a:moveTo>
                  <a:lnTo>
                    <a:pt x="0" y="0"/>
                  </a:lnTo>
                  <a:lnTo>
                    <a:pt x="0" y="2"/>
                  </a:lnTo>
                  <a:lnTo>
                    <a:pt x="48" y="23"/>
                  </a:lnTo>
                  <a:lnTo>
                    <a:pt x="48" y="26"/>
                  </a:lnTo>
                  <a:lnTo>
                    <a:pt x="50" y="23"/>
                  </a:lnTo>
                  <a:lnTo>
                    <a:pt x="48" y="23"/>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52" name="Freeform 138"/>
            <p:cNvSpPr>
              <a:spLocks noEditPoints="1"/>
            </p:cNvSpPr>
            <p:nvPr/>
          </p:nvSpPr>
          <p:spPr bwMode="auto">
            <a:xfrm>
              <a:off x="3584" y="2022"/>
              <a:ext cx="53" cy="53"/>
            </a:xfrm>
            <a:custGeom>
              <a:gdLst>
                <a:gd fmla="*/ 2 w 22" name="T0"/>
                <a:gd fmla="*/ 19 h 22" name="T1"/>
                <a:gd fmla="*/ 6 w 22" name="T2"/>
                <a:gd fmla="*/ 5 h 22" name="T3"/>
                <a:gd fmla="*/ 6 w 22" name="T4"/>
                <a:gd fmla="*/ 3 h 22" name="T5"/>
                <a:gd fmla="*/ 11 w 22" name="T6"/>
                <a:gd fmla="*/ 4 h 22" name="T7"/>
                <a:gd fmla="*/ 10 w 22" name="T8"/>
                <a:gd fmla="*/ 6 h 22" name="T9"/>
                <a:gd fmla="*/ 10 w 22" name="T10"/>
                <a:gd fmla="*/ 7 h 22" name="T11"/>
                <a:gd fmla="*/ 10 w 22" name="T12"/>
                <a:gd fmla="*/ 7 h 22" name="T13"/>
                <a:gd fmla="*/ 13 w 22" name="T14"/>
                <a:gd fmla="*/ 7 h 22" name="T15"/>
                <a:gd fmla="*/ 14 w 22" name="T16"/>
                <a:gd fmla="*/ 7 h 22" name="T17"/>
                <a:gd fmla="*/ 14 w 22" name="T18"/>
                <a:gd fmla="*/ 7 h 22" name="T19"/>
                <a:gd fmla="*/ 15 w 22" name="T20"/>
                <a:gd fmla="*/ 7 h 22" name="T21"/>
                <a:gd fmla="*/ 16 w 22" name="T22"/>
                <a:gd fmla="*/ 4 h 22" name="T23"/>
                <a:gd fmla="*/ 21 w 22" name="T24"/>
                <a:gd fmla="*/ 5 h 22" name="T25"/>
                <a:gd fmla="*/ 21 w 22" name="T26"/>
                <a:gd fmla="*/ 9 h 22" name="T27"/>
                <a:gd fmla="*/ 17 w 22" name="T28"/>
                <a:gd fmla="*/ 20 h 22" name="T29"/>
                <a:gd fmla="*/ 17 w 22" name="T30"/>
                <a:gd fmla="*/ 20 h 22" name="T31"/>
                <a:gd fmla="*/ 17 w 22" name="T32"/>
                <a:gd fmla="*/ 21 h 22" name="T33"/>
                <a:gd fmla="*/ 17 w 22" name="T34"/>
                <a:gd fmla="*/ 21 h 22" name="T35"/>
                <a:gd fmla="*/ 7 w 22" name="T36"/>
                <a:gd fmla="*/ 19 h 22" name="T37"/>
                <a:gd fmla="*/ 2 w 22" name="T38"/>
                <a:gd fmla="*/ 19 h 22" name="T39"/>
                <a:gd fmla="*/ 2 w 22" name="T40"/>
                <a:gd fmla="*/ 19 h 22" name="T41"/>
                <a:gd fmla="*/ 14 w 22" name="T42"/>
                <a:gd fmla="*/ 6 h 22" name="T43"/>
                <a:gd fmla="*/ 14 w 22" name="T44"/>
                <a:gd fmla="*/ 6 h 22" name="T45"/>
                <a:gd fmla="*/ 11 w 22" name="T46"/>
                <a:gd fmla="*/ 6 h 22" name="T47"/>
                <a:gd fmla="*/ 13 w 22" name="T48"/>
                <a:gd fmla="*/ 1 h 22" name="T49"/>
                <a:gd fmla="*/ 16 w 22" name="T50"/>
                <a:gd fmla="*/ 1 h 22" name="T51"/>
                <a:gd fmla="*/ 14 w 22" name="T52"/>
                <a:gd fmla="*/ 6 h 22" name="T53"/>
                <a:gd fmla="*/ 14 w 22" name="T54"/>
                <a:gd fmla="*/ 6 h 22" name="T55"/>
                <a:gd fmla="*/ 13 w 22" name="T56"/>
                <a:gd fmla="*/ 0 h 22" name="T57"/>
                <a:gd fmla="*/ 13 w 22" name="T58"/>
                <a:gd fmla="*/ 0 h 22" name="T59"/>
                <a:gd fmla="*/ 11 w 22" name="T60"/>
                <a:gd fmla="*/ 3 h 22" name="T61"/>
                <a:gd fmla="*/ 6 w 22" name="T62"/>
                <a:gd fmla="*/ 2 h 22" name="T63"/>
                <a:gd fmla="*/ 5 w 22" name="T64"/>
                <a:gd fmla="*/ 2 h 22" name="T65"/>
                <a:gd fmla="*/ 5 w 22" name="T66"/>
                <a:gd fmla="*/ 3 h 22" name="T67"/>
                <a:gd fmla="*/ 5 w 22" name="T68"/>
                <a:gd fmla="*/ 5 h 22" name="T69"/>
                <a:gd fmla="*/ 0 w 22" name="T70"/>
                <a:gd fmla="*/ 19 h 22" name="T71"/>
                <a:gd fmla="*/ 0 w 22" name="T72"/>
                <a:gd fmla="*/ 20 h 22" name="T73"/>
                <a:gd fmla="*/ 1 w 22" name="T74"/>
                <a:gd fmla="*/ 20 h 22" name="T75"/>
                <a:gd fmla="*/ 2 w 22" name="T76"/>
                <a:gd fmla="*/ 20 h 22" name="T77"/>
                <a:gd fmla="*/ 7 w 22" name="T78"/>
                <a:gd fmla="*/ 20 h 22" name="T79"/>
                <a:gd fmla="*/ 17 w 22" name="T80"/>
                <a:gd fmla="*/ 22 h 22" name="T81"/>
                <a:gd fmla="*/ 17 w 22" name="T82"/>
                <a:gd fmla="*/ 22 h 22" name="T83"/>
                <a:gd fmla="*/ 17 w 22" name="T84"/>
                <a:gd fmla="*/ 22 h 22" name="T85"/>
                <a:gd fmla="*/ 18 w 22" name="T86"/>
                <a:gd fmla="*/ 21 h 22" name="T87"/>
                <a:gd fmla="*/ 18 w 22" name="T88"/>
                <a:gd fmla="*/ 20 h 22" name="T89"/>
                <a:gd fmla="*/ 22 w 22" name="T90"/>
                <a:gd fmla="*/ 9 h 22" name="T91"/>
                <a:gd fmla="*/ 22 w 22" name="T92"/>
                <a:gd fmla="*/ 4 h 22" name="T93"/>
                <a:gd fmla="*/ 22 w 22" name="T94"/>
                <a:gd fmla="*/ 4 h 22" name="T95"/>
                <a:gd fmla="*/ 22 w 22" name="T96"/>
                <a:gd fmla="*/ 4 h 22" name="T97"/>
                <a:gd fmla="*/ 16 w 22" name="T98"/>
                <a:gd fmla="*/ 3 h 22" name="T99"/>
                <a:gd fmla="*/ 17 w 22" name="T100"/>
                <a:gd fmla="*/ 1 h 22" name="T101"/>
                <a:gd fmla="*/ 17 w 22" name="T102"/>
                <a:gd fmla="*/ 1 h 22" name="T103"/>
                <a:gd fmla="*/ 17 w 22" name="T104"/>
                <a:gd fmla="*/ 0 h 22" name="T105"/>
                <a:gd fmla="*/ 13 w 22" name="T106"/>
                <a:gd fmla="*/ 0 h 2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 w="22">
                  <a:moveTo>
                    <a:pt x="2" y="19"/>
                  </a:moveTo>
                  <a:cubicBezTo>
                    <a:pt x="4" y="15"/>
                    <a:pt x="5" y="9"/>
                    <a:pt x="6" y="5"/>
                  </a:cubicBezTo>
                  <a:cubicBezTo>
                    <a:pt x="6" y="5"/>
                    <a:pt x="6" y="4"/>
                    <a:pt x="6" y="3"/>
                  </a:cubicBezTo>
                  <a:cubicBezTo>
                    <a:pt x="7" y="4"/>
                    <a:pt x="9" y="4"/>
                    <a:pt x="11" y="4"/>
                  </a:cubicBezTo>
                  <a:cubicBezTo>
                    <a:pt x="10" y="5"/>
                    <a:pt x="10" y="5"/>
                    <a:pt x="10" y="6"/>
                  </a:cubicBezTo>
                  <a:cubicBezTo>
                    <a:pt x="10" y="7"/>
                    <a:pt x="10" y="7"/>
                    <a:pt x="10" y="7"/>
                  </a:cubicBezTo>
                  <a:cubicBezTo>
                    <a:pt x="10" y="7"/>
                    <a:pt x="10" y="7"/>
                    <a:pt x="10" y="7"/>
                  </a:cubicBezTo>
                  <a:cubicBezTo>
                    <a:pt x="13" y="7"/>
                    <a:pt x="13" y="7"/>
                    <a:pt x="13" y="7"/>
                  </a:cubicBezTo>
                  <a:cubicBezTo>
                    <a:pt x="14" y="7"/>
                    <a:pt x="14" y="7"/>
                    <a:pt x="14" y="7"/>
                  </a:cubicBezTo>
                  <a:cubicBezTo>
                    <a:pt x="14" y="7"/>
                    <a:pt x="14" y="7"/>
                    <a:pt x="14" y="7"/>
                  </a:cubicBezTo>
                  <a:cubicBezTo>
                    <a:pt x="15" y="7"/>
                    <a:pt x="15" y="7"/>
                    <a:pt x="15" y="7"/>
                  </a:cubicBezTo>
                  <a:cubicBezTo>
                    <a:pt x="16" y="4"/>
                    <a:pt x="16" y="4"/>
                    <a:pt x="16" y="4"/>
                  </a:cubicBezTo>
                  <a:cubicBezTo>
                    <a:pt x="18" y="4"/>
                    <a:pt x="19" y="4"/>
                    <a:pt x="21" y="5"/>
                  </a:cubicBezTo>
                  <a:cubicBezTo>
                    <a:pt x="21" y="6"/>
                    <a:pt x="21" y="7"/>
                    <a:pt x="21" y="9"/>
                  </a:cubicBezTo>
                  <a:cubicBezTo>
                    <a:pt x="20" y="13"/>
                    <a:pt x="19" y="17"/>
                    <a:pt x="17" y="20"/>
                  </a:cubicBezTo>
                  <a:cubicBezTo>
                    <a:pt x="17" y="20"/>
                    <a:pt x="17" y="20"/>
                    <a:pt x="17" y="20"/>
                  </a:cubicBezTo>
                  <a:cubicBezTo>
                    <a:pt x="17" y="21"/>
                    <a:pt x="17" y="21"/>
                    <a:pt x="17" y="21"/>
                  </a:cubicBezTo>
                  <a:cubicBezTo>
                    <a:pt x="17" y="21"/>
                    <a:pt x="17" y="21"/>
                    <a:pt x="17" y="21"/>
                  </a:cubicBezTo>
                  <a:cubicBezTo>
                    <a:pt x="7" y="19"/>
                    <a:pt x="7" y="19"/>
                    <a:pt x="7" y="19"/>
                  </a:cubicBezTo>
                  <a:cubicBezTo>
                    <a:pt x="5" y="19"/>
                    <a:pt x="4" y="19"/>
                    <a:pt x="2" y="19"/>
                  </a:cubicBezTo>
                  <a:cubicBezTo>
                    <a:pt x="2" y="19"/>
                    <a:pt x="2" y="19"/>
                    <a:pt x="2" y="19"/>
                  </a:cubicBezTo>
                  <a:moveTo>
                    <a:pt x="14" y="6"/>
                  </a:moveTo>
                  <a:cubicBezTo>
                    <a:pt x="14" y="6"/>
                    <a:pt x="14" y="6"/>
                    <a:pt x="14" y="6"/>
                  </a:cubicBezTo>
                  <a:cubicBezTo>
                    <a:pt x="11" y="6"/>
                    <a:pt x="11" y="6"/>
                    <a:pt x="11" y="6"/>
                  </a:cubicBezTo>
                  <a:cubicBezTo>
                    <a:pt x="12" y="4"/>
                    <a:pt x="13" y="2"/>
                    <a:pt x="13" y="1"/>
                  </a:cubicBezTo>
                  <a:cubicBezTo>
                    <a:pt x="14" y="1"/>
                    <a:pt x="15" y="1"/>
                    <a:pt x="16" y="1"/>
                  </a:cubicBezTo>
                  <a:cubicBezTo>
                    <a:pt x="14" y="6"/>
                    <a:pt x="14" y="6"/>
                    <a:pt x="14" y="6"/>
                  </a:cubicBezTo>
                  <a:cubicBezTo>
                    <a:pt x="14" y="6"/>
                    <a:pt x="14" y="6"/>
                    <a:pt x="14" y="6"/>
                  </a:cubicBezTo>
                  <a:moveTo>
                    <a:pt x="13" y="0"/>
                  </a:moveTo>
                  <a:cubicBezTo>
                    <a:pt x="13" y="0"/>
                    <a:pt x="13" y="0"/>
                    <a:pt x="13" y="0"/>
                  </a:cubicBezTo>
                  <a:cubicBezTo>
                    <a:pt x="12" y="1"/>
                    <a:pt x="12" y="2"/>
                    <a:pt x="11" y="3"/>
                  </a:cubicBezTo>
                  <a:cubicBezTo>
                    <a:pt x="9" y="3"/>
                    <a:pt x="7" y="3"/>
                    <a:pt x="6" y="2"/>
                  </a:cubicBezTo>
                  <a:cubicBezTo>
                    <a:pt x="5" y="2"/>
                    <a:pt x="5" y="2"/>
                    <a:pt x="5" y="2"/>
                  </a:cubicBezTo>
                  <a:cubicBezTo>
                    <a:pt x="5" y="3"/>
                    <a:pt x="5" y="3"/>
                    <a:pt x="5" y="3"/>
                  </a:cubicBezTo>
                  <a:cubicBezTo>
                    <a:pt x="5" y="3"/>
                    <a:pt x="5" y="4"/>
                    <a:pt x="5" y="5"/>
                  </a:cubicBezTo>
                  <a:cubicBezTo>
                    <a:pt x="4" y="9"/>
                    <a:pt x="3" y="15"/>
                    <a:pt x="0" y="19"/>
                  </a:cubicBezTo>
                  <a:cubicBezTo>
                    <a:pt x="0" y="20"/>
                    <a:pt x="0" y="20"/>
                    <a:pt x="0" y="20"/>
                  </a:cubicBezTo>
                  <a:cubicBezTo>
                    <a:pt x="1" y="20"/>
                    <a:pt x="1" y="20"/>
                    <a:pt x="1" y="20"/>
                  </a:cubicBezTo>
                  <a:cubicBezTo>
                    <a:pt x="1" y="20"/>
                    <a:pt x="2" y="20"/>
                    <a:pt x="2" y="20"/>
                  </a:cubicBezTo>
                  <a:cubicBezTo>
                    <a:pt x="4" y="20"/>
                    <a:pt x="5" y="20"/>
                    <a:pt x="7" y="20"/>
                  </a:cubicBezTo>
                  <a:cubicBezTo>
                    <a:pt x="17" y="22"/>
                    <a:pt x="17" y="22"/>
                    <a:pt x="17" y="22"/>
                  </a:cubicBezTo>
                  <a:cubicBezTo>
                    <a:pt x="17" y="22"/>
                    <a:pt x="17" y="22"/>
                    <a:pt x="17" y="22"/>
                  </a:cubicBezTo>
                  <a:cubicBezTo>
                    <a:pt x="17" y="22"/>
                    <a:pt x="17" y="22"/>
                    <a:pt x="17" y="22"/>
                  </a:cubicBezTo>
                  <a:cubicBezTo>
                    <a:pt x="18" y="21"/>
                    <a:pt x="18" y="21"/>
                    <a:pt x="18" y="21"/>
                  </a:cubicBezTo>
                  <a:cubicBezTo>
                    <a:pt x="18" y="20"/>
                    <a:pt x="18" y="20"/>
                    <a:pt x="18" y="20"/>
                  </a:cubicBezTo>
                  <a:cubicBezTo>
                    <a:pt x="20" y="17"/>
                    <a:pt x="21" y="13"/>
                    <a:pt x="22" y="9"/>
                  </a:cubicBezTo>
                  <a:cubicBezTo>
                    <a:pt x="22" y="7"/>
                    <a:pt x="22" y="6"/>
                    <a:pt x="22" y="4"/>
                  </a:cubicBezTo>
                  <a:cubicBezTo>
                    <a:pt x="22" y="4"/>
                    <a:pt x="22" y="4"/>
                    <a:pt x="22" y="4"/>
                  </a:cubicBezTo>
                  <a:cubicBezTo>
                    <a:pt x="22" y="4"/>
                    <a:pt x="22" y="4"/>
                    <a:pt x="22" y="4"/>
                  </a:cubicBezTo>
                  <a:cubicBezTo>
                    <a:pt x="20" y="3"/>
                    <a:pt x="18" y="3"/>
                    <a:pt x="16" y="3"/>
                  </a:cubicBezTo>
                  <a:cubicBezTo>
                    <a:pt x="17" y="1"/>
                    <a:pt x="17" y="1"/>
                    <a:pt x="17" y="1"/>
                  </a:cubicBezTo>
                  <a:cubicBezTo>
                    <a:pt x="17" y="1"/>
                    <a:pt x="17" y="1"/>
                    <a:pt x="17" y="1"/>
                  </a:cubicBezTo>
                  <a:cubicBezTo>
                    <a:pt x="17" y="0"/>
                    <a:pt x="17" y="0"/>
                    <a:pt x="17" y="0"/>
                  </a:cubicBezTo>
                  <a:cubicBezTo>
                    <a:pt x="16" y="0"/>
                    <a:pt x="14"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53" name="Freeform 139"/>
            <p:cNvSpPr/>
            <p:nvPr/>
          </p:nvSpPr>
          <p:spPr bwMode="auto">
            <a:xfrm>
              <a:off x="3601" y="2044"/>
              <a:ext cx="26" cy="4"/>
            </a:xfrm>
            <a:custGeom>
              <a:gdLst>
                <a:gd fmla="*/ 1 w 11" name="T0"/>
                <a:gd fmla="*/ 0 h 2" name="T1"/>
                <a:gd fmla="*/ 0 w 11" name="T2"/>
                <a:gd fmla="*/ 0 h 2" name="T3"/>
                <a:gd fmla="*/ 1 w 11" name="T4"/>
                <a:gd fmla="*/ 1 h 2" name="T5"/>
                <a:gd fmla="*/ 10 w 11" name="T6"/>
                <a:gd fmla="*/ 2 h 2" name="T7"/>
                <a:gd fmla="*/ 11 w 11" name="T8"/>
                <a:gd fmla="*/ 1 h 2" name="T9"/>
                <a:gd fmla="*/ 10 w 11" name="T10"/>
                <a:gd fmla="*/ 1 h 2" name="T11"/>
                <a:gd fmla="*/ 1 w 11"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1">
                  <a:moveTo>
                    <a:pt x="1" y="0"/>
                  </a:moveTo>
                  <a:cubicBezTo>
                    <a:pt x="0" y="0"/>
                    <a:pt x="0" y="0"/>
                    <a:pt x="0" y="0"/>
                  </a:cubicBezTo>
                  <a:cubicBezTo>
                    <a:pt x="1" y="1"/>
                    <a:pt x="1" y="1"/>
                    <a:pt x="1" y="1"/>
                  </a:cubicBezTo>
                  <a:cubicBezTo>
                    <a:pt x="4" y="1"/>
                    <a:pt x="7" y="2"/>
                    <a:pt x="10" y="2"/>
                  </a:cubicBezTo>
                  <a:cubicBezTo>
                    <a:pt x="11" y="1"/>
                    <a:pt x="11" y="1"/>
                    <a:pt x="11" y="1"/>
                  </a:cubicBezTo>
                  <a:cubicBezTo>
                    <a:pt x="10" y="1"/>
                    <a:pt x="10" y="1"/>
                    <a:pt x="10" y="1"/>
                  </a:cubicBezTo>
                  <a:cubicBezTo>
                    <a:pt x="7" y="1"/>
                    <a:pt x="4"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54" name="Freeform 140"/>
            <p:cNvSpPr/>
            <p:nvPr/>
          </p:nvSpPr>
          <p:spPr bwMode="auto">
            <a:xfrm>
              <a:off x="3599" y="2051"/>
              <a:ext cx="26" cy="5"/>
            </a:xfrm>
            <a:custGeom>
              <a:gdLst>
                <a:gd fmla="*/ 1 w 11" name="T0"/>
                <a:gd fmla="*/ 0 h 2" name="T1"/>
                <a:gd fmla="*/ 0 w 11" name="T2"/>
                <a:gd fmla="*/ 0 h 2" name="T3"/>
                <a:gd fmla="*/ 0 w 11" name="T4"/>
                <a:gd fmla="*/ 1 h 2" name="T5"/>
                <a:gd fmla="*/ 10 w 11" name="T6"/>
                <a:gd fmla="*/ 2 h 2" name="T7"/>
                <a:gd fmla="*/ 11 w 11" name="T8"/>
                <a:gd fmla="*/ 2 h 2" name="T9"/>
                <a:gd fmla="*/ 10 w 11" name="T10"/>
                <a:gd fmla="*/ 1 h 2" name="T11"/>
                <a:gd fmla="*/ 1 w 11"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1">
                  <a:moveTo>
                    <a:pt x="1" y="0"/>
                  </a:moveTo>
                  <a:cubicBezTo>
                    <a:pt x="0" y="0"/>
                    <a:pt x="0" y="0"/>
                    <a:pt x="0" y="0"/>
                  </a:cubicBezTo>
                  <a:cubicBezTo>
                    <a:pt x="0" y="1"/>
                    <a:pt x="0" y="1"/>
                    <a:pt x="0" y="1"/>
                  </a:cubicBezTo>
                  <a:cubicBezTo>
                    <a:pt x="4" y="2"/>
                    <a:pt x="7" y="2"/>
                    <a:pt x="10" y="2"/>
                  </a:cubicBezTo>
                  <a:cubicBezTo>
                    <a:pt x="11" y="2"/>
                    <a:pt x="11" y="2"/>
                    <a:pt x="11" y="2"/>
                  </a:cubicBezTo>
                  <a:cubicBezTo>
                    <a:pt x="10" y="1"/>
                    <a:pt x="10" y="1"/>
                    <a:pt x="10" y="1"/>
                  </a:cubicBezTo>
                  <a:cubicBezTo>
                    <a:pt x="7" y="1"/>
                    <a:pt x="4" y="1"/>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55" name="Freeform 141"/>
            <p:cNvSpPr/>
            <p:nvPr/>
          </p:nvSpPr>
          <p:spPr bwMode="auto">
            <a:xfrm>
              <a:off x="3599" y="2058"/>
              <a:ext cx="7" cy="2"/>
            </a:xfrm>
            <a:custGeom>
              <a:gdLst>
                <a:gd fmla="*/ 1 w 3" name="T0"/>
                <a:gd fmla="*/ 0 h 1" name="T1"/>
                <a:gd fmla="*/ 0 w 3" name="T2"/>
                <a:gd fmla="*/ 0 h 1" name="T3"/>
                <a:gd fmla="*/ 0 w 3" name="T4"/>
                <a:gd fmla="*/ 0 h 1" name="T5"/>
                <a:gd fmla="*/ 0 w 3" name="T6"/>
                <a:gd fmla="*/ 1 h 1" name="T7"/>
                <a:gd fmla="*/ 1 w 3" name="T8"/>
                <a:gd fmla="*/ 1 h 1" name="T9"/>
                <a:gd fmla="*/ 3 w 3" name="T10"/>
                <a:gd fmla="*/ 1 h 1" name="T11"/>
                <a:gd fmla="*/ 3 w 3" name="T12"/>
                <a:gd fmla="*/ 1 h 1" name="T13"/>
                <a:gd fmla="*/ 3 w 3" name="T14"/>
                <a:gd fmla="*/ 1 h 1" name="T15"/>
                <a:gd fmla="*/ 3 w 3" name="T16"/>
                <a:gd fmla="*/ 0 h 1" name="T17"/>
                <a:gd fmla="*/ 1 w 3" name="T18"/>
                <a:gd fmla="*/ 0 h 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 w="3">
                  <a:moveTo>
                    <a:pt x="1" y="0"/>
                  </a:moveTo>
                  <a:cubicBezTo>
                    <a:pt x="0" y="0"/>
                    <a:pt x="0" y="0"/>
                    <a:pt x="0" y="0"/>
                  </a:cubicBezTo>
                  <a:cubicBezTo>
                    <a:pt x="0" y="0"/>
                    <a:pt x="0" y="0"/>
                    <a:pt x="0" y="0"/>
                  </a:cubicBezTo>
                  <a:cubicBezTo>
                    <a:pt x="0" y="1"/>
                    <a:pt x="0" y="1"/>
                    <a:pt x="0" y="1"/>
                  </a:cubicBezTo>
                  <a:cubicBezTo>
                    <a:pt x="0" y="1"/>
                    <a:pt x="1" y="1"/>
                    <a:pt x="1" y="1"/>
                  </a:cubicBezTo>
                  <a:cubicBezTo>
                    <a:pt x="1" y="1"/>
                    <a:pt x="2" y="1"/>
                    <a:pt x="3" y="1"/>
                  </a:cubicBezTo>
                  <a:cubicBezTo>
                    <a:pt x="3" y="1"/>
                    <a:pt x="3" y="1"/>
                    <a:pt x="3" y="1"/>
                  </a:cubicBezTo>
                  <a:cubicBezTo>
                    <a:pt x="3" y="1"/>
                    <a:pt x="3" y="1"/>
                    <a:pt x="3" y="1"/>
                  </a:cubicBezTo>
                  <a:cubicBezTo>
                    <a:pt x="3" y="0"/>
                    <a:pt x="3" y="0"/>
                    <a:pt x="3" y="0"/>
                  </a:cubicBezTo>
                  <a:cubicBezTo>
                    <a:pt x="3" y="0"/>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56" name="Freeform 142"/>
            <p:cNvSpPr/>
            <p:nvPr/>
          </p:nvSpPr>
          <p:spPr bwMode="auto">
            <a:xfrm>
              <a:off x="3520" y="2044"/>
              <a:ext cx="33" cy="12"/>
            </a:xfrm>
            <a:custGeom>
              <a:gdLst>
                <a:gd fmla="*/ 13 w 14" name="T0"/>
                <a:gd fmla="*/ 0 h 5" name="T1"/>
                <a:gd fmla="*/ 0 w 14" name="T2"/>
                <a:gd fmla="*/ 4 h 5" name="T3"/>
                <a:gd fmla="*/ 0 w 14" name="T4"/>
                <a:gd fmla="*/ 5 h 5" name="T5"/>
                <a:gd fmla="*/ 1 w 14" name="T6"/>
                <a:gd fmla="*/ 5 h 5" name="T7"/>
                <a:gd fmla="*/ 13 w 14" name="T8"/>
                <a:gd fmla="*/ 1 h 5" name="T9"/>
                <a:gd fmla="*/ 14 w 14" name="T10"/>
                <a:gd fmla="*/ 0 h 5" name="T11"/>
                <a:gd fmla="*/ 13 w 14"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14">
                  <a:moveTo>
                    <a:pt x="13" y="0"/>
                  </a:moveTo>
                  <a:cubicBezTo>
                    <a:pt x="12" y="1"/>
                    <a:pt x="3" y="4"/>
                    <a:pt x="0" y="4"/>
                  </a:cubicBezTo>
                  <a:cubicBezTo>
                    <a:pt x="0" y="5"/>
                    <a:pt x="0" y="5"/>
                    <a:pt x="0" y="5"/>
                  </a:cubicBezTo>
                  <a:cubicBezTo>
                    <a:pt x="1" y="5"/>
                    <a:pt x="1" y="5"/>
                    <a:pt x="1" y="5"/>
                  </a:cubicBezTo>
                  <a:cubicBezTo>
                    <a:pt x="3" y="5"/>
                    <a:pt x="13" y="1"/>
                    <a:pt x="13" y="1"/>
                  </a:cubicBezTo>
                  <a:cubicBezTo>
                    <a:pt x="14" y="0"/>
                    <a:pt x="14" y="0"/>
                    <a:pt x="14" y="0"/>
                  </a:cubicBezTo>
                  <a:cubicBezTo>
                    <a:pt x="13" y="0"/>
                    <a:pt x="13"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57" name="Freeform 143"/>
            <p:cNvSpPr/>
            <p:nvPr/>
          </p:nvSpPr>
          <p:spPr bwMode="auto">
            <a:xfrm>
              <a:off x="3522" y="2053"/>
              <a:ext cx="31" cy="10"/>
            </a:xfrm>
            <a:custGeom>
              <a:gdLst>
                <a:gd fmla="*/ 12 w 13" name="T0"/>
                <a:gd fmla="*/ 0 h 4" name="T1"/>
                <a:gd fmla="*/ 5 w 13" name="T2"/>
                <a:gd fmla="*/ 2 h 4" name="T3"/>
                <a:gd fmla="*/ 0 w 13" name="T4"/>
                <a:gd fmla="*/ 3 h 4" name="T5"/>
                <a:gd fmla="*/ 0 w 13" name="T6"/>
                <a:gd fmla="*/ 4 h 4" name="T7"/>
                <a:gd fmla="*/ 0 w 13" name="T8"/>
                <a:gd fmla="*/ 4 h 4" name="T9"/>
                <a:gd fmla="*/ 1 w 13" name="T10"/>
                <a:gd fmla="*/ 4 h 4" name="T11"/>
                <a:gd fmla="*/ 6 w 13" name="T12"/>
                <a:gd fmla="*/ 3 h 4" name="T13"/>
                <a:gd fmla="*/ 12 w 13" name="T14"/>
                <a:gd fmla="*/ 1 h 4" name="T15"/>
                <a:gd fmla="*/ 13 w 13" name="T16"/>
                <a:gd fmla="*/ 0 h 4" name="T17"/>
                <a:gd fmla="*/ 12 w 13" name="T18"/>
                <a:gd fmla="*/ 0 h 4" name="T19"/>
                <a:gd fmla="*/ 12 w 1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13">
                  <a:moveTo>
                    <a:pt x="12" y="0"/>
                  </a:moveTo>
                  <a:cubicBezTo>
                    <a:pt x="11" y="0"/>
                    <a:pt x="10" y="0"/>
                    <a:pt x="5" y="2"/>
                  </a:cubicBezTo>
                  <a:cubicBezTo>
                    <a:pt x="3" y="2"/>
                    <a:pt x="1" y="3"/>
                    <a:pt x="0" y="3"/>
                  </a:cubicBezTo>
                  <a:cubicBezTo>
                    <a:pt x="0" y="4"/>
                    <a:pt x="0" y="4"/>
                    <a:pt x="0" y="4"/>
                  </a:cubicBezTo>
                  <a:cubicBezTo>
                    <a:pt x="0" y="4"/>
                    <a:pt x="0" y="4"/>
                    <a:pt x="0" y="4"/>
                  </a:cubicBezTo>
                  <a:cubicBezTo>
                    <a:pt x="1" y="4"/>
                    <a:pt x="1" y="4"/>
                    <a:pt x="1" y="4"/>
                  </a:cubicBezTo>
                  <a:cubicBezTo>
                    <a:pt x="1" y="4"/>
                    <a:pt x="3" y="3"/>
                    <a:pt x="6" y="3"/>
                  </a:cubicBezTo>
                  <a:cubicBezTo>
                    <a:pt x="8" y="2"/>
                    <a:pt x="12" y="1"/>
                    <a:pt x="12" y="1"/>
                  </a:cubicBezTo>
                  <a:cubicBezTo>
                    <a:pt x="13" y="0"/>
                    <a:pt x="13" y="0"/>
                    <a:pt x="13" y="0"/>
                  </a:cubicBezTo>
                  <a:cubicBezTo>
                    <a:pt x="12" y="0"/>
                    <a:pt x="12" y="0"/>
                    <a:pt x="12" y="0"/>
                  </a:cubicBezTo>
                  <a:cubicBezTo>
                    <a:pt x="12" y="0"/>
                    <a:pt x="12"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58" name="Freeform 144"/>
            <p:cNvSpPr/>
            <p:nvPr/>
          </p:nvSpPr>
          <p:spPr bwMode="auto">
            <a:xfrm>
              <a:off x="3522" y="2065"/>
              <a:ext cx="10" cy="5"/>
            </a:xfrm>
            <a:custGeom>
              <a:gdLst>
                <a:gd fmla="*/ 3 w 4" name="T0"/>
                <a:gd fmla="*/ 0 h 2" name="T1"/>
                <a:gd fmla="*/ 2 w 4" name="T2"/>
                <a:gd fmla="*/ 1 h 2" name="T3"/>
                <a:gd fmla="*/ 1 w 4" name="T4"/>
                <a:gd fmla="*/ 1 h 2" name="T5"/>
                <a:gd fmla="*/ 1 w 4" name="T6"/>
                <a:gd fmla="*/ 1 h 2" name="T7"/>
                <a:gd fmla="*/ 0 w 4" name="T8"/>
                <a:gd fmla="*/ 1 h 2" name="T9"/>
                <a:gd fmla="*/ 1 w 4" name="T10"/>
                <a:gd fmla="*/ 2 h 2" name="T11"/>
                <a:gd fmla="*/ 1 w 4" name="T12"/>
                <a:gd fmla="*/ 2 h 2" name="T13"/>
                <a:gd fmla="*/ 2 w 4" name="T14"/>
                <a:gd fmla="*/ 1 h 2" name="T15"/>
                <a:gd fmla="*/ 3 w 4" name="T16"/>
                <a:gd fmla="*/ 1 h 2" name="T17"/>
                <a:gd fmla="*/ 3 w 4" name="T18"/>
                <a:gd fmla="*/ 1 h 2" name="T19"/>
                <a:gd fmla="*/ 4 w 4" name="T20"/>
                <a:gd fmla="*/ 1 h 2" name="T21"/>
                <a:gd fmla="*/ 4 w 4" name="T22"/>
                <a:gd fmla="*/ 0 h 2" name="T23"/>
                <a:gd fmla="*/ 3 w 4" name="T24"/>
                <a:gd fmla="*/ 0 h 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 w="4">
                  <a:moveTo>
                    <a:pt x="3" y="0"/>
                  </a:moveTo>
                  <a:cubicBezTo>
                    <a:pt x="3" y="0"/>
                    <a:pt x="2" y="0"/>
                    <a:pt x="2" y="1"/>
                  </a:cubicBezTo>
                  <a:cubicBezTo>
                    <a:pt x="2"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1"/>
                  </a:cubicBezTo>
                  <a:cubicBezTo>
                    <a:pt x="3" y="1"/>
                    <a:pt x="3" y="1"/>
                    <a:pt x="3" y="1"/>
                  </a:cubicBezTo>
                  <a:cubicBezTo>
                    <a:pt x="3" y="1"/>
                    <a:pt x="3" y="1"/>
                    <a:pt x="3" y="1"/>
                  </a:cubicBezTo>
                  <a:cubicBezTo>
                    <a:pt x="4" y="1"/>
                    <a:pt x="4" y="1"/>
                    <a:pt x="4" y="1"/>
                  </a:cubicBezTo>
                  <a:cubicBezTo>
                    <a:pt x="4" y="0"/>
                    <a:pt x="4" y="0"/>
                    <a:pt x="4" y="0"/>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59" name="Freeform 145"/>
            <p:cNvSpPr>
              <a:spLocks noEditPoints="1"/>
            </p:cNvSpPr>
            <p:nvPr/>
          </p:nvSpPr>
          <p:spPr bwMode="auto">
            <a:xfrm>
              <a:off x="3510" y="2017"/>
              <a:ext cx="62" cy="74"/>
            </a:xfrm>
            <a:custGeom>
              <a:gdLst>
                <a:gd fmla="*/ 7 w 26" name="T0"/>
                <a:gd fmla="*/ 27 h 31" name="T1"/>
                <a:gd fmla="*/ 25 w 26" name="T2"/>
                <a:gd fmla="*/ 25 h 31" name="T3"/>
                <a:gd fmla="*/ 24 w 26" name="T4"/>
                <a:gd fmla="*/ 25 h 31" name="T5"/>
                <a:gd fmla="*/ 24 w 26" name="T6"/>
                <a:gd fmla="*/ 25 h 31" name="T7"/>
                <a:gd fmla="*/ 23 w 26" name="T8"/>
                <a:gd fmla="*/ 26 h 31" name="T9"/>
                <a:gd fmla="*/ 7 w 26" name="T10"/>
                <a:gd fmla="*/ 29 h 31" name="T11"/>
                <a:gd fmla="*/ 21 w 26" name="T12"/>
                <a:gd fmla="*/ 4 h 31" name="T13"/>
                <a:gd fmla="*/ 23 w 26" name="T14"/>
                <a:gd fmla="*/ 10 h 31" name="T15"/>
                <a:gd fmla="*/ 8 w 26" name="T16"/>
                <a:gd fmla="*/ 9 h 31" name="T17"/>
                <a:gd fmla="*/ 7 w 26" name="T18"/>
                <a:gd fmla="*/ 3 h 31" name="T19"/>
                <a:gd fmla="*/ 10 w 26" name="T20"/>
                <a:gd fmla="*/ 1 h 31" name="T21"/>
                <a:gd fmla="*/ 12 w 26" name="T22"/>
                <a:gd fmla="*/ 7 h 31" name="T23"/>
                <a:gd fmla="*/ 8 w 26" name="T24"/>
                <a:gd fmla="*/ 10 h 31" name="T25"/>
                <a:gd fmla="*/ 12 w 26" name="T26"/>
                <a:gd fmla="*/ 4 h 31" name="T27"/>
                <a:gd fmla="*/ 19 w 26" name="T28"/>
                <a:gd fmla="*/ 1 h 31" name="T29"/>
                <a:gd fmla="*/ 7 w 26" name="T30"/>
                <a:gd fmla="*/ 26 h 31" name="T31"/>
                <a:gd fmla="*/ 6 w 26" name="T32"/>
                <a:gd fmla="*/ 26 h 31" name="T33"/>
                <a:gd fmla="*/ 1 w 26" name="T34"/>
                <a:gd fmla="*/ 8 h 31" name="T35"/>
                <a:gd fmla="*/ 6 w 26" name="T36"/>
                <a:gd fmla="*/ 6 h 31" name="T37"/>
                <a:gd fmla="*/ 7 w 26" name="T38"/>
                <a:gd fmla="*/ 10 h 31" name="T39"/>
                <a:gd fmla="*/ 20 w 26" name="T40"/>
                <a:gd fmla="*/ 0 h 31" name="T41"/>
                <a:gd fmla="*/ 19 w 26" name="T42"/>
                <a:gd fmla="*/ 0 h 31" name="T43"/>
                <a:gd fmla="*/ 18 w 26" name="T44"/>
                <a:gd fmla="*/ 0 h 31" name="T45"/>
                <a:gd fmla="*/ 11 w 26" name="T46"/>
                <a:gd fmla="*/ 0 h 31" name="T47"/>
                <a:gd fmla="*/ 10 w 26" name="T48"/>
                <a:gd fmla="*/ 0 h 31" name="T49"/>
                <a:gd fmla="*/ 6 w 26" name="T50"/>
                <a:gd fmla="*/ 2 h 31" name="T51"/>
                <a:gd fmla="*/ 6 w 26" name="T52"/>
                <a:gd fmla="*/ 5 h 31" name="T53"/>
                <a:gd fmla="*/ 1 w 26" name="T54"/>
                <a:gd fmla="*/ 7 h 31" name="T55"/>
                <a:gd fmla="*/ 0 w 26" name="T56"/>
                <a:gd fmla="*/ 7 h 31" name="T57"/>
                <a:gd fmla="*/ 2 w 26" name="T58"/>
                <a:gd fmla="*/ 29 h 31" name="T59"/>
                <a:gd fmla="*/ 2 w 26" name="T60"/>
                <a:gd fmla="*/ 29 h 31" name="T61"/>
                <a:gd fmla="*/ 6 w 26" name="T62"/>
                <a:gd fmla="*/ 30 h 31" name="T63"/>
                <a:gd fmla="*/ 6 w 26" name="T64"/>
                <a:gd fmla="*/ 31 h 31" name="T65"/>
                <a:gd fmla="*/ 11 w 26" name="T66"/>
                <a:gd fmla="*/ 29 h 31" name="T67"/>
                <a:gd fmla="*/ 24 w 26" name="T68"/>
                <a:gd fmla="*/ 27 h 31" name="T69"/>
                <a:gd fmla="*/ 26 w 26" name="T70"/>
                <a:gd fmla="*/ 26 h 31" name="T71"/>
                <a:gd fmla="*/ 24 w 26" name="T72"/>
                <a:gd fmla="*/ 3 h 31" name="T73"/>
                <a:gd fmla="*/ 23 w 26" name="T74"/>
                <a:gd fmla="*/ 2 h 31" name="T75"/>
                <a:gd fmla="*/ 20 w 26" name="T76"/>
                <a:gd fmla="*/ 1 h 31" name="T77"/>
                <a:gd fmla="*/ 20 w 26" name="T78"/>
                <a:gd fmla="*/ 0 h 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1" w="26">
                  <a:moveTo>
                    <a:pt x="7" y="29"/>
                  </a:moveTo>
                  <a:cubicBezTo>
                    <a:pt x="7" y="27"/>
                    <a:pt x="7" y="27"/>
                    <a:pt x="7" y="27"/>
                  </a:cubicBezTo>
                  <a:cubicBezTo>
                    <a:pt x="13" y="25"/>
                    <a:pt x="19" y="24"/>
                    <a:pt x="25" y="23"/>
                  </a:cubicBezTo>
                  <a:cubicBezTo>
                    <a:pt x="25" y="25"/>
                    <a:pt x="25" y="25"/>
                    <a:pt x="25" y="25"/>
                  </a:cubicBezTo>
                  <a:cubicBezTo>
                    <a:pt x="25" y="25"/>
                    <a:pt x="25" y="25"/>
                    <a:pt x="25" y="25"/>
                  </a:cubicBezTo>
                  <a:cubicBezTo>
                    <a:pt x="24" y="25"/>
                    <a:pt x="24" y="25"/>
                    <a:pt x="24" y="25"/>
                  </a:cubicBezTo>
                  <a:cubicBezTo>
                    <a:pt x="24" y="25"/>
                    <a:pt x="24" y="25"/>
                    <a:pt x="24" y="25"/>
                  </a:cubicBezTo>
                  <a:cubicBezTo>
                    <a:pt x="24" y="25"/>
                    <a:pt x="24" y="25"/>
                    <a:pt x="24" y="25"/>
                  </a:cubicBezTo>
                  <a:cubicBezTo>
                    <a:pt x="23" y="25"/>
                    <a:pt x="23" y="25"/>
                    <a:pt x="23" y="25"/>
                  </a:cubicBezTo>
                  <a:cubicBezTo>
                    <a:pt x="23" y="26"/>
                    <a:pt x="23" y="26"/>
                    <a:pt x="23" y="26"/>
                  </a:cubicBezTo>
                  <a:cubicBezTo>
                    <a:pt x="11" y="28"/>
                    <a:pt x="11" y="28"/>
                    <a:pt x="11" y="28"/>
                  </a:cubicBezTo>
                  <a:cubicBezTo>
                    <a:pt x="9" y="28"/>
                    <a:pt x="8" y="29"/>
                    <a:pt x="7" y="29"/>
                  </a:cubicBezTo>
                  <a:moveTo>
                    <a:pt x="24" y="19"/>
                  </a:moveTo>
                  <a:cubicBezTo>
                    <a:pt x="23" y="14"/>
                    <a:pt x="21" y="9"/>
                    <a:pt x="21" y="4"/>
                  </a:cubicBezTo>
                  <a:cubicBezTo>
                    <a:pt x="21" y="4"/>
                    <a:pt x="22" y="4"/>
                    <a:pt x="23" y="3"/>
                  </a:cubicBezTo>
                  <a:cubicBezTo>
                    <a:pt x="23" y="5"/>
                    <a:pt x="23" y="8"/>
                    <a:pt x="23" y="10"/>
                  </a:cubicBezTo>
                  <a:cubicBezTo>
                    <a:pt x="24" y="19"/>
                    <a:pt x="24" y="19"/>
                    <a:pt x="24" y="19"/>
                  </a:cubicBezTo>
                  <a:moveTo>
                    <a:pt x="8" y="9"/>
                  </a:moveTo>
                  <a:cubicBezTo>
                    <a:pt x="8" y="7"/>
                    <a:pt x="7" y="4"/>
                    <a:pt x="7" y="3"/>
                  </a:cubicBezTo>
                  <a:cubicBezTo>
                    <a:pt x="7" y="3"/>
                    <a:pt x="7" y="3"/>
                    <a:pt x="7" y="3"/>
                  </a:cubicBezTo>
                  <a:cubicBezTo>
                    <a:pt x="7" y="2"/>
                    <a:pt x="7" y="2"/>
                    <a:pt x="7" y="2"/>
                  </a:cubicBezTo>
                  <a:cubicBezTo>
                    <a:pt x="10" y="1"/>
                    <a:pt x="10" y="1"/>
                    <a:pt x="10" y="1"/>
                  </a:cubicBezTo>
                  <a:cubicBezTo>
                    <a:pt x="10" y="2"/>
                    <a:pt x="11" y="3"/>
                    <a:pt x="11" y="4"/>
                  </a:cubicBezTo>
                  <a:cubicBezTo>
                    <a:pt x="11" y="5"/>
                    <a:pt x="12" y="7"/>
                    <a:pt x="12" y="7"/>
                  </a:cubicBezTo>
                  <a:cubicBezTo>
                    <a:pt x="12" y="8"/>
                    <a:pt x="9" y="9"/>
                    <a:pt x="8" y="9"/>
                  </a:cubicBezTo>
                  <a:moveTo>
                    <a:pt x="8" y="10"/>
                  </a:moveTo>
                  <a:cubicBezTo>
                    <a:pt x="9" y="10"/>
                    <a:pt x="13" y="9"/>
                    <a:pt x="13" y="7"/>
                  </a:cubicBezTo>
                  <a:cubicBezTo>
                    <a:pt x="13" y="7"/>
                    <a:pt x="13" y="6"/>
                    <a:pt x="12" y="4"/>
                  </a:cubicBezTo>
                  <a:cubicBezTo>
                    <a:pt x="14" y="3"/>
                    <a:pt x="17" y="2"/>
                    <a:pt x="19" y="1"/>
                  </a:cubicBezTo>
                  <a:cubicBezTo>
                    <a:pt x="19" y="1"/>
                    <a:pt x="19" y="1"/>
                    <a:pt x="19" y="1"/>
                  </a:cubicBezTo>
                  <a:cubicBezTo>
                    <a:pt x="20" y="8"/>
                    <a:pt x="22" y="15"/>
                    <a:pt x="24" y="22"/>
                  </a:cubicBezTo>
                  <a:cubicBezTo>
                    <a:pt x="18" y="23"/>
                    <a:pt x="12" y="24"/>
                    <a:pt x="7" y="26"/>
                  </a:cubicBezTo>
                  <a:cubicBezTo>
                    <a:pt x="6" y="26"/>
                    <a:pt x="6" y="26"/>
                    <a:pt x="6" y="26"/>
                  </a:cubicBezTo>
                  <a:cubicBezTo>
                    <a:pt x="6" y="26"/>
                    <a:pt x="6" y="26"/>
                    <a:pt x="6" y="26"/>
                  </a:cubicBezTo>
                  <a:cubicBezTo>
                    <a:pt x="5" y="27"/>
                    <a:pt x="4" y="27"/>
                    <a:pt x="2" y="28"/>
                  </a:cubicBezTo>
                  <a:cubicBezTo>
                    <a:pt x="3" y="21"/>
                    <a:pt x="2" y="14"/>
                    <a:pt x="1" y="8"/>
                  </a:cubicBezTo>
                  <a:cubicBezTo>
                    <a:pt x="1" y="8"/>
                    <a:pt x="1" y="8"/>
                    <a:pt x="1" y="8"/>
                  </a:cubicBezTo>
                  <a:cubicBezTo>
                    <a:pt x="3" y="7"/>
                    <a:pt x="5" y="7"/>
                    <a:pt x="6" y="6"/>
                  </a:cubicBezTo>
                  <a:cubicBezTo>
                    <a:pt x="7" y="7"/>
                    <a:pt x="7" y="8"/>
                    <a:pt x="7" y="9"/>
                  </a:cubicBezTo>
                  <a:cubicBezTo>
                    <a:pt x="7" y="10"/>
                    <a:pt x="7" y="10"/>
                    <a:pt x="7" y="10"/>
                  </a:cubicBezTo>
                  <a:cubicBezTo>
                    <a:pt x="8" y="10"/>
                    <a:pt x="8" y="10"/>
                    <a:pt x="8" y="10"/>
                  </a:cubicBezTo>
                  <a:moveTo>
                    <a:pt x="20" y="0"/>
                  </a:moveTo>
                  <a:cubicBezTo>
                    <a:pt x="19" y="0"/>
                    <a:pt x="19" y="0"/>
                    <a:pt x="19" y="0"/>
                  </a:cubicBezTo>
                  <a:cubicBezTo>
                    <a:pt x="19" y="0"/>
                    <a:pt x="19" y="0"/>
                    <a:pt x="19" y="0"/>
                  </a:cubicBezTo>
                  <a:cubicBezTo>
                    <a:pt x="19" y="0"/>
                    <a:pt x="19" y="0"/>
                    <a:pt x="19" y="0"/>
                  </a:cubicBezTo>
                  <a:cubicBezTo>
                    <a:pt x="18" y="0"/>
                    <a:pt x="18" y="0"/>
                    <a:pt x="18" y="0"/>
                  </a:cubicBezTo>
                  <a:cubicBezTo>
                    <a:pt x="16" y="1"/>
                    <a:pt x="14" y="2"/>
                    <a:pt x="12" y="3"/>
                  </a:cubicBezTo>
                  <a:cubicBezTo>
                    <a:pt x="11" y="2"/>
                    <a:pt x="11" y="1"/>
                    <a:pt x="11" y="0"/>
                  </a:cubicBezTo>
                  <a:cubicBezTo>
                    <a:pt x="11" y="0"/>
                    <a:pt x="11" y="0"/>
                    <a:pt x="11" y="0"/>
                  </a:cubicBezTo>
                  <a:cubicBezTo>
                    <a:pt x="10" y="0"/>
                    <a:pt x="10" y="0"/>
                    <a:pt x="10" y="0"/>
                  </a:cubicBezTo>
                  <a:cubicBezTo>
                    <a:pt x="7" y="1"/>
                    <a:pt x="7" y="1"/>
                    <a:pt x="7" y="1"/>
                  </a:cubicBezTo>
                  <a:cubicBezTo>
                    <a:pt x="7" y="1"/>
                    <a:pt x="6" y="2"/>
                    <a:pt x="6" y="2"/>
                  </a:cubicBezTo>
                  <a:cubicBezTo>
                    <a:pt x="6" y="3"/>
                    <a:pt x="6" y="3"/>
                    <a:pt x="6" y="3"/>
                  </a:cubicBezTo>
                  <a:cubicBezTo>
                    <a:pt x="6" y="4"/>
                    <a:pt x="6" y="5"/>
                    <a:pt x="6" y="5"/>
                  </a:cubicBezTo>
                  <a:cubicBezTo>
                    <a:pt x="5" y="6"/>
                    <a:pt x="3" y="6"/>
                    <a:pt x="1" y="7"/>
                  </a:cubicBezTo>
                  <a:cubicBezTo>
                    <a:pt x="1" y="7"/>
                    <a:pt x="1" y="7"/>
                    <a:pt x="1" y="7"/>
                  </a:cubicBezTo>
                  <a:cubicBezTo>
                    <a:pt x="1" y="7"/>
                    <a:pt x="1" y="7"/>
                    <a:pt x="1" y="7"/>
                  </a:cubicBezTo>
                  <a:cubicBezTo>
                    <a:pt x="0" y="7"/>
                    <a:pt x="0" y="7"/>
                    <a:pt x="0" y="7"/>
                  </a:cubicBezTo>
                  <a:cubicBezTo>
                    <a:pt x="1" y="14"/>
                    <a:pt x="2" y="21"/>
                    <a:pt x="1" y="28"/>
                  </a:cubicBezTo>
                  <a:cubicBezTo>
                    <a:pt x="2" y="29"/>
                    <a:pt x="2" y="29"/>
                    <a:pt x="2" y="29"/>
                  </a:cubicBezTo>
                  <a:cubicBezTo>
                    <a:pt x="2" y="29"/>
                    <a:pt x="2" y="29"/>
                    <a:pt x="2" y="29"/>
                  </a:cubicBezTo>
                  <a:cubicBezTo>
                    <a:pt x="2" y="29"/>
                    <a:pt x="2" y="29"/>
                    <a:pt x="2" y="29"/>
                  </a:cubicBezTo>
                  <a:cubicBezTo>
                    <a:pt x="3" y="28"/>
                    <a:pt x="5" y="28"/>
                    <a:pt x="6" y="28"/>
                  </a:cubicBezTo>
                  <a:cubicBezTo>
                    <a:pt x="6" y="30"/>
                    <a:pt x="6" y="30"/>
                    <a:pt x="6" y="30"/>
                  </a:cubicBezTo>
                  <a:cubicBezTo>
                    <a:pt x="6" y="31"/>
                    <a:pt x="6" y="31"/>
                    <a:pt x="6" y="31"/>
                  </a:cubicBezTo>
                  <a:cubicBezTo>
                    <a:pt x="6" y="31"/>
                    <a:pt x="6" y="31"/>
                    <a:pt x="6" y="31"/>
                  </a:cubicBezTo>
                  <a:cubicBezTo>
                    <a:pt x="7" y="31"/>
                    <a:pt x="7" y="31"/>
                    <a:pt x="7" y="31"/>
                  </a:cubicBezTo>
                  <a:cubicBezTo>
                    <a:pt x="8" y="30"/>
                    <a:pt x="9" y="29"/>
                    <a:pt x="11" y="29"/>
                  </a:cubicBezTo>
                  <a:cubicBezTo>
                    <a:pt x="24" y="26"/>
                    <a:pt x="24" y="26"/>
                    <a:pt x="24" y="26"/>
                  </a:cubicBezTo>
                  <a:cubicBezTo>
                    <a:pt x="24" y="27"/>
                    <a:pt x="24" y="27"/>
                    <a:pt x="24" y="27"/>
                  </a:cubicBezTo>
                  <a:cubicBezTo>
                    <a:pt x="25" y="27"/>
                    <a:pt x="26" y="26"/>
                    <a:pt x="26" y="26"/>
                  </a:cubicBezTo>
                  <a:cubicBezTo>
                    <a:pt x="26" y="26"/>
                    <a:pt x="26" y="26"/>
                    <a:pt x="26" y="26"/>
                  </a:cubicBezTo>
                  <a:cubicBezTo>
                    <a:pt x="24" y="10"/>
                    <a:pt x="24" y="10"/>
                    <a:pt x="24" y="10"/>
                  </a:cubicBezTo>
                  <a:cubicBezTo>
                    <a:pt x="24" y="7"/>
                    <a:pt x="24" y="5"/>
                    <a:pt x="24" y="3"/>
                  </a:cubicBezTo>
                  <a:cubicBezTo>
                    <a:pt x="24" y="2"/>
                    <a:pt x="24" y="2"/>
                    <a:pt x="24" y="2"/>
                  </a:cubicBezTo>
                  <a:cubicBezTo>
                    <a:pt x="23" y="2"/>
                    <a:pt x="23" y="2"/>
                    <a:pt x="23" y="2"/>
                  </a:cubicBezTo>
                  <a:cubicBezTo>
                    <a:pt x="22" y="2"/>
                    <a:pt x="21" y="3"/>
                    <a:pt x="20" y="3"/>
                  </a:cubicBezTo>
                  <a:cubicBezTo>
                    <a:pt x="20" y="2"/>
                    <a:pt x="20" y="1"/>
                    <a:pt x="20" y="1"/>
                  </a:cubicBezTo>
                  <a:cubicBezTo>
                    <a:pt x="20" y="1"/>
                    <a:pt x="20" y="1"/>
                    <a:pt x="20" y="1"/>
                  </a:cubicBezTo>
                  <a:cubicBezTo>
                    <a:pt x="20" y="0"/>
                    <a:pt x="20" y="0"/>
                    <a:pt x="20" y="0"/>
                  </a:cubicBezTo>
                  <a:cubicBezTo>
                    <a:pt x="20" y="0"/>
                    <a:pt x="20" y="0"/>
                    <a:pt x="2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60" name="Freeform 146"/>
            <p:cNvSpPr>
              <a:spLocks noEditPoints="1"/>
            </p:cNvSpPr>
            <p:nvPr/>
          </p:nvSpPr>
          <p:spPr bwMode="auto">
            <a:xfrm>
              <a:off x="4191" y="1922"/>
              <a:ext cx="83" cy="76"/>
            </a:xfrm>
            <a:custGeom>
              <a:gdLst>
                <a:gd fmla="*/ 7 w 35" name="T0"/>
                <a:gd fmla="*/ 22 h 32" name="T1"/>
                <a:gd fmla="*/ 5 w 35" name="T2"/>
                <a:gd fmla="*/ 19 h 32" name="T3"/>
                <a:gd fmla="*/ 19 w 35" name="T4"/>
                <a:gd fmla="*/ 31 h 32" name="T5"/>
                <a:gd fmla="*/ 18 w 35" name="T6"/>
                <a:gd fmla="*/ 30 h 32" name="T7"/>
                <a:gd fmla="*/ 18 w 35" name="T8"/>
                <a:gd fmla="*/ 30 h 32" name="T9"/>
                <a:gd fmla="*/ 17 w 35" name="T10"/>
                <a:gd fmla="*/ 30 h 32" name="T11"/>
                <a:gd fmla="*/ 32 w 35" name="T12"/>
                <a:gd fmla="*/ 13 h 32" name="T13"/>
                <a:gd fmla="*/ 29 w 35" name="T14"/>
                <a:gd fmla="*/ 19 h 32" name="T15"/>
                <a:gd fmla="*/ 23 w 35" name="T16"/>
                <a:gd fmla="*/ 9 h 32" name="T17"/>
                <a:gd fmla="*/ 23 w 35" name="T18"/>
                <a:gd fmla="*/ 2 h 32" name="T19"/>
                <a:gd fmla="*/ 24 w 35" name="T20"/>
                <a:gd fmla="*/ 2 h 32" name="T21"/>
                <a:gd fmla="*/ 25 w 35" name="T22"/>
                <a:gd fmla="*/ 6 h 32" name="T23"/>
                <a:gd fmla="*/ 23 w 35" name="T24"/>
                <a:gd fmla="*/ 9 h 32" name="T25"/>
                <a:gd fmla="*/ 6 w 35" name="T26"/>
                <a:gd fmla="*/ 18 h 32" name="T27"/>
                <a:gd fmla="*/ 5 w 35" name="T28"/>
                <a:gd fmla="*/ 18 h 32" name="T29"/>
                <a:gd fmla="*/ 15 w 35" name="T30"/>
                <a:gd fmla="*/ 2 h 32" name="T31"/>
                <a:gd fmla="*/ 20 w 35" name="T32"/>
                <a:gd fmla="*/ 4 h 32" name="T33"/>
                <a:gd fmla="*/ 18 w 35" name="T34"/>
                <a:gd fmla="*/ 7 h 32" name="T35"/>
                <a:gd fmla="*/ 24 w 35" name="T36"/>
                <a:gd fmla="*/ 10 h 32" name="T37"/>
                <a:gd fmla="*/ 32 w 35" name="T38"/>
                <a:gd fmla="*/ 10 h 32" name="T39"/>
                <a:gd fmla="*/ 21 w 35" name="T40"/>
                <a:gd fmla="*/ 28 h 32" name="T41"/>
                <a:gd fmla="*/ 15 w 35" name="T42"/>
                <a:gd fmla="*/ 0 h 32" name="T43"/>
                <a:gd fmla="*/ 0 w 35" name="T44"/>
                <a:gd fmla="*/ 16 h 32" name="T45"/>
                <a:gd fmla="*/ 4 w 35" name="T46"/>
                <a:gd fmla="*/ 18 h 32" name="T47"/>
                <a:gd fmla="*/ 2 w 35" name="T48"/>
                <a:gd fmla="*/ 21 h 32" name="T49"/>
                <a:gd fmla="*/ 6 w 35" name="T50"/>
                <a:gd fmla="*/ 23 h 32" name="T51"/>
                <a:gd fmla="*/ 19 w 35" name="T52"/>
                <a:gd fmla="*/ 32 h 32" name="T53"/>
                <a:gd fmla="*/ 19 w 35" name="T54"/>
                <a:gd fmla="*/ 32 h 32" name="T55"/>
                <a:gd fmla="*/ 35 w 35" name="T56"/>
                <a:gd fmla="*/ 15 h 32" name="T57"/>
                <a:gd fmla="*/ 35 w 35" name="T58"/>
                <a:gd fmla="*/ 14 h 32" name="T59"/>
                <a:gd fmla="*/ 33 w 35" name="T60"/>
                <a:gd fmla="*/ 11 h 32" name="T61"/>
                <a:gd fmla="*/ 34 w 35" name="T62"/>
                <a:gd fmla="*/ 10 h 32" name="T63"/>
                <a:gd fmla="*/ 34 w 35" name="T64"/>
                <a:gd fmla="*/ 10 h 32" name="T65"/>
                <a:gd fmla="*/ 33 w 35" name="T66"/>
                <a:gd fmla="*/ 9 h 32" name="T67"/>
                <a:gd fmla="*/ 33 w 35" name="T68"/>
                <a:gd fmla="*/ 9 h 32" name="T69"/>
                <a:gd fmla="*/ 27 w 35" name="T70"/>
                <a:gd fmla="*/ 4 h 32" name="T71"/>
                <a:gd fmla="*/ 27 w 35" name="T72"/>
                <a:gd fmla="*/ 3 h 32" name="T73"/>
                <a:gd fmla="*/ 23 w 35" name="T74"/>
                <a:gd fmla="*/ 1 h 32" name="T75"/>
                <a:gd fmla="*/ 22 w 35" name="T76"/>
                <a:gd fmla="*/ 2 h 32" name="T77"/>
                <a:gd fmla="*/ 16 w 35" name="T78"/>
                <a:gd fmla="*/ 1 h 32" name="T79"/>
                <a:gd fmla="*/ 16 w 35" name="T80"/>
                <a:gd fmla="*/ 0 h 3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2" w="35">
                  <a:moveTo>
                    <a:pt x="17" y="30"/>
                  </a:moveTo>
                  <a:cubicBezTo>
                    <a:pt x="7" y="22"/>
                    <a:pt x="7" y="22"/>
                    <a:pt x="7" y="22"/>
                  </a:cubicBezTo>
                  <a:cubicBezTo>
                    <a:pt x="6" y="21"/>
                    <a:pt x="5" y="21"/>
                    <a:pt x="3" y="20"/>
                  </a:cubicBezTo>
                  <a:cubicBezTo>
                    <a:pt x="5" y="19"/>
                    <a:pt x="5" y="19"/>
                    <a:pt x="5" y="19"/>
                  </a:cubicBezTo>
                  <a:cubicBezTo>
                    <a:pt x="10" y="22"/>
                    <a:pt x="16" y="25"/>
                    <a:pt x="20" y="29"/>
                  </a:cubicBezTo>
                  <a:cubicBezTo>
                    <a:pt x="19" y="31"/>
                    <a:pt x="19" y="31"/>
                    <a:pt x="19" y="31"/>
                  </a:cubicBezTo>
                  <a:cubicBezTo>
                    <a:pt x="19" y="31"/>
                    <a:pt x="19" y="31"/>
                    <a:pt x="19" y="31"/>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moveTo>
                    <a:pt x="23" y="26"/>
                  </a:moveTo>
                  <a:cubicBezTo>
                    <a:pt x="25" y="22"/>
                    <a:pt x="28" y="17"/>
                    <a:pt x="32" y="13"/>
                  </a:cubicBezTo>
                  <a:cubicBezTo>
                    <a:pt x="32" y="13"/>
                    <a:pt x="33" y="14"/>
                    <a:pt x="33" y="14"/>
                  </a:cubicBezTo>
                  <a:cubicBezTo>
                    <a:pt x="32" y="16"/>
                    <a:pt x="30" y="17"/>
                    <a:pt x="29" y="19"/>
                  </a:cubicBezTo>
                  <a:cubicBezTo>
                    <a:pt x="23" y="26"/>
                    <a:pt x="23" y="26"/>
                    <a:pt x="23" y="26"/>
                  </a:cubicBezTo>
                  <a:moveTo>
                    <a:pt x="23" y="9"/>
                  </a:moveTo>
                  <a:cubicBezTo>
                    <a:pt x="22" y="9"/>
                    <a:pt x="20" y="8"/>
                    <a:pt x="19" y="7"/>
                  </a:cubicBezTo>
                  <a:cubicBezTo>
                    <a:pt x="21" y="6"/>
                    <a:pt x="22" y="4"/>
                    <a:pt x="23" y="2"/>
                  </a:cubicBezTo>
                  <a:cubicBezTo>
                    <a:pt x="23" y="2"/>
                    <a:pt x="23" y="2"/>
                    <a:pt x="23" y="2"/>
                  </a:cubicBezTo>
                  <a:cubicBezTo>
                    <a:pt x="24" y="2"/>
                    <a:pt x="24" y="2"/>
                    <a:pt x="24" y="2"/>
                  </a:cubicBezTo>
                  <a:cubicBezTo>
                    <a:pt x="26" y="3"/>
                    <a:pt x="26" y="3"/>
                    <a:pt x="26" y="3"/>
                  </a:cubicBezTo>
                  <a:cubicBezTo>
                    <a:pt x="26" y="4"/>
                    <a:pt x="25" y="5"/>
                    <a:pt x="25" y="6"/>
                  </a:cubicBezTo>
                  <a:cubicBezTo>
                    <a:pt x="24" y="7"/>
                    <a:pt x="23" y="9"/>
                    <a:pt x="23" y="9"/>
                  </a:cubicBezTo>
                  <a:cubicBezTo>
                    <a:pt x="23" y="9"/>
                    <a:pt x="23" y="9"/>
                    <a:pt x="23" y="9"/>
                  </a:cubicBezTo>
                  <a:moveTo>
                    <a:pt x="21" y="28"/>
                  </a:moveTo>
                  <a:cubicBezTo>
                    <a:pt x="16" y="24"/>
                    <a:pt x="11" y="21"/>
                    <a:pt x="6" y="18"/>
                  </a:cubicBezTo>
                  <a:cubicBezTo>
                    <a:pt x="5" y="18"/>
                    <a:pt x="5" y="18"/>
                    <a:pt x="5" y="18"/>
                  </a:cubicBezTo>
                  <a:cubicBezTo>
                    <a:pt x="5" y="18"/>
                    <a:pt x="5" y="18"/>
                    <a:pt x="5" y="18"/>
                  </a:cubicBezTo>
                  <a:cubicBezTo>
                    <a:pt x="4" y="17"/>
                    <a:pt x="3" y="16"/>
                    <a:pt x="2" y="16"/>
                  </a:cubicBezTo>
                  <a:cubicBezTo>
                    <a:pt x="7" y="12"/>
                    <a:pt x="11" y="7"/>
                    <a:pt x="15" y="2"/>
                  </a:cubicBezTo>
                  <a:cubicBezTo>
                    <a:pt x="15" y="2"/>
                    <a:pt x="15" y="2"/>
                    <a:pt x="15" y="2"/>
                  </a:cubicBezTo>
                  <a:cubicBezTo>
                    <a:pt x="17" y="3"/>
                    <a:pt x="18" y="4"/>
                    <a:pt x="20" y="4"/>
                  </a:cubicBezTo>
                  <a:cubicBezTo>
                    <a:pt x="19" y="5"/>
                    <a:pt x="19" y="6"/>
                    <a:pt x="18" y="7"/>
                  </a:cubicBezTo>
                  <a:cubicBezTo>
                    <a:pt x="18" y="7"/>
                    <a:pt x="18" y="7"/>
                    <a:pt x="18" y="7"/>
                  </a:cubicBezTo>
                  <a:cubicBezTo>
                    <a:pt x="19" y="8"/>
                    <a:pt x="21" y="10"/>
                    <a:pt x="23" y="10"/>
                  </a:cubicBezTo>
                  <a:cubicBezTo>
                    <a:pt x="24" y="10"/>
                    <a:pt x="24" y="10"/>
                    <a:pt x="24" y="10"/>
                  </a:cubicBezTo>
                  <a:cubicBezTo>
                    <a:pt x="24" y="9"/>
                    <a:pt x="25" y="8"/>
                    <a:pt x="25" y="7"/>
                  </a:cubicBezTo>
                  <a:cubicBezTo>
                    <a:pt x="28" y="8"/>
                    <a:pt x="30" y="9"/>
                    <a:pt x="32" y="10"/>
                  </a:cubicBezTo>
                  <a:cubicBezTo>
                    <a:pt x="33" y="10"/>
                    <a:pt x="33" y="10"/>
                    <a:pt x="33" y="10"/>
                  </a:cubicBezTo>
                  <a:cubicBezTo>
                    <a:pt x="28" y="15"/>
                    <a:pt x="24" y="22"/>
                    <a:pt x="21" y="28"/>
                  </a:cubicBezTo>
                  <a:moveTo>
                    <a:pt x="16" y="0"/>
                  </a:moveTo>
                  <a:cubicBezTo>
                    <a:pt x="15" y="0"/>
                    <a:pt x="15" y="0"/>
                    <a:pt x="15" y="0"/>
                  </a:cubicBezTo>
                  <a:cubicBezTo>
                    <a:pt x="11" y="6"/>
                    <a:pt x="6" y="11"/>
                    <a:pt x="0" y="16"/>
                  </a:cubicBezTo>
                  <a:cubicBezTo>
                    <a:pt x="0" y="16"/>
                    <a:pt x="0" y="16"/>
                    <a:pt x="0" y="16"/>
                  </a:cubicBezTo>
                  <a:cubicBezTo>
                    <a:pt x="1" y="17"/>
                    <a:pt x="1" y="17"/>
                    <a:pt x="1" y="17"/>
                  </a:cubicBezTo>
                  <a:cubicBezTo>
                    <a:pt x="2" y="17"/>
                    <a:pt x="3" y="18"/>
                    <a:pt x="4" y="18"/>
                  </a:cubicBezTo>
                  <a:cubicBezTo>
                    <a:pt x="2" y="20"/>
                    <a:pt x="2" y="20"/>
                    <a:pt x="2" y="20"/>
                  </a:cubicBezTo>
                  <a:cubicBezTo>
                    <a:pt x="2" y="21"/>
                    <a:pt x="2" y="21"/>
                    <a:pt x="2" y="21"/>
                  </a:cubicBezTo>
                  <a:cubicBezTo>
                    <a:pt x="2" y="21"/>
                    <a:pt x="2" y="21"/>
                    <a:pt x="2" y="21"/>
                  </a:cubicBezTo>
                  <a:cubicBezTo>
                    <a:pt x="4" y="21"/>
                    <a:pt x="5" y="22"/>
                    <a:pt x="6" y="23"/>
                  </a:cubicBezTo>
                  <a:cubicBezTo>
                    <a:pt x="17" y="31"/>
                    <a:pt x="17" y="31"/>
                    <a:pt x="17" y="31"/>
                  </a:cubicBezTo>
                  <a:cubicBezTo>
                    <a:pt x="18" y="32"/>
                    <a:pt x="18" y="32"/>
                    <a:pt x="19" y="32"/>
                  </a:cubicBezTo>
                  <a:cubicBezTo>
                    <a:pt x="19" y="32"/>
                    <a:pt x="19" y="32"/>
                    <a:pt x="19" y="32"/>
                  </a:cubicBezTo>
                  <a:cubicBezTo>
                    <a:pt x="19" y="32"/>
                    <a:pt x="19" y="32"/>
                    <a:pt x="19" y="32"/>
                  </a:cubicBezTo>
                  <a:cubicBezTo>
                    <a:pt x="30" y="19"/>
                    <a:pt x="30" y="19"/>
                    <a:pt x="30" y="19"/>
                  </a:cubicBezTo>
                  <a:cubicBezTo>
                    <a:pt x="31" y="18"/>
                    <a:pt x="33" y="16"/>
                    <a:pt x="35" y="15"/>
                  </a:cubicBezTo>
                  <a:cubicBezTo>
                    <a:pt x="35" y="14"/>
                    <a:pt x="35" y="14"/>
                    <a:pt x="35" y="14"/>
                  </a:cubicBezTo>
                  <a:cubicBezTo>
                    <a:pt x="35" y="14"/>
                    <a:pt x="35" y="14"/>
                    <a:pt x="35" y="14"/>
                  </a:cubicBezTo>
                  <a:cubicBezTo>
                    <a:pt x="34" y="13"/>
                    <a:pt x="33" y="13"/>
                    <a:pt x="32" y="12"/>
                  </a:cubicBezTo>
                  <a:cubicBezTo>
                    <a:pt x="33" y="12"/>
                    <a:pt x="33" y="11"/>
                    <a:pt x="33" y="11"/>
                  </a:cubicBezTo>
                  <a:cubicBezTo>
                    <a:pt x="33" y="10"/>
                    <a:pt x="33" y="10"/>
                    <a:pt x="33" y="10"/>
                  </a:cubicBezTo>
                  <a:cubicBezTo>
                    <a:pt x="34" y="10"/>
                    <a:pt x="34" y="10"/>
                    <a:pt x="34" y="10"/>
                  </a:cubicBezTo>
                  <a:cubicBezTo>
                    <a:pt x="34" y="10"/>
                    <a:pt x="34" y="10"/>
                    <a:pt x="34" y="10"/>
                  </a:cubicBezTo>
                  <a:cubicBezTo>
                    <a:pt x="34" y="10"/>
                    <a:pt x="34" y="10"/>
                    <a:pt x="34" y="10"/>
                  </a:cubicBezTo>
                  <a:cubicBezTo>
                    <a:pt x="34" y="9"/>
                    <a:pt x="34" y="9"/>
                    <a:pt x="34" y="9"/>
                  </a:cubicBezTo>
                  <a:cubicBezTo>
                    <a:pt x="33" y="9"/>
                    <a:pt x="33" y="9"/>
                    <a:pt x="33" y="9"/>
                  </a:cubicBezTo>
                  <a:cubicBezTo>
                    <a:pt x="33" y="9"/>
                    <a:pt x="33" y="9"/>
                    <a:pt x="33" y="9"/>
                  </a:cubicBezTo>
                  <a:cubicBezTo>
                    <a:pt x="33" y="9"/>
                    <a:pt x="33" y="9"/>
                    <a:pt x="33" y="9"/>
                  </a:cubicBezTo>
                  <a:cubicBezTo>
                    <a:pt x="30" y="8"/>
                    <a:pt x="28" y="7"/>
                    <a:pt x="26" y="6"/>
                  </a:cubicBezTo>
                  <a:cubicBezTo>
                    <a:pt x="26" y="5"/>
                    <a:pt x="27" y="4"/>
                    <a:pt x="27" y="4"/>
                  </a:cubicBezTo>
                  <a:cubicBezTo>
                    <a:pt x="27" y="3"/>
                    <a:pt x="27" y="3"/>
                    <a:pt x="27" y="3"/>
                  </a:cubicBezTo>
                  <a:cubicBezTo>
                    <a:pt x="27" y="3"/>
                    <a:pt x="27" y="3"/>
                    <a:pt x="27" y="3"/>
                  </a:cubicBezTo>
                  <a:cubicBezTo>
                    <a:pt x="24" y="1"/>
                    <a:pt x="24" y="1"/>
                    <a:pt x="24" y="1"/>
                  </a:cubicBezTo>
                  <a:cubicBezTo>
                    <a:pt x="24" y="1"/>
                    <a:pt x="23" y="1"/>
                    <a:pt x="23" y="1"/>
                  </a:cubicBezTo>
                  <a:cubicBezTo>
                    <a:pt x="23" y="1"/>
                    <a:pt x="23" y="1"/>
                    <a:pt x="23" y="1"/>
                  </a:cubicBezTo>
                  <a:cubicBezTo>
                    <a:pt x="22" y="1"/>
                    <a:pt x="22" y="1"/>
                    <a:pt x="22" y="2"/>
                  </a:cubicBezTo>
                  <a:cubicBezTo>
                    <a:pt x="21" y="2"/>
                    <a:pt x="21" y="3"/>
                    <a:pt x="21" y="4"/>
                  </a:cubicBezTo>
                  <a:cubicBezTo>
                    <a:pt x="19" y="3"/>
                    <a:pt x="18" y="2"/>
                    <a:pt x="16" y="1"/>
                  </a:cubicBezTo>
                  <a:cubicBezTo>
                    <a:pt x="16" y="1"/>
                    <a:pt x="16" y="1"/>
                    <a:pt x="16" y="1"/>
                  </a:cubicBezTo>
                  <a:cubicBezTo>
                    <a:pt x="16" y="0"/>
                    <a:pt x="16"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61" name="Freeform 147"/>
            <p:cNvSpPr/>
            <p:nvPr/>
          </p:nvSpPr>
          <p:spPr bwMode="auto">
            <a:xfrm>
              <a:off x="4217" y="1944"/>
              <a:ext cx="31" cy="16"/>
            </a:xfrm>
            <a:custGeom>
              <a:gdLst>
                <a:gd fmla="*/ 0 w 13" name="T0"/>
                <a:gd fmla="*/ 0 h 7" name="T1"/>
                <a:gd fmla="*/ 0 w 13" name="T2"/>
                <a:gd fmla="*/ 1 h 7" name="T3"/>
                <a:gd fmla="*/ 12 w 13" name="T4"/>
                <a:gd fmla="*/ 7 h 7" name="T5"/>
                <a:gd fmla="*/ 13 w 13" name="T6"/>
                <a:gd fmla="*/ 7 h 7" name="T7"/>
                <a:gd fmla="*/ 13 w 13" name="T8"/>
                <a:gd fmla="*/ 7 h 7" name="T9"/>
                <a:gd fmla="*/ 13 w 13" name="T10"/>
                <a:gd fmla="*/ 6 h 7" name="T11"/>
                <a:gd fmla="*/ 1 w 13" name="T12"/>
                <a:gd fmla="*/ 0 h 7" name="T13"/>
                <a:gd fmla="*/ 0 w 13" name="T14"/>
                <a:gd fmla="*/ 0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3">
                  <a:moveTo>
                    <a:pt x="0" y="0"/>
                  </a:moveTo>
                  <a:cubicBezTo>
                    <a:pt x="0" y="1"/>
                    <a:pt x="0" y="1"/>
                    <a:pt x="0" y="1"/>
                  </a:cubicBezTo>
                  <a:cubicBezTo>
                    <a:pt x="2" y="3"/>
                    <a:pt x="12" y="7"/>
                    <a:pt x="12" y="7"/>
                  </a:cubicBezTo>
                  <a:cubicBezTo>
                    <a:pt x="13" y="7"/>
                    <a:pt x="13" y="7"/>
                    <a:pt x="13" y="7"/>
                  </a:cubicBezTo>
                  <a:cubicBezTo>
                    <a:pt x="13" y="7"/>
                    <a:pt x="13" y="7"/>
                    <a:pt x="13" y="7"/>
                  </a:cubicBezTo>
                  <a:cubicBezTo>
                    <a:pt x="13" y="6"/>
                    <a:pt x="13" y="6"/>
                    <a:pt x="13" y="6"/>
                  </a:cubicBezTo>
                  <a:cubicBezTo>
                    <a:pt x="12" y="6"/>
                    <a:pt x="3" y="2"/>
                    <a:pt x="1"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62" name="Freeform 148"/>
            <p:cNvSpPr/>
            <p:nvPr/>
          </p:nvSpPr>
          <p:spPr bwMode="auto">
            <a:xfrm>
              <a:off x="4215" y="1951"/>
              <a:ext cx="26" cy="17"/>
            </a:xfrm>
            <a:custGeom>
              <a:gdLst>
                <a:gd fmla="*/ 1 w 11" name="T0"/>
                <a:gd fmla="*/ 0 h 7" name="T1"/>
                <a:gd fmla="*/ 0 w 11" name="T2"/>
                <a:gd fmla="*/ 0 h 7" name="T3"/>
                <a:gd fmla="*/ 0 w 11" name="T4"/>
                <a:gd fmla="*/ 0 h 7" name="T5"/>
                <a:gd fmla="*/ 5 w 11" name="T6"/>
                <a:gd fmla="*/ 3 h 7" name="T7"/>
                <a:gd fmla="*/ 10 w 11" name="T8"/>
                <a:gd fmla="*/ 6 h 7" name="T9"/>
                <a:gd fmla="*/ 11 w 11" name="T10"/>
                <a:gd fmla="*/ 7 h 7" name="T11"/>
                <a:gd fmla="*/ 11 w 11" name="T12"/>
                <a:gd fmla="*/ 7 h 7" name="T13"/>
                <a:gd fmla="*/ 11 w 11" name="T14"/>
                <a:gd fmla="*/ 6 h 7" name="T15"/>
                <a:gd fmla="*/ 5 w 11" name="T16"/>
                <a:gd fmla="*/ 2 h 7" name="T17"/>
                <a:gd fmla="*/ 1 w 11" name="T18"/>
                <a:gd fmla="*/ 0 h 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 w="11">
                  <a:moveTo>
                    <a:pt x="1" y="0"/>
                  </a:moveTo>
                  <a:cubicBezTo>
                    <a:pt x="0" y="0"/>
                    <a:pt x="0" y="0"/>
                    <a:pt x="0" y="0"/>
                  </a:cubicBezTo>
                  <a:cubicBezTo>
                    <a:pt x="0" y="0"/>
                    <a:pt x="0" y="0"/>
                    <a:pt x="0" y="0"/>
                  </a:cubicBezTo>
                  <a:cubicBezTo>
                    <a:pt x="1" y="1"/>
                    <a:pt x="3" y="2"/>
                    <a:pt x="5" y="3"/>
                  </a:cubicBezTo>
                  <a:cubicBezTo>
                    <a:pt x="7" y="4"/>
                    <a:pt x="10" y="6"/>
                    <a:pt x="10" y="6"/>
                  </a:cubicBezTo>
                  <a:cubicBezTo>
                    <a:pt x="11" y="7"/>
                    <a:pt x="11" y="7"/>
                    <a:pt x="11" y="7"/>
                  </a:cubicBezTo>
                  <a:cubicBezTo>
                    <a:pt x="11" y="7"/>
                    <a:pt x="11" y="7"/>
                    <a:pt x="11" y="7"/>
                  </a:cubicBezTo>
                  <a:cubicBezTo>
                    <a:pt x="11" y="6"/>
                    <a:pt x="11" y="6"/>
                    <a:pt x="11" y="6"/>
                  </a:cubicBezTo>
                  <a:cubicBezTo>
                    <a:pt x="11" y="6"/>
                    <a:pt x="10" y="5"/>
                    <a:pt x="5" y="2"/>
                  </a:cubicBezTo>
                  <a:cubicBezTo>
                    <a:pt x="3" y="1"/>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63" name="Freeform 149"/>
            <p:cNvSpPr/>
            <p:nvPr/>
          </p:nvSpPr>
          <p:spPr bwMode="auto">
            <a:xfrm>
              <a:off x="4210" y="1956"/>
              <a:ext cx="7" cy="4"/>
            </a:xfrm>
            <a:custGeom>
              <a:gdLst>
                <a:gd fmla="*/ 1 w 3" name="T0"/>
                <a:gd fmla="*/ 0 h 2" name="T1"/>
                <a:gd fmla="*/ 0 w 3" name="T2"/>
                <a:gd fmla="*/ 0 h 2" name="T3"/>
                <a:gd fmla="*/ 2 w 3" name="T4"/>
                <a:gd fmla="*/ 1 h 2" name="T5"/>
                <a:gd fmla="*/ 2 w 3" name="T6"/>
                <a:gd fmla="*/ 2 h 2" name="T7"/>
                <a:gd fmla="*/ 3 w 3" name="T8"/>
                <a:gd fmla="*/ 2 h 2" name="T9"/>
                <a:gd fmla="*/ 3 w 3" name="T10"/>
                <a:gd fmla="*/ 2 h 2" name="T11"/>
                <a:gd fmla="*/ 3 w 3" name="T12"/>
                <a:gd fmla="*/ 2 h 2" name="T13"/>
                <a:gd fmla="*/ 2 w 3" name="T14"/>
                <a:gd fmla="*/ 0 h 2" name="T15"/>
                <a:gd fmla="*/ 1 w 3" name="T16"/>
                <a:gd fmla="*/ 0 h 2" name="T17"/>
                <a:gd fmla="*/ 1 w 3"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3">
                  <a:moveTo>
                    <a:pt x="1" y="0"/>
                  </a:moveTo>
                  <a:cubicBezTo>
                    <a:pt x="0" y="0"/>
                    <a:pt x="0" y="0"/>
                    <a:pt x="0" y="0"/>
                  </a:cubicBezTo>
                  <a:cubicBezTo>
                    <a:pt x="0" y="1"/>
                    <a:pt x="1" y="1"/>
                    <a:pt x="2" y="1"/>
                  </a:cubicBezTo>
                  <a:cubicBezTo>
                    <a:pt x="2" y="1"/>
                    <a:pt x="2" y="2"/>
                    <a:pt x="2" y="2"/>
                  </a:cubicBezTo>
                  <a:cubicBezTo>
                    <a:pt x="3" y="2"/>
                    <a:pt x="3" y="2"/>
                    <a:pt x="3" y="2"/>
                  </a:cubicBezTo>
                  <a:cubicBezTo>
                    <a:pt x="3" y="2"/>
                    <a:pt x="3" y="2"/>
                    <a:pt x="3" y="2"/>
                  </a:cubicBezTo>
                  <a:cubicBezTo>
                    <a:pt x="3" y="2"/>
                    <a:pt x="3" y="2"/>
                    <a:pt x="3" y="2"/>
                  </a:cubicBezTo>
                  <a:cubicBezTo>
                    <a:pt x="3" y="1"/>
                    <a:pt x="2" y="1"/>
                    <a:pt x="2"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64" name="Freeform 150"/>
            <p:cNvSpPr/>
            <p:nvPr/>
          </p:nvSpPr>
          <p:spPr bwMode="auto">
            <a:xfrm>
              <a:off x="4153" y="2491"/>
              <a:ext cx="40" cy="9"/>
            </a:xfrm>
            <a:custGeom>
              <a:gdLst>
                <a:gd fmla="*/ 1 w 17" name="T0"/>
                <a:gd fmla="*/ 0 h 4" name="T1"/>
                <a:gd fmla="*/ 0 w 17" name="T2"/>
                <a:gd fmla="*/ 1 h 4" name="T3"/>
                <a:gd fmla="*/ 1 w 17" name="T4"/>
                <a:gd fmla="*/ 1 h 4" name="T5"/>
                <a:gd fmla="*/ 16 w 17" name="T6"/>
                <a:gd fmla="*/ 4 h 4" name="T7"/>
                <a:gd fmla="*/ 17 w 17" name="T8"/>
                <a:gd fmla="*/ 4 h 4" name="T9"/>
                <a:gd fmla="*/ 16 w 17" name="T10"/>
                <a:gd fmla="*/ 3 h 4" name="T11"/>
                <a:gd fmla="*/ 16 w 17" name="T12"/>
                <a:gd fmla="*/ 3 h 4" name="T13"/>
                <a:gd fmla="*/ 1 w 17"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17">
                  <a:moveTo>
                    <a:pt x="1" y="0"/>
                  </a:moveTo>
                  <a:cubicBezTo>
                    <a:pt x="0" y="1"/>
                    <a:pt x="0" y="1"/>
                    <a:pt x="0" y="1"/>
                  </a:cubicBezTo>
                  <a:cubicBezTo>
                    <a:pt x="1" y="1"/>
                    <a:pt x="1" y="1"/>
                    <a:pt x="1" y="1"/>
                  </a:cubicBezTo>
                  <a:cubicBezTo>
                    <a:pt x="3" y="3"/>
                    <a:pt x="15" y="4"/>
                    <a:pt x="16" y="4"/>
                  </a:cubicBezTo>
                  <a:cubicBezTo>
                    <a:pt x="17" y="4"/>
                    <a:pt x="17" y="4"/>
                    <a:pt x="17" y="4"/>
                  </a:cubicBezTo>
                  <a:cubicBezTo>
                    <a:pt x="16" y="3"/>
                    <a:pt x="16" y="3"/>
                    <a:pt x="16" y="3"/>
                  </a:cubicBezTo>
                  <a:cubicBezTo>
                    <a:pt x="16" y="3"/>
                    <a:pt x="16" y="3"/>
                    <a:pt x="16" y="3"/>
                  </a:cubicBezTo>
                  <a:cubicBezTo>
                    <a:pt x="14" y="3"/>
                    <a:pt x="4" y="2"/>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65" name="Freeform 151"/>
            <p:cNvSpPr/>
            <p:nvPr/>
          </p:nvSpPr>
          <p:spPr bwMode="auto">
            <a:xfrm>
              <a:off x="4153" y="2500"/>
              <a:ext cx="33" cy="10"/>
            </a:xfrm>
            <a:custGeom>
              <a:gdLst>
                <a:gd fmla="*/ 1 w 14" name="T0"/>
                <a:gd fmla="*/ 0 h 4" name="T1"/>
                <a:gd fmla="*/ 0 w 14" name="T2"/>
                <a:gd fmla="*/ 0 h 4" name="T3"/>
                <a:gd fmla="*/ 0 w 14" name="T4"/>
                <a:gd fmla="*/ 1 h 4" name="T5"/>
                <a:gd fmla="*/ 6 w 14" name="T6"/>
                <a:gd fmla="*/ 2 h 4" name="T7"/>
                <a:gd fmla="*/ 13 w 14" name="T8"/>
                <a:gd fmla="*/ 4 h 4" name="T9"/>
                <a:gd fmla="*/ 14 w 14" name="T10"/>
                <a:gd fmla="*/ 4 h 4" name="T11"/>
                <a:gd fmla="*/ 14 w 14" name="T12"/>
                <a:gd fmla="*/ 4 h 4" name="T13"/>
                <a:gd fmla="*/ 14 w 14" name="T14"/>
                <a:gd fmla="*/ 3 h 4" name="T15"/>
                <a:gd fmla="*/ 6 w 14" name="T16"/>
                <a:gd fmla="*/ 1 h 4" name="T17"/>
                <a:gd fmla="*/ 1 w 14"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14">
                  <a:moveTo>
                    <a:pt x="1" y="0"/>
                  </a:moveTo>
                  <a:cubicBezTo>
                    <a:pt x="0" y="0"/>
                    <a:pt x="0" y="0"/>
                    <a:pt x="0" y="0"/>
                  </a:cubicBezTo>
                  <a:cubicBezTo>
                    <a:pt x="0" y="1"/>
                    <a:pt x="0" y="1"/>
                    <a:pt x="0" y="1"/>
                  </a:cubicBezTo>
                  <a:cubicBezTo>
                    <a:pt x="1" y="1"/>
                    <a:pt x="4" y="1"/>
                    <a:pt x="6" y="2"/>
                  </a:cubicBezTo>
                  <a:cubicBezTo>
                    <a:pt x="9" y="3"/>
                    <a:pt x="13" y="4"/>
                    <a:pt x="13" y="4"/>
                  </a:cubicBezTo>
                  <a:cubicBezTo>
                    <a:pt x="14" y="4"/>
                    <a:pt x="14" y="4"/>
                    <a:pt x="14" y="4"/>
                  </a:cubicBezTo>
                  <a:cubicBezTo>
                    <a:pt x="14" y="4"/>
                    <a:pt x="14" y="4"/>
                    <a:pt x="14" y="4"/>
                  </a:cubicBezTo>
                  <a:cubicBezTo>
                    <a:pt x="14" y="3"/>
                    <a:pt x="14" y="3"/>
                    <a:pt x="14" y="3"/>
                  </a:cubicBezTo>
                  <a:cubicBezTo>
                    <a:pt x="14" y="3"/>
                    <a:pt x="13" y="2"/>
                    <a:pt x="6" y="1"/>
                  </a:cubicBezTo>
                  <a:cubicBezTo>
                    <a:pt x="4"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66" name="Freeform 152"/>
            <p:cNvSpPr/>
            <p:nvPr/>
          </p:nvSpPr>
          <p:spPr bwMode="auto">
            <a:xfrm>
              <a:off x="4150" y="2505"/>
              <a:ext cx="10" cy="7"/>
            </a:xfrm>
            <a:custGeom>
              <a:gdLst>
                <a:gd fmla="*/ 0 w 4" name="T0"/>
                <a:gd fmla="*/ 0 h 3" name="T1"/>
                <a:gd fmla="*/ 0 w 4" name="T2"/>
                <a:gd fmla="*/ 1 h 3" name="T3"/>
                <a:gd fmla="*/ 2 w 4" name="T4"/>
                <a:gd fmla="*/ 2 h 3" name="T5"/>
                <a:gd fmla="*/ 3 w 4" name="T6"/>
                <a:gd fmla="*/ 2 h 3" name="T7"/>
                <a:gd fmla="*/ 3 w 4" name="T8"/>
                <a:gd fmla="*/ 3 h 3" name="T9"/>
                <a:gd fmla="*/ 3 w 4" name="T10"/>
                <a:gd fmla="*/ 2 h 3" name="T11"/>
                <a:gd fmla="*/ 4 w 4" name="T12"/>
                <a:gd fmla="*/ 2 h 3" name="T13"/>
                <a:gd fmla="*/ 2 w 4" name="T14"/>
                <a:gd fmla="*/ 1 h 3" name="T15"/>
                <a:gd fmla="*/ 1 w 4" name="T16"/>
                <a:gd fmla="*/ 1 h 3" name="T17"/>
                <a:gd fmla="*/ 0 w 4" name="T18"/>
                <a:gd fmla="*/ 0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4">
                  <a:moveTo>
                    <a:pt x="0" y="0"/>
                  </a:moveTo>
                  <a:cubicBezTo>
                    <a:pt x="0" y="1"/>
                    <a:pt x="0" y="1"/>
                    <a:pt x="0" y="1"/>
                  </a:cubicBezTo>
                  <a:cubicBezTo>
                    <a:pt x="0" y="2"/>
                    <a:pt x="1" y="2"/>
                    <a:pt x="2" y="2"/>
                  </a:cubicBezTo>
                  <a:cubicBezTo>
                    <a:pt x="2" y="2"/>
                    <a:pt x="2" y="2"/>
                    <a:pt x="3" y="2"/>
                  </a:cubicBezTo>
                  <a:cubicBezTo>
                    <a:pt x="3" y="3"/>
                    <a:pt x="3" y="3"/>
                    <a:pt x="3" y="3"/>
                  </a:cubicBezTo>
                  <a:cubicBezTo>
                    <a:pt x="3" y="2"/>
                    <a:pt x="3" y="2"/>
                    <a:pt x="3" y="2"/>
                  </a:cubicBezTo>
                  <a:cubicBezTo>
                    <a:pt x="4" y="2"/>
                    <a:pt x="4" y="2"/>
                    <a:pt x="4" y="2"/>
                  </a:cubicBezTo>
                  <a:cubicBezTo>
                    <a:pt x="3" y="1"/>
                    <a:pt x="2" y="1"/>
                    <a:pt x="2" y="1"/>
                  </a:cubicBezTo>
                  <a:cubicBezTo>
                    <a:pt x="1" y="1"/>
                    <a:pt x="1" y="1"/>
                    <a:pt x="1" y="1"/>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67" name="Freeform 153"/>
            <p:cNvSpPr>
              <a:spLocks noEditPoints="1"/>
            </p:cNvSpPr>
            <p:nvPr/>
          </p:nvSpPr>
          <p:spPr bwMode="auto">
            <a:xfrm>
              <a:off x="4131" y="2462"/>
              <a:ext cx="88" cy="86"/>
            </a:xfrm>
            <a:custGeom>
              <a:gdLst>
                <a:gd fmla="*/ 9 w 37" name="T0"/>
                <a:gd fmla="*/ 28 h 36" name="T1"/>
                <a:gd fmla="*/ 6 w 37" name="T2"/>
                <a:gd fmla="*/ 25 h 36" name="T3"/>
                <a:gd fmla="*/ 25 w 37" name="T4"/>
                <a:gd fmla="*/ 34 h 36" name="T5"/>
                <a:gd fmla="*/ 24 w 37" name="T6"/>
                <a:gd fmla="*/ 34 h 36" name="T7"/>
                <a:gd fmla="*/ 24 w 37" name="T8"/>
                <a:gd fmla="*/ 34 h 36" name="T9"/>
                <a:gd fmla="*/ 23 w 37" name="T10"/>
                <a:gd fmla="*/ 33 h 36" name="T11"/>
                <a:gd fmla="*/ 33 w 37" name="T12"/>
                <a:gd fmla="*/ 10 h 36" name="T13"/>
                <a:gd fmla="*/ 32 w 37" name="T14"/>
                <a:gd fmla="*/ 18 h 36" name="T15"/>
                <a:gd fmla="*/ 5 w 37" name="T16"/>
                <a:gd fmla="*/ 24 h 36" name="T17"/>
                <a:gd fmla="*/ 11 w 37" name="T18"/>
                <a:gd fmla="*/ 3 h 36" name="T19"/>
                <a:gd fmla="*/ 17 w 37" name="T20"/>
                <a:gd fmla="*/ 5 h 36" name="T21"/>
                <a:gd fmla="*/ 16 w 37" name="T22"/>
                <a:gd fmla="*/ 9 h 36" name="T23"/>
                <a:gd fmla="*/ 23 w 37" name="T24"/>
                <a:gd fmla="*/ 9 h 36" name="T25"/>
                <a:gd fmla="*/ 33 w 37" name="T26"/>
                <a:gd fmla="*/ 7 h 36" name="T27"/>
                <a:gd fmla="*/ 26 w 37" name="T28"/>
                <a:gd fmla="*/ 30 h 36" name="T29"/>
                <a:gd fmla="*/ 6 w 37" name="T30"/>
                <a:gd fmla="*/ 24 h 36" name="T31"/>
                <a:gd fmla="*/ 21 w 37" name="T32"/>
                <a:gd fmla="*/ 9 h 36" name="T33"/>
                <a:gd fmla="*/ 19 w 37" name="T34"/>
                <a:gd fmla="*/ 1 h 36" name="T35"/>
                <a:gd fmla="*/ 21 w 37" name="T36"/>
                <a:gd fmla="*/ 1 h 36" name="T37"/>
                <a:gd fmla="*/ 23 w 37" name="T38"/>
                <a:gd fmla="*/ 5 h 36" name="T39"/>
                <a:gd fmla="*/ 21 w 37" name="T40"/>
                <a:gd fmla="*/ 9 h 36" name="T41"/>
                <a:gd fmla="*/ 19 w 37" name="T42"/>
                <a:gd fmla="*/ 0 h 36" name="T43"/>
                <a:gd fmla="*/ 18 w 37" name="T44"/>
                <a:gd fmla="*/ 4 h 36" name="T45"/>
                <a:gd fmla="*/ 12 w 37" name="T46"/>
                <a:gd fmla="*/ 2 h 36" name="T47"/>
                <a:gd fmla="*/ 11 w 37" name="T48"/>
                <a:gd fmla="*/ 2 h 36" name="T49"/>
                <a:gd fmla="*/ 0 w 37" name="T50"/>
                <a:gd fmla="*/ 24 h 36" name="T51"/>
                <a:gd fmla="*/ 5 w 37" name="T52"/>
                <a:gd fmla="*/ 25 h 36" name="T53"/>
                <a:gd fmla="*/ 3 w 37" name="T54"/>
                <a:gd fmla="*/ 28 h 36" name="T55"/>
                <a:gd fmla="*/ 5 w 37" name="T56"/>
                <a:gd fmla="*/ 29 h 36" name="T57"/>
                <a:gd fmla="*/ 23 w 37" name="T58"/>
                <a:gd fmla="*/ 35 h 36" name="T59"/>
                <a:gd fmla="*/ 25 w 37" name="T60"/>
                <a:gd fmla="*/ 36 h 36" name="T61"/>
                <a:gd fmla="*/ 33 w 37" name="T62"/>
                <a:gd fmla="*/ 18 h 36" name="T63"/>
                <a:gd fmla="*/ 37 w 37" name="T64"/>
                <a:gd fmla="*/ 11 h 36" name="T65"/>
                <a:gd fmla="*/ 33 w 37" name="T66"/>
                <a:gd fmla="*/ 9 h 36" name="T67"/>
                <a:gd fmla="*/ 34 w 37" name="T68"/>
                <a:gd fmla="*/ 7 h 36" name="T69"/>
                <a:gd fmla="*/ 35 w 37" name="T70"/>
                <a:gd fmla="*/ 6 h 36" name="T71"/>
                <a:gd fmla="*/ 34 w 37" name="T72"/>
                <a:gd fmla="*/ 6 h 36" name="T73"/>
                <a:gd fmla="*/ 33 w 37" name="T74"/>
                <a:gd fmla="*/ 5 h 36" name="T75"/>
                <a:gd fmla="*/ 25 w 37" name="T76"/>
                <a:gd fmla="*/ 1 h 36" name="T77"/>
                <a:gd fmla="*/ 25 w 37" name="T78"/>
                <a:gd fmla="*/ 1 h 36" name="T79"/>
                <a:gd fmla="*/ 20 w 37" name="T80"/>
                <a:gd fmla="*/ 0 h 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6" w="37">
                  <a:moveTo>
                    <a:pt x="23" y="33"/>
                  </a:moveTo>
                  <a:cubicBezTo>
                    <a:pt x="9" y="28"/>
                    <a:pt x="9" y="28"/>
                    <a:pt x="9" y="28"/>
                  </a:cubicBezTo>
                  <a:cubicBezTo>
                    <a:pt x="8" y="28"/>
                    <a:pt x="6" y="27"/>
                    <a:pt x="4" y="27"/>
                  </a:cubicBezTo>
                  <a:cubicBezTo>
                    <a:pt x="6" y="25"/>
                    <a:pt x="6" y="25"/>
                    <a:pt x="6" y="25"/>
                  </a:cubicBezTo>
                  <a:cubicBezTo>
                    <a:pt x="13" y="27"/>
                    <a:pt x="19" y="29"/>
                    <a:pt x="26" y="32"/>
                  </a:cubicBezTo>
                  <a:cubicBezTo>
                    <a:pt x="25" y="34"/>
                    <a:pt x="25" y="34"/>
                    <a:pt x="25" y="34"/>
                  </a:cubicBezTo>
                  <a:cubicBezTo>
                    <a:pt x="25" y="34"/>
                    <a:pt x="25" y="34"/>
                    <a:pt x="25" y="34"/>
                  </a:cubicBezTo>
                  <a:cubicBezTo>
                    <a:pt x="24" y="34"/>
                    <a:pt x="24" y="34"/>
                    <a:pt x="24" y="34"/>
                  </a:cubicBezTo>
                  <a:cubicBezTo>
                    <a:pt x="24" y="34"/>
                    <a:pt x="24" y="34"/>
                    <a:pt x="24" y="34"/>
                  </a:cubicBezTo>
                  <a:cubicBezTo>
                    <a:pt x="24" y="34"/>
                    <a:pt x="24" y="34"/>
                    <a:pt x="24" y="34"/>
                  </a:cubicBezTo>
                  <a:cubicBezTo>
                    <a:pt x="23" y="33"/>
                    <a:pt x="23" y="33"/>
                    <a:pt x="23" y="33"/>
                  </a:cubicBezTo>
                  <a:cubicBezTo>
                    <a:pt x="23" y="33"/>
                    <a:pt x="23" y="33"/>
                    <a:pt x="23" y="33"/>
                  </a:cubicBezTo>
                  <a:moveTo>
                    <a:pt x="28" y="28"/>
                  </a:moveTo>
                  <a:cubicBezTo>
                    <a:pt x="29" y="22"/>
                    <a:pt x="31" y="16"/>
                    <a:pt x="33" y="10"/>
                  </a:cubicBezTo>
                  <a:cubicBezTo>
                    <a:pt x="34" y="11"/>
                    <a:pt x="35" y="11"/>
                    <a:pt x="35" y="11"/>
                  </a:cubicBezTo>
                  <a:cubicBezTo>
                    <a:pt x="34" y="13"/>
                    <a:pt x="33" y="15"/>
                    <a:pt x="32" y="18"/>
                  </a:cubicBezTo>
                  <a:cubicBezTo>
                    <a:pt x="28" y="28"/>
                    <a:pt x="28" y="28"/>
                    <a:pt x="28" y="28"/>
                  </a:cubicBezTo>
                  <a:moveTo>
                    <a:pt x="5" y="24"/>
                  </a:moveTo>
                  <a:cubicBezTo>
                    <a:pt x="4" y="24"/>
                    <a:pt x="2" y="24"/>
                    <a:pt x="1" y="23"/>
                  </a:cubicBezTo>
                  <a:cubicBezTo>
                    <a:pt x="5" y="17"/>
                    <a:pt x="9" y="10"/>
                    <a:pt x="11" y="3"/>
                  </a:cubicBezTo>
                  <a:cubicBezTo>
                    <a:pt x="11" y="3"/>
                    <a:pt x="11" y="3"/>
                    <a:pt x="11" y="3"/>
                  </a:cubicBezTo>
                  <a:cubicBezTo>
                    <a:pt x="14" y="4"/>
                    <a:pt x="16" y="4"/>
                    <a:pt x="17" y="5"/>
                  </a:cubicBezTo>
                  <a:cubicBezTo>
                    <a:pt x="17" y="6"/>
                    <a:pt x="17" y="7"/>
                    <a:pt x="16" y="8"/>
                  </a:cubicBezTo>
                  <a:cubicBezTo>
                    <a:pt x="16" y="9"/>
                    <a:pt x="16" y="9"/>
                    <a:pt x="16" y="9"/>
                  </a:cubicBezTo>
                  <a:cubicBezTo>
                    <a:pt x="17" y="9"/>
                    <a:pt x="20" y="10"/>
                    <a:pt x="21" y="10"/>
                  </a:cubicBezTo>
                  <a:cubicBezTo>
                    <a:pt x="22" y="10"/>
                    <a:pt x="23" y="10"/>
                    <a:pt x="23" y="9"/>
                  </a:cubicBezTo>
                  <a:cubicBezTo>
                    <a:pt x="24" y="9"/>
                    <a:pt x="24" y="8"/>
                    <a:pt x="24" y="6"/>
                  </a:cubicBezTo>
                  <a:cubicBezTo>
                    <a:pt x="27" y="6"/>
                    <a:pt x="30" y="6"/>
                    <a:pt x="33" y="7"/>
                  </a:cubicBezTo>
                  <a:cubicBezTo>
                    <a:pt x="33" y="7"/>
                    <a:pt x="33" y="7"/>
                    <a:pt x="33" y="7"/>
                  </a:cubicBezTo>
                  <a:cubicBezTo>
                    <a:pt x="30" y="14"/>
                    <a:pt x="27" y="22"/>
                    <a:pt x="26" y="30"/>
                  </a:cubicBezTo>
                  <a:cubicBezTo>
                    <a:pt x="20" y="28"/>
                    <a:pt x="13" y="26"/>
                    <a:pt x="6" y="24"/>
                  </a:cubicBezTo>
                  <a:cubicBezTo>
                    <a:pt x="6" y="24"/>
                    <a:pt x="6" y="24"/>
                    <a:pt x="6" y="24"/>
                  </a:cubicBezTo>
                  <a:cubicBezTo>
                    <a:pt x="5" y="24"/>
                    <a:pt x="5" y="24"/>
                    <a:pt x="5" y="24"/>
                  </a:cubicBezTo>
                  <a:moveTo>
                    <a:pt x="21" y="9"/>
                  </a:moveTo>
                  <a:cubicBezTo>
                    <a:pt x="20" y="9"/>
                    <a:pt x="18" y="8"/>
                    <a:pt x="17" y="8"/>
                  </a:cubicBezTo>
                  <a:cubicBezTo>
                    <a:pt x="18" y="6"/>
                    <a:pt x="19" y="3"/>
                    <a:pt x="19" y="1"/>
                  </a:cubicBezTo>
                  <a:cubicBezTo>
                    <a:pt x="20" y="1"/>
                    <a:pt x="20" y="1"/>
                    <a:pt x="20" y="1"/>
                  </a:cubicBezTo>
                  <a:cubicBezTo>
                    <a:pt x="21" y="1"/>
                    <a:pt x="21" y="1"/>
                    <a:pt x="21" y="1"/>
                  </a:cubicBezTo>
                  <a:cubicBezTo>
                    <a:pt x="24" y="2"/>
                    <a:pt x="24" y="2"/>
                    <a:pt x="24" y="2"/>
                  </a:cubicBezTo>
                  <a:cubicBezTo>
                    <a:pt x="24" y="2"/>
                    <a:pt x="23" y="4"/>
                    <a:pt x="23" y="5"/>
                  </a:cubicBezTo>
                  <a:cubicBezTo>
                    <a:pt x="23" y="6"/>
                    <a:pt x="23" y="8"/>
                    <a:pt x="22" y="9"/>
                  </a:cubicBezTo>
                  <a:cubicBezTo>
                    <a:pt x="22" y="9"/>
                    <a:pt x="22" y="9"/>
                    <a:pt x="21" y="9"/>
                  </a:cubicBezTo>
                  <a:moveTo>
                    <a:pt x="20" y="0"/>
                  </a:moveTo>
                  <a:cubicBezTo>
                    <a:pt x="20" y="0"/>
                    <a:pt x="19" y="0"/>
                    <a:pt x="19" y="0"/>
                  </a:cubicBezTo>
                  <a:cubicBezTo>
                    <a:pt x="19" y="0"/>
                    <a:pt x="18" y="1"/>
                    <a:pt x="18" y="1"/>
                  </a:cubicBezTo>
                  <a:cubicBezTo>
                    <a:pt x="18" y="2"/>
                    <a:pt x="18" y="3"/>
                    <a:pt x="18" y="4"/>
                  </a:cubicBezTo>
                  <a:cubicBezTo>
                    <a:pt x="16" y="3"/>
                    <a:pt x="14" y="3"/>
                    <a:pt x="12" y="2"/>
                  </a:cubicBezTo>
                  <a:cubicBezTo>
                    <a:pt x="12" y="2"/>
                    <a:pt x="12" y="2"/>
                    <a:pt x="12" y="2"/>
                  </a:cubicBezTo>
                  <a:cubicBezTo>
                    <a:pt x="11" y="2"/>
                    <a:pt x="11" y="2"/>
                    <a:pt x="11" y="2"/>
                  </a:cubicBezTo>
                  <a:cubicBezTo>
                    <a:pt x="11" y="2"/>
                    <a:pt x="11" y="2"/>
                    <a:pt x="11" y="2"/>
                  </a:cubicBezTo>
                  <a:cubicBezTo>
                    <a:pt x="8" y="10"/>
                    <a:pt x="4" y="17"/>
                    <a:pt x="0" y="23"/>
                  </a:cubicBezTo>
                  <a:cubicBezTo>
                    <a:pt x="0" y="24"/>
                    <a:pt x="0" y="24"/>
                    <a:pt x="0" y="24"/>
                  </a:cubicBezTo>
                  <a:cubicBezTo>
                    <a:pt x="0" y="24"/>
                    <a:pt x="0" y="24"/>
                    <a:pt x="0" y="24"/>
                  </a:cubicBezTo>
                  <a:cubicBezTo>
                    <a:pt x="2" y="25"/>
                    <a:pt x="3" y="25"/>
                    <a:pt x="5" y="25"/>
                  </a:cubicBezTo>
                  <a:cubicBezTo>
                    <a:pt x="3" y="28"/>
                    <a:pt x="3" y="28"/>
                    <a:pt x="3" y="28"/>
                  </a:cubicBezTo>
                  <a:cubicBezTo>
                    <a:pt x="3" y="28"/>
                    <a:pt x="3" y="28"/>
                    <a:pt x="3" y="28"/>
                  </a:cubicBezTo>
                  <a:cubicBezTo>
                    <a:pt x="4" y="29"/>
                    <a:pt x="4" y="29"/>
                    <a:pt x="4" y="29"/>
                  </a:cubicBezTo>
                  <a:cubicBezTo>
                    <a:pt x="4" y="29"/>
                    <a:pt x="4" y="29"/>
                    <a:pt x="5" y="29"/>
                  </a:cubicBezTo>
                  <a:cubicBezTo>
                    <a:pt x="6" y="29"/>
                    <a:pt x="7" y="29"/>
                    <a:pt x="9" y="29"/>
                  </a:cubicBezTo>
                  <a:cubicBezTo>
                    <a:pt x="23" y="35"/>
                    <a:pt x="23" y="35"/>
                    <a:pt x="23" y="35"/>
                  </a:cubicBezTo>
                  <a:cubicBezTo>
                    <a:pt x="24" y="35"/>
                    <a:pt x="25" y="35"/>
                    <a:pt x="25" y="36"/>
                  </a:cubicBezTo>
                  <a:cubicBezTo>
                    <a:pt x="25" y="36"/>
                    <a:pt x="25" y="36"/>
                    <a:pt x="25" y="36"/>
                  </a:cubicBezTo>
                  <a:cubicBezTo>
                    <a:pt x="26" y="35"/>
                    <a:pt x="26" y="35"/>
                    <a:pt x="26" y="35"/>
                  </a:cubicBezTo>
                  <a:cubicBezTo>
                    <a:pt x="33" y="18"/>
                    <a:pt x="33" y="18"/>
                    <a:pt x="33" y="18"/>
                  </a:cubicBezTo>
                  <a:cubicBezTo>
                    <a:pt x="34" y="16"/>
                    <a:pt x="35" y="13"/>
                    <a:pt x="37" y="11"/>
                  </a:cubicBezTo>
                  <a:cubicBezTo>
                    <a:pt x="37" y="11"/>
                    <a:pt x="37" y="11"/>
                    <a:pt x="37" y="11"/>
                  </a:cubicBezTo>
                  <a:cubicBezTo>
                    <a:pt x="37" y="10"/>
                    <a:pt x="37" y="10"/>
                    <a:pt x="37" y="10"/>
                  </a:cubicBezTo>
                  <a:cubicBezTo>
                    <a:pt x="35" y="10"/>
                    <a:pt x="34" y="10"/>
                    <a:pt x="33" y="9"/>
                  </a:cubicBezTo>
                  <a:cubicBezTo>
                    <a:pt x="34" y="8"/>
                    <a:pt x="34" y="8"/>
                    <a:pt x="34" y="7"/>
                  </a:cubicBezTo>
                  <a:cubicBezTo>
                    <a:pt x="34" y="7"/>
                    <a:pt x="34" y="7"/>
                    <a:pt x="34" y="7"/>
                  </a:cubicBezTo>
                  <a:cubicBezTo>
                    <a:pt x="35" y="7"/>
                    <a:pt x="35" y="7"/>
                    <a:pt x="35" y="7"/>
                  </a:cubicBezTo>
                  <a:cubicBezTo>
                    <a:pt x="35" y="6"/>
                    <a:pt x="35" y="6"/>
                    <a:pt x="35" y="6"/>
                  </a:cubicBezTo>
                  <a:cubicBezTo>
                    <a:pt x="34" y="6"/>
                    <a:pt x="34" y="6"/>
                    <a:pt x="34" y="6"/>
                  </a:cubicBezTo>
                  <a:cubicBezTo>
                    <a:pt x="34" y="6"/>
                    <a:pt x="34" y="6"/>
                    <a:pt x="34" y="6"/>
                  </a:cubicBezTo>
                  <a:cubicBezTo>
                    <a:pt x="34" y="6"/>
                    <a:pt x="34" y="6"/>
                    <a:pt x="34" y="6"/>
                  </a:cubicBezTo>
                  <a:cubicBezTo>
                    <a:pt x="33" y="5"/>
                    <a:pt x="33" y="5"/>
                    <a:pt x="33" y="5"/>
                  </a:cubicBezTo>
                  <a:cubicBezTo>
                    <a:pt x="30" y="5"/>
                    <a:pt x="27" y="5"/>
                    <a:pt x="24" y="5"/>
                  </a:cubicBezTo>
                  <a:cubicBezTo>
                    <a:pt x="25" y="3"/>
                    <a:pt x="25" y="2"/>
                    <a:pt x="25" y="1"/>
                  </a:cubicBezTo>
                  <a:cubicBezTo>
                    <a:pt x="25" y="1"/>
                    <a:pt x="25" y="1"/>
                    <a:pt x="25" y="1"/>
                  </a:cubicBezTo>
                  <a:cubicBezTo>
                    <a:pt x="25" y="1"/>
                    <a:pt x="25" y="1"/>
                    <a:pt x="25" y="1"/>
                  </a:cubicBezTo>
                  <a:cubicBezTo>
                    <a:pt x="21" y="0"/>
                    <a:pt x="21" y="0"/>
                    <a:pt x="21" y="0"/>
                  </a:cubicBezTo>
                  <a:cubicBezTo>
                    <a:pt x="21" y="0"/>
                    <a:pt x="20" y="0"/>
                    <a:pt x="2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68" name="Freeform 154"/>
            <p:cNvSpPr>
              <a:spLocks noEditPoints="1"/>
            </p:cNvSpPr>
            <p:nvPr/>
          </p:nvSpPr>
          <p:spPr bwMode="auto">
            <a:xfrm>
              <a:off x="3917" y="2320"/>
              <a:ext cx="115" cy="104"/>
            </a:xfrm>
            <a:custGeom>
              <a:gdLst>
                <a:gd fmla="*/ 47 w 48" name="T0"/>
                <a:gd fmla="*/ 29 h 44" name="T1"/>
                <a:gd fmla="*/ 42 w 48" name="T2"/>
                <a:gd fmla="*/ 42 h 44" name="T3"/>
                <a:gd fmla="*/ 41 w 48" name="T4"/>
                <a:gd fmla="*/ 32 h 44" name="T5"/>
                <a:gd fmla="*/ 39 w 48" name="T6"/>
                <a:gd fmla="*/ 28 h 44" name="T7"/>
                <a:gd fmla="*/ 34 w 48" name="T8"/>
                <a:gd fmla="*/ 32 h 44" name="T9"/>
                <a:gd fmla="*/ 39 w 48" name="T10"/>
                <a:gd fmla="*/ 22 h 44" name="T11"/>
                <a:gd fmla="*/ 39 w 48" name="T12"/>
                <a:gd fmla="*/ 28 h 44" name="T13"/>
                <a:gd fmla="*/ 30 w 48" name="T14"/>
                <a:gd fmla="*/ 23 h 44" name="T15"/>
                <a:gd fmla="*/ 35 w 48" name="T16"/>
                <a:gd fmla="*/ 24 h 44" name="T17"/>
                <a:gd fmla="*/ 26 w 48" name="T18"/>
                <a:gd fmla="*/ 25 h 44" name="T19"/>
                <a:gd fmla="*/ 31 w 48" name="T20"/>
                <a:gd fmla="*/ 14 h 44" name="T21"/>
                <a:gd fmla="*/ 26 w 48" name="T22"/>
                <a:gd fmla="*/ 25 h 44" name="T23"/>
                <a:gd fmla="*/ 28 w 48" name="T24"/>
                <a:gd fmla="*/ 14 h 44" name="T25"/>
                <a:gd fmla="*/ 22 w 48" name="T26"/>
                <a:gd fmla="*/ 18 h 44" name="T27"/>
                <a:gd fmla="*/ 18 w 48" name="T28"/>
                <a:gd fmla="*/ 13 h 44" name="T29"/>
                <a:gd fmla="*/ 23 w 48" name="T30"/>
                <a:gd fmla="*/ 14 h 44" name="T31"/>
                <a:gd fmla="*/ 22 w 48" name="T32"/>
                <a:gd fmla="*/ 8 h 44" name="T33"/>
                <a:gd fmla="*/ 17 w 48" name="T34"/>
                <a:gd fmla="*/ 12 h 44" name="T35"/>
                <a:gd fmla="*/ 16 w 48" name="T36"/>
                <a:gd fmla="*/ 8 h 44" name="T37"/>
                <a:gd fmla="*/ 2 w 48" name="T38"/>
                <a:gd fmla="*/ 6 h 44" name="T39"/>
                <a:gd fmla="*/ 9 w 48" name="T40"/>
                <a:gd fmla="*/ 8 h 44" name="T41"/>
                <a:gd fmla="*/ 10 w 48" name="T42"/>
                <a:gd fmla="*/ 13 h 44" name="T43"/>
                <a:gd fmla="*/ 17 w 48" name="T44"/>
                <a:gd fmla="*/ 18 h 44" name="T45"/>
                <a:gd fmla="*/ 17 w 48" name="T46"/>
                <a:gd fmla="*/ 19 h 44" name="T47"/>
                <a:gd fmla="*/ 18 w 48" name="T48"/>
                <a:gd fmla="*/ 19 h 44" name="T49"/>
                <a:gd fmla="*/ 25 w 48" name="T50"/>
                <a:gd fmla="*/ 22 h 44" name="T51"/>
                <a:gd fmla="*/ 30 w 48" name="T52"/>
                <a:gd fmla="*/ 26 h 44" name="T53"/>
                <a:gd fmla="*/ 33 w 48" name="T54"/>
                <a:gd fmla="*/ 33 h 44" name="T55"/>
                <a:gd fmla="*/ 41 w 48" name="T56"/>
                <a:gd fmla="*/ 33 h 44" name="T57"/>
                <a:gd fmla="*/ 10 w 48" name="T58"/>
                <a:gd fmla="*/ 11 h 44" name="T59"/>
                <a:gd fmla="*/ 16 w 48" name="T60"/>
                <a:gd fmla="*/ 4 h 44" name="T61"/>
                <a:gd fmla="*/ 2 w 48" name="T62"/>
                <a:gd fmla="*/ 5 h 44" name="T63"/>
                <a:gd fmla="*/ 14 w 48" name="T64"/>
                <a:gd fmla="*/ 1 h 44" name="T65"/>
                <a:gd fmla="*/ 2 w 48" name="T66"/>
                <a:gd fmla="*/ 5 h 44" name="T67"/>
                <a:gd fmla="*/ 13 w 48" name="T68"/>
                <a:gd fmla="*/ 0 h 44" name="T69"/>
                <a:gd fmla="*/ 1 w 48" name="T70"/>
                <a:gd fmla="*/ 5 h 44" name="T71"/>
                <a:gd fmla="*/ 1 w 48" name="T72"/>
                <a:gd fmla="*/ 24 h 44" name="T73"/>
                <a:gd fmla="*/ 23 w 48" name="T74"/>
                <a:gd fmla="*/ 43 h 44" name="T75"/>
                <a:gd fmla="*/ 42 w 48" name="T76"/>
                <a:gd fmla="*/ 44 h 44" name="T77"/>
                <a:gd fmla="*/ 43 w 48" name="T78"/>
                <a:gd fmla="*/ 43 h 44" name="T79"/>
                <a:gd fmla="*/ 48 w 48" name="T80"/>
                <a:gd fmla="*/ 36 h 44" name="T81"/>
                <a:gd fmla="*/ 48 w 48" name="T82"/>
                <a:gd fmla="*/ 27 h 44" name="T83"/>
                <a:gd fmla="*/ 47 w 48" name="T84"/>
                <a:gd fmla="*/ 27 h 44" name="T85"/>
                <a:gd fmla="*/ 40 w 48" name="T86"/>
                <a:gd fmla="*/ 27 h 44" name="T87"/>
                <a:gd fmla="*/ 40 w 48" name="T88"/>
                <a:gd fmla="*/ 20 h 44" name="T89"/>
                <a:gd fmla="*/ 39 w 48" name="T90"/>
                <a:gd fmla="*/ 20 h 44" name="T91"/>
                <a:gd fmla="*/ 32 w 48" name="T92"/>
                <a:gd fmla="*/ 13 h 44" name="T93"/>
                <a:gd fmla="*/ 31 w 48" name="T94"/>
                <a:gd fmla="*/ 13 h 44" name="T95"/>
                <a:gd fmla="*/ 24 w 48" name="T96"/>
                <a:gd fmla="*/ 13 h 44" name="T97"/>
                <a:gd fmla="*/ 24 w 48" name="T98"/>
                <a:gd fmla="*/ 7 h 44" name="T99"/>
                <a:gd fmla="*/ 24 w 48" name="T100"/>
                <a:gd fmla="*/ 7 h 44" name="T101"/>
                <a:gd fmla="*/ 17 w 48" name="T102"/>
                <a:gd fmla="*/ 7 h 44" name="T103"/>
                <a:gd fmla="*/ 17 w 48" name="T104"/>
                <a:gd fmla="*/ 0 h 4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4" w="48">
                  <a:moveTo>
                    <a:pt x="42" y="42"/>
                  </a:moveTo>
                  <a:cubicBezTo>
                    <a:pt x="42" y="33"/>
                    <a:pt x="42" y="33"/>
                    <a:pt x="42" y="33"/>
                  </a:cubicBezTo>
                  <a:cubicBezTo>
                    <a:pt x="42" y="32"/>
                    <a:pt x="43" y="32"/>
                    <a:pt x="43" y="31"/>
                  </a:cubicBezTo>
                  <a:cubicBezTo>
                    <a:pt x="44" y="30"/>
                    <a:pt x="45" y="29"/>
                    <a:pt x="47" y="29"/>
                  </a:cubicBezTo>
                  <a:cubicBezTo>
                    <a:pt x="47" y="30"/>
                    <a:pt x="47" y="31"/>
                    <a:pt x="47" y="32"/>
                  </a:cubicBezTo>
                  <a:cubicBezTo>
                    <a:pt x="47" y="34"/>
                    <a:pt x="47" y="35"/>
                    <a:pt x="47" y="36"/>
                  </a:cubicBezTo>
                  <a:cubicBezTo>
                    <a:pt x="47" y="37"/>
                    <a:pt x="47" y="37"/>
                    <a:pt x="47" y="37"/>
                  </a:cubicBezTo>
                  <a:cubicBezTo>
                    <a:pt x="45" y="39"/>
                    <a:pt x="44" y="41"/>
                    <a:pt x="42" y="42"/>
                  </a:cubicBezTo>
                  <a:moveTo>
                    <a:pt x="42" y="28"/>
                  </a:moveTo>
                  <a:cubicBezTo>
                    <a:pt x="43" y="28"/>
                    <a:pt x="44" y="28"/>
                    <a:pt x="45" y="28"/>
                  </a:cubicBezTo>
                  <a:cubicBezTo>
                    <a:pt x="44" y="29"/>
                    <a:pt x="44" y="30"/>
                    <a:pt x="43" y="31"/>
                  </a:cubicBezTo>
                  <a:cubicBezTo>
                    <a:pt x="42" y="31"/>
                    <a:pt x="42" y="32"/>
                    <a:pt x="41" y="32"/>
                  </a:cubicBezTo>
                  <a:cubicBezTo>
                    <a:pt x="39" y="33"/>
                    <a:pt x="38" y="33"/>
                    <a:pt x="36" y="33"/>
                  </a:cubicBezTo>
                  <a:cubicBezTo>
                    <a:pt x="36" y="33"/>
                    <a:pt x="36" y="33"/>
                    <a:pt x="35" y="33"/>
                  </a:cubicBezTo>
                  <a:cubicBezTo>
                    <a:pt x="36" y="32"/>
                    <a:pt x="38" y="30"/>
                    <a:pt x="39" y="29"/>
                  </a:cubicBezTo>
                  <a:cubicBezTo>
                    <a:pt x="39" y="28"/>
                    <a:pt x="39" y="28"/>
                    <a:pt x="39" y="28"/>
                  </a:cubicBezTo>
                  <a:cubicBezTo>
                    <a:pt x="40" y="28"/>
                    <a:pt x="40" y="28"/>
                    <a:pt x="40" y="28"/>
                  </a:cubicBezTo>
                  <a:cubicBezTo>
                    <a:pt x="41" y="28"/>
                    <a:pt x="41" y="28"/>
                    <a:pt x="41" y="28"/>
                  </a:cubicBezTo>
                  <a:cubicBezTo>
                    <a:pt x="41" y="28"/>
                    <a:pt x="42" y="28"/>
                    <a:pt x="42" y="28"/>
                  </a:cubicBezTo>
                  <a:moveTo>
                    <a:pt x="34" y="32"/>
                  </a:moveTo>
                  <a:cubicBezTo>
                    <a:pt x="34" y="30"/>
                    <a:pt x="34" y="30"/>
                    <a:pt x="34" y="28"/>
                  </a:cubicBezTo>
                  <a:cubicBezTo>
                    <a:pt x="34" y="28"/>
                    <a:pt x="34" y="27"/>
                    <a:pt x="34" y="26"/>
                  </a:cubicBezTo>
                  <a:cubicBezTo>
                    <a:pt x="35" y="26"/>
                    <a:pt x="35" y="25"/>
                    <a:pt x="36" y="24"/>
                  </a:cubicBezTo>
                  <a:cubicBezTo>
                    <a:pt x="37" y="23"/>
                    <a:pt x="38" y="23"/>
                    <a:pt x="39" y="22"/>
                  </a:cubicBezTo>
                  <a:cubicBezTo>
                    <a:pt x="39" y="23"/>
                    <a:pt x="39" y="23"/>
                    <a:pt x="39" y="24"/>
                  </a:cubicBezTo>
                  <a:cubicBezTo>
                    <a:pt x="39" y="25"/>
                    <a:pt x="39" y="26"/>
                    <a:pt x="39" y="28"/>
                  </a:cubicBezTo>
                  <a:cubicBezTo>
                    <a:pt x="39" y="28"/>
                    <a:pt x="39" y="28"/>
                    <a:pt x="39" y="28"/>
                  </a:cubicBezTo>
                  <a:cubicBezTo>
                    <a:pt x="39" y="28"/>
                    <a:pt x="39" y="28"/>
                    <a:pt x="39" y="28"/>
                  </a:cubicBezTo>
                  <a:cubicBezTo>
                    <a:pt x="38" y="29"/>
                    <a:pt x="38" y="29"/>
                    <a:pt x="38" y="29"/>
                  </a:cubicBezTo>
                  <a:cubicBezTo>
                    <a:pt x="37" y="30"/>
                    <a:pt x="36" y="31"/>
                    <a:pt x="34" y="32"/>
                  </a:cubicBezTo>
                  <a:moveTo>
                    <a:pt x="27" y="25"/>
                  </a:moveTo>
                  <a:cubicBezTo>
                    <a:pt x="28" y="25"/>
                    <a:pt x="29" y="24"/>
                    <a:pt x="30" y="23"/>
                  </a:cubicBezTo>
                  <a:cubicBezTo>
                    <a:pt x="31" y="22"/>
                    <a:pt x="32" y="22"/>
                    <a:pt x="32" y="21"/>
                  </a:cubicBezTo>
                  <a:cubicBezTo>
                    <a:pt x="33" y="21"/>
                    <a:pt x="34" y="21"/>
                    <a:pt x="36" y="21"/>
                  </a:cubicBezTo>
                  <a:cubicBezTo>
                    <a:pt x="36" y="21"/>
                    <a:pt x="37" y="21"/>
                    <a:pt x="38" y="21"/>
                  </a:cubicBezTo>
                  <a:cubicBezTo>
                    <a:pt x="37" y="22"/>
                    <a:pt x="36" y="23"/>
                    <a:pt x="35" y="24"/>
                  </a:cubicBezTo>
                  <a:cubicBezTo>
                    <a:pt x="34" y="24"/>
                    <a:pt x="34" y="25"/>
                    <a:pt x="33" y="25"/>
                  </a:cubicBezTo>
                  <a:cubicBezTo>
                    <a:pt x="32" y="25"/>
                    <a:pt x="31" y="25"/>
                    <a:pt x="30" y="25"/>
                  </a:cubicBezTo>
                  <a:cubicBezTo>
                    <a:pt x="29" y="25"/>
                    <a:pt x="28" y="25"/>
                    <a:pt x="27" y="25"/>
                  </a:cubicBezTo>
                  <a:moveTo>
                    <a:pt x="26" y="25"/>
                  </a:moveTo>
                  <a:cubicBezTo>
                    <a:pt x="26" y="24"/>
                    <a:pt x="26" y="23"/>
                    <a:pt x="26" y="22"/>
                  </a:cubicBezTo>
                  <a:cubicBezTo>
                    <a:pt x="26" y="21"/>
                    <a:pt x="26" y="20"/>
                    <a:pt x="26" y="19"/>
                  </a:cubicBezTo>
                  <a:cubicBezTo>
                    <a:pt x="26" y="18"/>
                    <a:pt x="27" y="18"/>
                    <a:pt x="27" y="17"/>
                  </a:cubicBezTo>
                  <a:cubicBezTo>
                    <a:pt x="28" y="16"/>
                    <a:pt x="29" y="15"/>
                    <a:pt x="31" y="14"/>
                  </a:cubicBezTo>
                  <a:cubicBezTo>
                    <a:pt x="31" y="15"/>
                    <a:pt x="31" y="16"/>
                    <a:pt x="31" y="17"/>
                  </a:cubicBezTo>
                  <a:cubicBezTo>
                    <a:pt x="31" y="19"/>
                    <a:pt x="31" y="20"/>
                    <a:pt x="31" y="21"/>
                  </a:cubicBezTo>
                  <a:cubicBezTo>
                    <a:pt x="30" y="21"/>
                    <a:pt x="30" y="22"/>
                    <a:pt x="29" y="22"/>
                  </a:cubicBezTo>
                  <a:cubicBezTo>
                    <a:pt x="28" y="23"/>
                    <a:pt x="27" y="24"/>
                    <a:pt x="26" y="25"/>
                  </a:cubicBezTo>
                  <a:moveTo>
                    <a:pt x="20" y="18"/>
                  </a:moveTo>
                  <a:cubicBezTo>
                    <a:pt x="21" y="17"/>
                    <a:pt x="23" y="15"/>
                    <a:pt x="23" y="15"/>
                  </a:cubicBezTo>
                  <a:cubicBezTo>
                    <a:pt x="24" y="15"/>
                    <a:pt x="24" y="15"/>
                    <a:pt x="24" y="14"/>
                  </a:cubicBezTo>
                  <a:cubicBezTo>
                    <a:pt x="25" y="14"/>
                    <a:pt x="27" y="14"/>
                    <a:pt x="28" y="14"/>
                  </a:cubicBezTo>
                  <a:cubicBezTo>
                    <a:pt x="29" y="14"/>
                    <a:pt x="29" y="14"/>
                    <a:pt x="29" y="14"/>
                  </a:cubicBezTo>
                  <a:cubicBezTo>
                    <a:pt x="28" y="15"/>
                    <a:pt x="28" y="16"/>
                    <a:pt x="27" y="16"/>
                  </a:cubicBezTo>
                  <a:cubicBezTo>
                    <a:pt x="26" y="17"/>
                    <a:pt x="25" y="18"/>
                    <a:pt x="25" y="18"/>
                  </a:cubicBezTo>
                  <a:cubicBezTo>
                    <a:pt x="24" y="18"/>
                    <a:pt x="23" y="18"/>
                    <a:pt x="22" y="18"/>
                  </a:cubicBezTo>
                  <a:cubicBezTo>
                    <a:pt x="21" y="18"/>
                    <a:pt x="21" y="18"/>
                    <a:pt x="20" y="18"/>
                  </a:cubicBezTo>
                  <a:moveTo>
                    <a:pt x="18" y="18"/>
                  </a:moveTo>
                  <a:cubicBezTo>
                    <a:pt x="18" y="16"/>
                    <a:pt x="18" y="15"/>
                    <a:pt x="18" y="13"/>
                  </a:cubicBezTo>
                  <a:cubicBezTo>
                    <a:pt x="18" y="13"/>
                    <a:pt x="18" y="13"/>
                    <a:pt x="18" y="13"/>
                  </a:cubicBezTo>
                  <a:cubicBezTo>
                    <a:pt x="19" y="12"/>
                    <a:pt x="19" y="12"/>
                    <a:pt x="20" y="11"/>
                  </a:cubicBezTo>
                  <a:cubicBezTo>
                    <a:pt x="21" y="10"/>
                    <a:pt x="22" y="9"/>
                    <a:pt x="23" y="8"/>
                  </a:cubicBezTo>
                  <a:cubicBezTo>
                    <a:pt x="23" y="9"/>
                    <a:pt x="23" y="10"/>
                    <a:pt x="23" y="11"/>
                  </a:cubicBezTo>
                  <a:cubicBezTo>
                    <a:pt x="23" y="12"/>
                    <a:pt x="23" y="13"/>
                    <a:pt x="23" y="14"/>
                  </a:cubicBezTo>
                  <a:cubicBezTo>
                    <a:pt x="22" y="14"/>
                    <a:pt x="22" y="14"/>
                    <a:pt x="22" y="14"/>
                  </a:cubicBezTo>
                  <a:cubicBezTo>
                    <a:pt x="21" y="15"/>
                    <a:pt x="20" y="17"/>
                    <a:pt x="18" y="18"/>
                  </a:cubicBezTo>
                  <a:moveTo>
                    <a:pt x="17" y="8"/>
                  </a:moveTo>
                  <a:cubicBezTo>
                    <a:pt x="18" y="8"/>
                    <a:pt x="20" y="8"/>
                    <a:pt x="22" y="8"/>
                  </a:cubicBezTo>
                  <a:cubicBezTo>
                    <a:pt x="22" y="8"/>
                    <a:pt x="22" y="8"/>
                    <a:pt x="22" y="8"/>
                  </a:cubicBezTo>
                  <a:cubicBezTo>
                    <a:pt x="21" y="9"/>
                    <a:pt x="20" y="9"/>
                    <a:pt x="19" y="10"/>
                  </a:cubicBezTo>
                  <a:cubicBezTo>
                    <a:pt x="19" y="11"/>
                    <a:pt x="18" y="11"/>
                    <a:pt x="17" y="12"/>
                  </a:cubicBezTo>
                  <a:cubicBezTo>
                    <a:pt x="17" y="12"/>
                    <a:pt x="17" y="12"/>
                    <a:pt x="17" y="12"/>
                  </a:cubicBezTo>
                  <a:cubicBezTo>
                    <a:pt x="16" y="12"/>
                    <a:pt x="14" y="11"/>
                    <a:pt x="13" y="11"/>
                  </a:cubicBezTo>
                  <a:cubicBezTo>
                    <a:pt x="12" y="11"/>
                    <a:pt x="12" y="11"/>
                    <a:pt x="11" y="12"/>
                  </a:cubicBezTo>
                  <a:cubicBezTo>
                    <a:pt x="12" y="11"/>
                    <a:pt x="14" y="10"/>
                    <a:pt x="15" y="9"/>
                  </a:cubicBezTo>
                  <a:cubicBezTo>
                    <a:pt x="15" y="9"/>
                    <a:pt x="16" y="8"/>
                    <a:pt x="16" y="8"/>
                  </a:cubicBezTo>
                  <a:cubicBezTo>
                    <a:pt x="16" y="8"/>
                    <a:pt x="17" y="8"/>
                    <a:pt x="17" y="8"/>
                  </a:cubicBezTo>
                  <a:moveTo>
                    <a:pt x="2" y="43"/>
                  </a:moveTo>
                  <a:cubicBezTo>
                    <a:pt x="2" y="35"/>
                    <a:pt x="2" y="30"/>
                    <a:pt x="2" y="24"/>
                  </a:cubicBezTo>
                  <a:cubicBezTo>
                    <a:pt x="1" y="19"/>
                    <a:pt x="1" y="14"/>
                    <a:pt x="2" y="6"/>
                  </a:cubicBezTo>
                  <a:cubicBezTo>
                    <a:pt x="2" y="6"/>
                    <a:pt x="3" y="6"/>
                    <a:pt x="4" y="6"/>
                  </a:cubicBezTo>
                  <a:cubicBezTo>
                    <a:pt x="5" y="6"/>
                    <a:pt x="6" y="6"/>
                    <a:pt x="7" y="6"/>
                  </a:cubicBezTo>
                  <a:cubicBezTo>
                    <a:pt x="8" y="6"/>
                    <a:pt x="8" y="6"/>
                    <a:pt x="9" y="6"/>
                  </a:cubicBezTo>
                  <a:cubicBezTo>
                    <a:pt x="9" y="7"/>
                    <a:pt x="9" y="7"/>
                    <a:pt x="9" y="8"/>
                  </a:cubicBezTo>
                  <a:cubicBezTo>
                    <a:pt x="9" y="9"/>
                    <a:pt x="9" y="10"/>
                    <a:pt x="10" y="12"/>
                  </a:cubicBezTo>
                  <a:cubicBezTo>
                    <a:pt x="10" y="12"/>
                    <a:pt x="10" y="12"/>
                    <a:pt x="10" y="12"/>
                  </a:cubicBezTo>
                  <a:cubicBezTo>
                    <a:pt x="10" y="13"/>
                    <a:pt x="10" y="13"/>
                    <a:pt x="10" y="13"/>
                  </a:cubicBezTo>
                  <a:cubicBezTo>
                    <a:pt x="10" y="13"/>
                    <a:pt x="10" y="13"/>
                    <a:pt x="10" y="13"/>
                  </a:cubicBezTo>
                  <a:cubicBezTo>
                    <a:pt x="10" y="13"/>
                    <a:pt x="10" y="13"/>
                    <a:pt x="10" y="13"/>
                  </a:cubicBezTo>
                  <a:cubicBezTo>
                    <a:pt x="11" y="12"/>
                    <a:pt x="12" y="12"/>
                    <a:pt x="13" y="12"/>
                  </a:cubicBezTo>
                  <a:cubicBezTo>
                    <a:pt x="14" y="12"/>
                    <a:pt x="15" y="13"/>
                    <a:pt x="17" y="13"/>
                  </a:cubicBezTo>
                  <a:cubicBezTo>
                    <a:pt x="17" y="15"/>
                    <a:pt x="17" y="16"/>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21" y="19"/>
                    <a:pt x="22" y="19"/>
                  </a:cubicBezTo>
                  <a:cubicBezTo>
                    <a:pt x="23" y="19"/>
                    <a:pt x="24" y="19"/>
                    <a:pt x="25" y="19"/>
                  </a:cubicBezTo>
                  <a:cubicBezTo>
                    <a:pt x="25" y="20"/>
                    <a:pt x="25" y="21"/>
                    <a:pt x="25" y="22"/>
                  </a:cubicBezTo>
                  <a:cubicBezTo>
                    <a:pt x="25" y="23"/>
                    <a:pt x="25" y="24"/>
                    <a:pt x="25" y="26"/>
                  </a:cubicBezTo>
                  <a:cubicBezTo>
                    <a:pt x="25" y="26"/>
                    <a:pt x="25" y="26"/>
                    <a:pt x="25" y="26"/>
                  </a:cubicBezTo>
                  <a:cubicBezTo>
                    <a:pt x="26" y="26"/>
                    <a:pt x="26" y="26"/>
                    <a:pt x="26" y="26"/>
                  </a:cubicBezTo>
                  <a:cubicBezTo>
                    <a:pt x="27" y="26"/>
                    <a:pt x="28" y="26"/>
                    <a:pt x="30" y="26"/>
                  </a:cubicBezTo>
                  <a:cubicBezTo>
                    <a:pt x="31" y="26"/>
                    <a:pt x="32" y="26"/>
                    <a:pt x="33" y="26"/>
                  </a:cubicBezTo>
                  <a:cubicBezTo>
                    <a:pt x="33" y="27"/>
                    <a:pt x="33" y="28"/>
                    <a:pt x="33" y="29"/>
                  </a:cubicBezTo>
                  <a:cubicBezTo>
                    <a:pt x="33" y="30"/>
                    <a:pt x="33" y="31"/>
                    <a:pt x="33" y="33"/>
                  </a:cubicBezTo>
                  <a:cubicBezTo>
                    <a:pt x="33" y="33"/>
                    <a:pt x="33" y="33"/>
                    <a:pt x="33" y="33"/>
                  </a:cubicBezTo>
                  <a:cubicBezTo>
                    <a:pt x="34" y="33"/>
                    <a:pt x="34" y="33"/>
                    <a:pt x="34" y="33"/>
                  </a:cubicBezTo>
                  <a:cubicBezTo>
                    <a:pt x="34" y="34"/>
                    <a:pt x="34" y="34"/>
                    <a:pt x="34" y="34"/>
                  </a:cubicBezTo>
                  <a:cubicBezTo>
                    <a:pt x="35" y="34"/>
                    <a:pt x="36" y="34"/>
                    <a:pt x="36" y="34"/>
                  </a:cubicBezTo>
                  <a:cubicBezTo>
                    <a:pt x="38" y="34"/>
                    <a:pt x="39" y="34"/>
                    <a:pt x="41" y="33"/>
                  </a:cubicBezTo>
                  <a:cubicBezTo>
                    <a:pt x="41" y="43"/>
                    <a:pt x="41" y="43"/>
                    <a:pt x="41" y="43"/>
                  </a:cubicBezTo>
                  <a:cubicBezTo>
                    <a:pt x="35" y="42"/>
                    <a:pt x="29" y="42"/>
                    <a:pt x="23" y="42"/>
                  </a:cubicBezTo>
                  <a:cubicBezTo>
                    <a:pt x="17" y="42"/>
                    <a:pt x="10" y="42"/>
                    <a:pt x="2" y="43"/>
                  </a:cubicBezTo>
                  <a:moveTo>
                    <a:pt x="10" y="11"/>
                  </a:moveTo>
                  <a:cubicBezTo>
                    <a:pt x="10" y="10"/>
                    <a:pt x="10" y="9"/>
                    <a:pt x="10" y="8"/>
                  </a:cubicBezTo>
                  <a:cubicBezTo>
                    <a:pt x="10" y="7"/>
                    <a:pt x="10" y="7"/>
                    <a:pt x="10" y="6"/>
                  </a:cubicBezTo>
                  <a:cubicBezTo>
                    <a:pt x="11" y="5"/>
                    <a:pt x="13" y="3"/>
                    <a:pt x="16" y="1"/>
                  </a:cubicBezTo>
                  <a:cubicBezTo>
                    <a:pt x="16" y="2"/>
                    <a:pt x="16" y="3"/>
                    <a:pt x="16" y="4"/>
                  </a:cubicBezTo>
                  <a:cubicBezTo>
                    <a:pt x="16" y="5"/>
                    <a:pt x="16" y="6"/>
                    <a:pt x="16" y="7"/>
                  </a:cubicBezTo>
                  <a:cubicBezTo>
                    <a:pt x="15" y="8"/>
                    <a:pt x="15" y="8"/>
                    <a:pt x="14" y="8"/>
                  </a:cubicBezTo>
                  <a:cubicBezTo>
                    <a:pt x="13" y="9"/>
                    <a:pt x="12" y="10"/>
                    <a:pt x="10" y="11"/>
                  </a:cubicBezTo>
                  <a:moveTo>
                    <a:pt x="2" y="5"/>
                  </a:moveTo>
                  <a:cubicBezTo>
                    <a:pt x="7" y="2"/>
                    <a:pt x="7" y="2"/>
                    <a:pt x="7" y="2"/>
                  </a:cubicBezTo>
                  <a:cubicBezTo>
                    <a:pt x="7" y="2"/>
                    <a:pt x="8" y="2"/>
                    <a:pt x="8" y="2"/>
                  </a:cubicBezTo>
                  <a:cubicBezTo>
                    <a:pt x="9" y="1"/>
                    <a:pt x="11" y="1"/>
                    <a:pt x="13" y="1"/>
                  </a:cubicBezTo>
                  <a:cubicBezTo>
                    <a:pt x="13" y="1"/>
                    <a:pt x="14" y="1"/>
                    <a:pt x="14" y="1"/>
                  </a:cubicBezTo>
                  <a:cubicBezTo>
                    <a:pt x="12" y="3"/>
                    <a:pt x="10" y="4"/>
                    <a:pt x="9" y="5"/>
                  </a:cubicBezTo>
                  <a:cubicBezTo>
                    <a:pt x="8" y="5"/>
                    <a:pt x="7" y="5"/>
                    <a:pt x="6" y="5"/>
                  </a:cubicBezTo>
                  <a:cubicBezTo>
                    <a:pt x="6" y="5"/>
                    <a:pt x="5" y="5"/>
                    <a:pt x="4" y="5"/>
                  </a:cubicBezTo>
                  <a:cubicBezTo>
                    <a:pt x="4" y="5"/>
                    <a:pt x="3" y="5"/>
                    <a:pt x="2" y="5"/>
                  </a:cubicBezTo>
                  <a:moveTo>
                    <a:pt x="16" y="0"/>
                  </a:moveTo>
                  <a:cubicBezTo>
                    <a:pt x="16" y="0"/>
                    <a:pt x="16" y="0"/>
                    <a:pt x="16" y="0"/>
                  </a:cubicBezTo>
                  <a:cubicBezTo>
                    <a:pt x="16" y="0"/>
                    <a:pt x="16" y="0"/>
                    <a:pt x="16" y="0"/>
                  </a:cubicBezTo>
                  <a:cubicBezTo>
                    <a:pt x="15" y="0"/>
                    <a:pt x="14" y="0"/>
                    <a:pt x="13" y="0"/>
                  </a:cubicBezTo>
                  <a:cubicBezTo>
                    <a:pt x="11" y="0"/>
                    <a:pt x="9" y="0"/>
                    <a:pt x="8" y="1"/>
                  </a:cubicBezTo>
                  <a:cubicBezTo>
                    <a:pt x="7" y="1"/>
                    <a:pt x="7" y="1"/>
                    <a:pt x="6" y="2"/>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0" y="14"/>
                    <a:pt x="0" y="19"/>
                    <a:pt x="1" y="24"/>
                  </a:cubicBezTo>
                  <a:cubicBezTo>
                    <a:pt x="1" y="30"/>
                    <a:pt x="1" y="35"/>
                    <a:pt x="1" y="43"/>
                  </a:cubicBezTo>
                  <a:cubicBezTo>
                    <a:pt x="0" y="43"/>
                    <a:pt x="0" y="43"/>
                    <a:pt x="0" y="43"/>
                  </a:cubicBezTo>
                  <a:cubicBezTo>
                    <a:pt x="1" y="44"/>
                    <a:pt x="1" y="44"/>
                    <a:pt x="1" y="44"/>
                  </a:cubicBezTo>
                  <a:cubicBezTo>
                    <a:pt x="9" y="43"/>
                    <a:pt x="16" y="43"/>
                    <a:pt x="23" y="43"/>
                  </a:cubicBezTo>
                  <a:cubicBezTo>
                    <a:pt x="29" y="43"/>
                    <a:pt x="35" y="43"/>
                    <a:pt x="41" y="44"/>
                  </a:cubicBezTo>
                  <a:cubicBezTo>
                    <a:pt x="42" y="44"/>
                    <a:pt x="42" y="44"/>
                    <a:pt x="42" y="44"/>
                  </a:cubicBezTo>
                  <a:cubicBezTo>
                    <a:pt x="42" y="44"/>
                    <a:pt x="42" y="44"/>
                    <a:pt x="42" y="44"/>
                  </a:cubicBezTo>
                  <a:cubicBezTo>
                    <a:pt x="42" y="44"/>
                    <a:pt x="42" y="44"/>
                    <a:pt x="42" y="44"/>
                  </a:cubicBezTo>
                  <a:cubicBezTo>
                    <a:pt x="42" y="44"/>
                    <a:pt x="42" y="44"/>
                    <a:pt x="42" y="44"/>
                  </a:cubicBezTo>
                  <a:cubicBezTo>
                    <a:pt x="43" y="44"/>
                    <a:pt x="43" y="44"/>
                    <a:pt x="43" y="44"/>
                  </a:cubicBezTo>
                  <a:cubicBezTo>
                    <a:pt x="43" y="43"/>
                    <a:pt x="43" y="43"/>
                    <a:pt x="43" y="43"/>
                  </a:cubicBezTo>
                  <a:cubicBezTo>
                    <a:pt x="43" y="43"/>
                    <a:pt x="43" y="43"/>
                    <a:pt x="43" y="43"/>
                  </a:cubicBezTo>
                  <a:cubicBezTo>
                    <a:pt x="45" y="41"/>
                    <a:pt x="46" y="39"/>
                    <a:pt x="48" y="37"/>
                  </a:cubicBezTo>
                  <a:cubicBezTo>
                    <a:pt x="48" y="36"/>
                    <a:pt x="48" y="36"/>
                    <a:pt x="48" y="36"/>
                  </a:cubicBezTo>
                  <a:cubicBezTo>
                    <a:pt x="48" y="36"/>
                    <a:pt x="48" y="36"/>
                    <a:pt x="48" y="36"/>
                  </a:cubicBezTo>
                  <a:cubicBezTo>
                    <a:pt x="48" y="36"/>
                    <a:pt x="48" y="36"/>
                    <a:pt x="48" y="36"/>
                  </a:cubicBezTo>
                  <a:cubicBezTo>
                    <a:pt x="48" y="35"/>
                    <a:pt x="48" y="34"/>
                    <a:pt x="48" y="32"/>
                  </a:cubicBezTo>
                  <a:cubicBezTo>
                    <a:pt x="48" y="31"/>
                    <a:pt x="48" y="29"/>
                    <a:pt x="48" y="28"/>
                  </a:cubicBezTo>
                  <a:cubicBezTo>
                    <a:pt x="48" y="28"/>
                    <a:pt x="48" y="28"/>
                    <a:pt x="48" y="28"/>
                  </a:cubicBezTo>
                  <a:cubicBezTo>
                    <a:pt x="48" y="27"/>
                    <a:pt x="48" y="27"/>
                    <a:pt x="48" y="27"/>
                  </a:cubicBezTo>
                  <a:cubicBezTo>
                    <a:pt x="48" y="27"/>
                    <a:pt x="48" y="27"/>
                    <a:pt x="48" y="27"/>
                  </a:cubicBezTo>
                  <a:cubicBezTo>
                    <a:pt x="47" y="27"/>
                    <a:pt x="47" y="27"/>
                    <a:pt x="47" y="27"/>
                  </a:cubicBezTo>
                  <a:cubicBezTo>
                    <a:pt x="47" y="27"/>
                    <a:pt x="47" y="27"/>
                    <a:pt x="47" y="27"/>
                  </a:cubicBezTo>
                  <a:cubicBezTo>
                    <a:pt x="47" y="27"/>
                    <a:pt x="47" y="27"/>
                    <a:pt x="47" y="27"/>
                  </a:cubicBezTo>
                  <a:cubicBezTo>
                    <a:pt x="46" y="27"/>
                    <a:pt x="44" y="27"/>
                    <a:pt x="42" y="27"/>
                  </a:cubicBezTo>
                  <a:cubicBezTo>
                    <a:pt x="42" y="27"/>
                    <a:pt x="41" y="27"/>
                    <a:pt x="41" y="27"/>
                  </a:cubicBezTo>
                  <a:cubicBezTo>
                    <a:pt x="40" y="27"/>
                    <a:pt x="40" y="27"/>
                    <a:pt x="40" y="27"/>
                  </a:cubicBezTo>
                  <a:cubicBezTo>
                    <a:pt x="40" y="27"/>
                    <a:pt x="40" y="27"/>
                    <a:pt x="40" y="27"/>
                  </a:cubicBezTo>
                  <a:cubicBezTo>
                    <a:pt x="40" y="26"/>
                    <a:pt x="40" y="25"/>
                    <a:pt x="40" y="24"/>
                  </a:cubicBezTo>
                  <a:cubicBezTo>
                    <a:pt x="40" y="23"/>
                    <a:pt x="40" y="22"/>
                    <a:pt x="40" y="21"/>
                  </a:cubicBezTo>
                  <a:cubicBezTo>
                    <a:pt x="40" y="21"/>
                    <a:pt x="40" y="21"/>
                    <a:pt x="40" y="21"/>
                  </a:cubicBezTo>
                  <a:cubicBezTo>
                    <a:pt x="40" y="20"/>
                    <a:pt x="40" y="20"/>
                    <a:pt x="40"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7" y="20"/>
                    <a:pt x="36" y="20"/>
                  </a:cubicBezTo>
                  <a:cubicBezTo>
                    <a:pt x="34" y="20"/>
                    <a:pt x="33" y="20"/>
                    <a:pt x="32" y="20"/>
                  </a:cubicBezTo>
                  <a:cubicBezTo>
                    <a:pt x="32" y="19"/>
                    <a:pt x="32" y="18"/>
                    <a:pt x="32" y="17"/>
                  </a:cubicBezTo>
                  <a:cubicBezTo>
                    <a:pt x="32" y="16"/>
                    <a:pt x="32" y="14"/>
                    <a:pt x="32" y="13"/>
                  </a:cubicBezTo>
                  <a:cubicBezTo>
                    <a:pt x="32" y="13"/>
                    <a:pt x="32" y="13"/>
                    <a:pt x="32" y="13"/>
                  </a:cubicBezTo>
                  <a:cubicBezTo>
                    <a:pt x="32" y="13"/>
                    <a:pt x="32" y="13"/>
                    <a:pt x="32" y="13"/>
                  </a:cubicBezTo>
                  <a:cubicBezTo>
                    <a:pt x="32" y="13"/>
                    <a:pt x="32" y="13"/>
                    <a:pt x="32" y="13"/>
                  </a:cubicBezTo>
                  <a:cubicBezTo>
                    <a:pt x="31" y="13"/>
                    <a:pt x="31" y="13"/>
                    <a:pt x="31" y="13"/>
                  </a:cubicBezTo>
                  <a:cubicBezTo>
                    <a:pt x="31" y="13"/>
                    <a:pt x="31" y="13"/>
                    <a:pt x="31" y="13"/>
                  </a:cubicBezTo>
                  <a:cubicBezTo>
                    <a:pt x="31" y="13"/>
                    <a:pt x="31" y="13"/>
                    <a:pt x="31" y="13"/>
                  </a:cubicBezTo>
                  <a:cubicBezTo>
                    <a:pt x="30" y="13"/>
                    <a:pt x="29" y="13"/>
                    <a:pt x="28" y="13"/>
                  </a:cubicBezTo>
                  <a:cubicBezTo>
                    <a:pt x="27" y="13"/>
                    <a:pt x="25" y="13"/>
                    <a:pt x="24" y="13"/>
                  </a:cubicBezTo>
                  <a:cubicBezTo>
                    <a:pt x="24" y="13"/>
                    <a:pt x="24" y="12"/>
                    <a:pt x="24" y="11"/>
                  </a:cubicBezTo>
                  <a:cubicBezTo>
                    <a:pt x="24" y="10"/>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7"/>
                    <a:pt x="22" y="7"/>
                    <a:pt x="22" y="7"/>
                  </a:cubicBezTo>
                  <a:cubicBezTo>
                    <a:pt x="20" y="7"/>
                    <a:pt x="18" y="7"/>
                    <a:pt x="17" y="7"/>
                  </a:cubicBezTo>
                  <a:cubicBezTo>
                    <a:pt x="17" y="7"/>
                    <a:pt x="17" y="7"/>
                    <a:pt x="17" y="7"/>
                  </a:cubicBezTo>
                  <a:cubicBezTo>
                    <a:pt x="17" y="6"/>
                    <a:pt x="17" y="5"/>
                    <a:pt x="17" y="4"/>
                  </a:cubicBezTo>
                  <a:cubicBezTo>
                    <a:pt x="17" y="3"/>
                    <a:pt x="17" y="2"/>
                    <a:pt x="17" y="1"/>
                  </a:cubicBezTo>
                  <a:cubicBezTo>
                    <a:pt x="17" y="0"/>
                    <a:pt x="17" y="0"/>
                    <a:pt x="17" y="0"/>
                  </a:cubicBezTo>
                  <a:cubicBezTo>
                    <a:pt x="17" y="0"/>
                    <a:pt x="17" y="0"/>
                    <a:pt x="17" y="0"/>
                  </a:cubicBezTo>
                  <a:cubicBezTo>
                    <a:pt x="17" y="0"/>
                    <a:pt x="17" y="0"/>
                    <a:pt x="17" y="0"/>
                  </a:cubicBezTo>
                  <a:cubicBezTo>
                    <a:pt x="16" y="0"/>
                    <a:pt x="16"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69" name="Freeform 155"/>
            <p:cNvSpPr>
              <a:spLocks noEditPoints="1"/>
            </p:cNvSpPr>
            <p:nvPr/>
          </p:nvSpPr>
          <p:spPr bwMode="auto">
            <a:xfrm>
              <a:off x="3998" y="2400"/>
              <a:ext cx="14" cy="19"/>
            </a:xfrm>
            <a:custGeom>
              <a:gdLst>
                <a:gd fmla="*/ 2 w 6" name="T0"/>
                <a:gd fmla="*/ 4 h 8" name="T1"/>
                <a:gd fmla="*/ 2 w 6" name="T2"/>
                <a:gd fmla="*/ 1 h 8" name="T3"/>
                <a:gd fmla="*/ 3 w 6" name="T4"/>
                <a:gd fmla="*/ 1 h 8" name="T5"/>
                <a:gd fmla="*/ 4 w 6" name="T6"/>
                <a:gd fmla="*/ 1 h 8" name="T7"/>
                <a:gd fmla="*/ 5 w 6" name="T8"/>
                <a:gd fmla="*/ 1 h 8" name="T9"/>
                <a:gd fmla="*/ 5 w 6" name="T10"/>
                <a:gd fmla="*/ 1 h 8" name="T11"/>
                <a:gd fmla="*/ 5 w 6" name="T12"/>
                <a:gd fmla="*/ 2 h 8" name="T13"/>
                <a:gd fmla="*/ 3 w 6" name="T14"/>
                <a:gd fmla="*/ 2 h 8" name="T15"/>
                <a:gd fmla="*/ 3 w 6" name="T16"/>
                <a:gd fmla="*/ 3 h 8" name="T17"/>
                <a:gd fmla="*/ 3 w 6" name="T18"/>
                <a:gd fmla="*/ 3 h 8" name="T19"/>
                <a:gd fmla="*/ 4 w 6" name="T20"/>
                <a:gd fmla="*/ 7 h 8" name="T21"/>
                <a:gd fmla="*/ 3 w 6" name="T22"/>
                <a:gd fmla="*/ 7 h 8" name="T23"/>
                <a:gd fmla="*/ 1 w 6" name="T24"/>
                <a:gd fmla="*/ 7 h 8" name="T25"/>
                <a:gd fmla="*/ 1 w 6" name="T26"/>
                <a:gd fmla="*/ 6 h 8" name="T27"/>
                <a:gd fmla="*/ 2 w 6" name="T28"/>
                <a:gd fmla="*/ 6 h 8" name="T29"/>
                <a:gd fmla="*/ 3 w 6" name="T30"/>
                <a:gd fmla="*/ 6 h 8" name="T31"/>
                <a:gd fmla="*/ 4 w 6" name="T32"/>
                <a:gd fmla="*/ 4 h 8" name="T33"/>
                <a:gd fmla="*/ 2 w 6" name="T34"/>
                <a:gd fmla="*/ 4 h 8" name="T35"/>
                <a:gd fmla="*/ 2 w 6" name="T36"/>
                <a:gd fmla="*/ 4 h 8" name="T37"/>
                <a:gd fmla="*/ 3 w 6" name="T38"/>
                <a:gd fmla="*/ 0 h 8" name="T39"/>
                <a:gd fmla="*/ 1 w 6" name="T40"/>
                <a:gd fmla="*/ 1 h 8" name="T41"/>
                <a:gd fmla="*/ 1 w 6" name="T42"/>
                <a:gd fmla="*/ 4 h 8" name="T43"/>
                <a:gd fmla="*/ 1 w 6" name="T44"/>
                <a:gd fmla="*/ 5 h 8" name="T45"/>
                <a:gd fmla="*/ 2 w 6" name="T46"/>
                <a:gd fmla="*/ 5 h 8" name="T47"/>
                <a:gd fmla="*/ 2 w 6" name="T48"/>
                <a:gd fmla="*/ 5 h 8" name="T49"/>
                <a:gd fmla="*/ 3 w 6" name="T50"/>
                <a:gd fmla="*/ 5 h 8" name="T51"/>
                <a:gd fmla="*/ 3 w 6" name="T52"/>
                <a:gd fmla="*/ 5 h 8" name="T53"/>
                <a:gd fmla="*/ 2 w 6" name="T54"/>
                <a:gd fmla="*/ 5 h 8" name="T55"/>
                <a:gd fmla="*/ 2 w 6" name="T56"/>
                <a:gd fmla="*/ 5 h 8" name="T57"/>
                <a:gd fmla="*/ 1 w 6" name="T58"/>
                <a:gd fmla="*/ 6 h 8" name="T59"/>
                <a:gd fmla="*/ 1 w 6" name="T60"/>
                <a:gd fmla="*/ 6 h 8" name="T61"/>
                <a:gd fmla="*/ 0 w 6" name="T62"/>
                <a:gd fmla="*/ 7 h 8" name="T63"/>
                <a:gd fmla="*/ 1 w 6" name="T64"/>
                <a:gd fmla="*/ 7 h 8" name="T65"/>
                <a:gd fmla="*/ 3 w 6" name="T66"/>
                <a:gd fmla="*/ 8 h 8" name="T67"/>
                <a:gd fmla="*/ 4 w 6" name="T68"/>
                <a:gd fmla="*/ 7 h 8" name="T69"/>
                <a:gd fmla="*/ 6 w 6" name="T70"/>
                <a:gd fmla="*/ 4 h 8" name="T71"/>
                <a:gd fmla="*/ 5 w 6" name="T72"/>
                <a:gd fmla="*/ 3 h 8" name="T73"/>
                <a:gd fmla="*/ 6 w 6" name="T74"/>
                <a:gd fmla="*/ 2 h 8" name="T75"/>
                <a:gd fmla="*/ 6 w 6" name="T76"/>
                <a:gd fmla="*/ 2 h 8" name="T77"/>
                <a:gd fmla="*/ 6 w 6" name="T78"/>
                <a:gd fmla="*/ 1 h 8" name="T79"/>
                <a:gd fmla="*/ 5 w 6" name="T80"/>
                <a:gd fmla="*/ 0 h 8" name="T81"/>
                <a:gd fmla="*/ 5 w 6" name="T82"/>
                <a:gd fmla="*/ 0 h 8" name="T83"/>
                <a:gd fmla="*/ 4 w 6" name="T84"/>
                <a:gd fmla="*/ 0 h 8" name="T85"/>
                <a:gd fmla="*/ 4 w 6" name="T86"/>
                <a:gd fmla="*/ 0 h 8" name="T87"/>
                <a:gd fmla="*/ 3 w 6" name="T88"/>
                <a:gd fmla="*/ 0 h 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 w="6">
                  <a:moveTo>
                    <a:pt x="2" y="4"/>
                  </a:moveTo>
                  <a:cubicBezTo>
                    <a:pt x="2" y="3"/>
                    <a:pt x="2" y="2"/>
                    <a:pt x="2" y="1"/>
                  </a:cubicBezTo>
                  <a:cubicBezTo>
                    <a:pt x="2" y="1"/>
                    <a:pt x="2" y="1"/>
                    <a:pt x="3" y="1"/>
                  </a:cubicBezTo>
                  <a:cubicBezTo>
                    <a:pt x="3" y="1"/>
                    <a:pt x="4" y="1"/>
                    <a:pt x="4" y="1"/>
                  </a:cubicBezTo>
                  <a:cubicBezTo>
                    <a:pt x="5" y="1"/>
                    <a:pt x="5" y="1"/>
                    <a:pt x="5" y="1"/>
                  </a:cubicBezTo>
                  <a:cubicBezTo>
                    <a:pt x="5" y="1"/>
                    <a:pt x="5" y="1"/>
                    <a:pt x="5" y="1"/>
                  </a:cubicBezTo>
                  <a:cubicBezTo>
                    <a:pt x="5" y="2"/>
                    <a:pt x="5" y="2"/>
                    <a:pt x="5" y="2"/>
                  </a:cubicBezTo>
                  <a:cubicBezTo>
                    <a:pt x="4" y="2"/>
                    <a:pt x="4" y="2"/>
                    <a:pt x="3" y="2"/>
                  </a:cubicBezTo>
                  <a:cubicBezTo>
                    <a:pt x="3" y="2"/>
                    <a:pt x="3" y="2"/>
                    <a:pt x="3" y="3"/>
                  </a:cubicBezTo>
                  <a:cubicBezTo>
                    <a:pt x="3" y="3"/>
                    <a:pt x="3" y="3"/>
                    <a:pt x="3" y="3"/>
                  </a:cubicBezTo>
                  <a:cubicBezTo>
                    <a:pt x="5" y="3"/>
                    <a:pt x="6" y="6"/>
                    <a:pt x="4" y="7"/>
                  </a:cubicBezTo>
                  <a:cubicBezTo>
                    <a:pt x="4" y="7"/>
                    <a:pt x="3" y="7"/>
                    <a:pt x="3" y="7"/>
                  </a:cubicBezTo>
                  <a:cubicBezTo>
                    <a:pt x="2" y="7"/>
                    <a:pt x="2" y="7"/>
                    <a:pt x="1" y="7"/>
                  </a:cubicBezTo>
                  <a:cubicBezTo>
                    <a:pt x="1" y="6"/>
                    <a:pt x="1" y="6"/>
                    <a:pt x="1" y="6"/>
                  </a:cubicBezTo>
                  <a:cubicBezTo>
                    <a:pt x="2" y="6"/>
                    <a:pt x="2" y="6"/>
                    <a:pt x="2" y="6"/>
                  </a:cubicBezTo>
                  <a:cubicBezTo>
                    <a:pt x="3" y="6"/>
                    <a:pt x="3" y="6"/>
                    <a:pt x="3" y="6"/>
                  </a:cubicBezTo>
                  <a:cubicBezTo>
                    <a:pt x="4" y="6"/>
                    <a:pt x="5" y="5"/>
                    <a:pt x="4" y="4"/>
                  </a:cubicBezTo>
                  <a:cubicBezTo>
                    <a:pt x="3" y="4"/>
                    <a:pt x="3" y="4"/>
                    <a:pt x="2" y="4"/>
                  </a:cubicBezTo>
                  <a:cubicBezTo>
                    <a:pt x="2" y="4"/>
                    <a:pt x="2" y="4"/>
                    <a:pt x="2" y="4"/>
                  </a:cubicBezTo>
                  <a:moveTo>
                    <a:pt x="3" y="0"/>
                  </a:moveTo>
                  <a:cubicBezTo>
                    <a:pt x="1" y="0"/>
                    <a:pt x="1" y="1"/>
                    <a:pt x="1" y="1"/>
                  </a:cubicBezTo>
                  <a:cubicBezTo>
                    <a:pt x="1" y="4"/>
                    <a:pt x="1" y="4"/>
                    <a:pt x="1" y="4"/>
                  </a:cubicBezTo>
                  <a:cubicBezTo>
                    <a:pt x="1" y="5"/>
                    <a:pt x="1" y="5"/>
                    <a:pt x="1" y="5"/>
                  </a:cubicBezTo>
                  <a:cubicBezTo>
                    <a:pt x="2" y="5"/>
                    <a:pt x="2" y="5"/>
                    <a:pt x="2"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1" y="5"/>
                    <a:pt x="1" y="5"/>
                    <a:pt x="1" y="6"/>
                  </a:cubicBezTo>
                  <a:cubicBezTo>
                    <a:pt x="1" y="6"/>
                    <a:pt x="1" y="6"/>
                    <a:pt x="1" y="6"/>
                  </a:cubicBezTo>
                  <a:cubicBezTo>
                    <a:pt x="0" y="6"/>
                    <a:pt x="0" y="7"/>
                    <a:pt x="0" y="7"/>
                  </a:cubicBezTo>
                  <a:cubicBezTo>
                    <a:pt x="1" y="7"/>
                    <a:pt x="1" y="7"/>
                    <a:pt x="1" y="7"/>
                  </a:cubicBezTo>
                  <a:cubicBezTo>
                    <a:pt x="1" y="8"/>
                    <a:pt x="2" y="8"/>
                    <a:pt x="3" y="8"/>
                  </a:cubicBezTo>
                  <a:cubicBezTo>
                    <a:pt x="3" y="8"/>
                    <a:pt x="4" y="8"/>
                    <a:pt x="4" y="7"/>
                  </a:cubicBezTo>
                  <a:cubicBezTo>
                    <a:pt x="6" y="7"/>
                    <a:pt x="6" y="6"/>
                    <a:pt x="6" y="4"/>
                  </a:cubicBezTo>
                  <a:cubicBezTo>
                    <a:pt x="6" y="4"/>
                    <a:pt x="5" y="3"/>
                    <a:pt x="5" y="3"/>
                  </a:cubicBezTo>
                  <a:cubicBezTo>
                    <a:pt x="6" y="2"/>
                    <a:pt x="6" y="2"/>
                    <a:pt x="6" y="2"/>
                  </a:cubicBezTo>
                  <a:cubicBezTo>
                    <a:pt x="6" y="2"/>
                    <a:pt x="6" y="2"/>
                    <a:pt x="6" y="2"/>
                  </a:cubicBezTo>
                  <a:cubicBezTo>
                    <a:pt x="6" y="1"/>
                    <a:pt x="6" y="1"/>
                    <a:pt x="6" y="1"/>
                  </a:cubicBezTo>
                  <a:cubicBezTo>
                    <a:pt x="6" y="0"/>
                    <a:pt x="5" y="0"/>
                    <a:pt x="5" y="0"/>
                  </a:cubicBezTo>
                  <a:cubicBezTo>
                    <a:pt x="5" y="0"/>
                    <a:pt x="5" y="0"/>
                    <a:pt x="5" y="0"/>
                  </a:cubicBezTo>
                  <a:cubicBezTo>
                    <a:pt x="4" y="0"/>
                    <a:pt x="4" y="0"/>
                    <a:pt x="4" y="0"/>
                  </a:cubicBezTo>
                  <a:cubicBezTo>
                    <a:pt x="4" y="0"/>
                    <a:pt x="4" y="0"/>
                    <a:pt x="4" y="0"/>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70" name="Freeform 156"/>
            <p:cNvSpPr>
              <a:spLocks noEditPoints="1"/>
            </p:cNvSpPr>
            <p:nvPr/>
          </p:nvSpPr>
          <p:spPr bwMode="auto">
            <a:xfrm>
              <a:off x="3924" y="2343"/>
              <a:ext cx="17" cy="19"/>
            </a:xfrm>
            <a:custGeom>
              <a:gdLst>
                <a:gd fmla="*/ 1 w 7" name="T0"/>
                <a:gd fmla="*/ 3 h 8" name="T1"/>
                <a:gd fmla="*/ 1 w 7" name="T2"/>
                <a:gd fmla="*/ 3 h 8" name="T3"/>
                <a:gd fmla="*/ 1 w 7" name="T4"/>
                <a:gd fmla="*/ 2 h 8" name="T5"/>
                <a:gd fmla="*/ 4 w 7" name="T6"/>
                <a:gd fmla="*/ 0 h 8" name="T7"/>
                <a:gd fmla="*/ 4 w 7" name="T8"/>
                <a:gd fmla="*/ 0 h 8" name="T9"/>
                <a:gd fmla="*/ 4 w 7" name="T10"/>
                <a:gd fmla="*/ 1 h 8" name="T11"/>
                <a:gd fmla="*/ 4 w 7" name="T12"/>
                <a:gd fmla="*/ 6 h 8" name="T13"/>
                <a:gd fmla="*/ 5 w 7" name="T14"/>
                <a:gd fmla="*/ 6 h 8" name="T15"/>
                <a:gd fmla="*/ 6 w 7" name="T16"/>
                <a:gd fmla="*/ 6 h 8" name="T17"/>
                <a:gd fmla="*/ 6 w 7" name="T18"/>
                <a:gd fmla="*/ 7 h 8" name="T19"/>
                <a:gd fmla="*/ 6 w 7" name="T20"/>
                <a:gd fmla="*/ 7 h 8" name="T21"/>
                <a:gd fmla="*/ 6 w 7" name="T22"/>
                <a:gd fmla="*/ 8 h 8" name="T23"/>
                <a:gd fmla="*/ 1 w 7" name="T24"/>
                <a:gd fmla="*/ 7 h 8" name="T25"/>
                <a:gd fmla="*/ 1 w 7" name="T26"/>
                <a:gd fmla="*/ 6 h 8" name="T27"/>
                <a:gd fmla="*/ 1 w 7" name="T28"/>
                <a:gd fmla="*/ 6 h 8" name="T29"/>
                <a:gd fmla="*/ 3 w 7" name="T30"/>
                <a:gd fmla="*/ 6 h 8" name="T31"/>
                <a:gd fmla="*/ 3 w 7" name="T32"/>
                <a:gd fmla="*/ 2 h 8" name="T33"/>
                <a:gd fmla="*/ 1 w 7" name="T34"/>
                <a:gd fmla="*/ 3 h 8" name="T35"/>
                <a:gd fmla="*/ 1 w 7" name="T36"/>
                <a:gd fmla="*/ 3 h 8" name="T37"/>
                <a:gd fmla="*/ 4 w 7" name="T38"/>
                <a:gd fmla="*/ 0 h 8" name="T39"/>
                <a:gd fmla="*/ 3 w 7" name="T40"/>
                <a:gd fmla="*/ 0 h 8" name="T41"/>
                <a:gd fmla="*/ 0 w 7" name="T42"/>
                <a:gd fmla="*/ 1 h 8" name="T43"/>
                <a:gd fmla="*/ 0 w 7" name="T44"/>
                <a:gd fmla="*/ 2 h 8" name="T45"/>
                <a:gd fmla="*/ 0 w 7" name="T46"/>
                <a:gd fmla="*/ 2 h 8" name="T47"/>
                <a:gd fmla="*/ 1 w 7" name="T48"/>
                <a:gd fmla="*/ 4 h 8" name="T49"/>
                <a:gd fmla="*/ 1 w 7" name="T50"/>
                <a:gd fmla="*/ 4 h 8" name="T51"/>
                <a:gd fmla="*/ 1 w 7" name="T52"/>
                <a:gd fmla="*/ 4 h 8" name="T53"/>
                <a:gd fmla="*/ 2 w 7" name="T54"/>
                <a:gd fmla="*/ 4 h 8" name="T55"/>
                <a:gd fmla="*/ 2 w 7" name="T56"/>
                <a:gd fmla="*/ 4 h 8" name="T57"/>
                <a:gd fmla="*/ 2 w 7" name="T58"/>
                <a:gd fmla="*/ 4 h 8" name="T59"/>
                <a:gd fmla="*/ 2 w 7" name="T60"/>
                <a:gd fmla="*/ 5 h 8" name="T61"/>
                <a:gd fmla="*/ 1 w 7" name="T62"/>
                <a:gd fmla="*/ 5 h 8" name="T63"/>
                <a:gd fmla="*/ 1 w 7" name="T64"/>
                <a:gd fmla="*/ 5 h 8" name="T65"/>
                <a:gd fmla="*/ 0 w 7" name="T66"/>
                <a:gd fmla="*/ 6 h 8" name="T67"/>
                <a:gd fmla="*/ 0 w 7" name="T68"/>
                <a:gd fmla="*/ 7 h 8" name="T69"/>
                <a:gd fmla="*/ 1 w 7" name="T70"/>
                <a:gd fmla="*/ 8 h 8" name="T71"/>
                <a:gd fmla="*/ 3 w 7" name="T72"/>
                <a:gd fmla="*/ 8 h 8" name="T73"/>
                <a:gd fmla="*/ 6 w 7" name="T74"/>
                <a:gd fmla="*/ 8 h 8" name="T75"/>
                <a:gd fmla="*/ 6 w 7" name="T76"/>
                <a:gd fmla="*/ 8 h 8" name="T77"/>
                <a:gd fmla="*/ 7 w 7" name="T78"/>
                <a:gd fmla="*/ 7 h 8" name="T79"/>
                <a:gd fmla="*/ 7 w 7" name="T80"/>
                <a:gd fmla="*/ 7 h 8" name="T81"/>
                <a:gd fmla="*/ 7 w 7" name="T82"/>
                <a:gd fmla="*/ 6 h 8" name="T83"/>
                <a:gd fmla="*/ 6 w 7" name="T84"/>
                <a:gd fmla="*/ 5 h 8" name="T85"/>
                <a:gd fmla="*/ 5 w 7" name="T86"/>
                <a:gd fmla="*/ 5 h 8" name="T87"/>
                <a:gd fmla="*/ 5 w 7" name="T88"/>
                <a:gd fmla="*/ 1 h 8" name="T89"/>
                <a:gd fmla="*/ 5 w 7" name="T90"/>
                <a:gd fmla="*/ 0 h 8" name="T91"/>
                <a:gd fmla="*/ 4 w 7" name="T92"/>
                <a:gd fmla="*/ 0 h 8" name="T93"/>
                <a:gd fmla="*/ 4 w 7" name="T94"/>
                <a:gd fmla="*/ 0 h 8" name="T95"/>
                <a:gd fmla="*/ 4 w 7" name="T96"/>
                <a:gd fmla="*/ 0 h 8" name="T97"/>
                <a:gd fmla="*/ 4 w 7" name="T98"/>
                <a:gd fmla="*/ 0 h 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 w="7">
                  <a:moveTo>
                    <a:pt x="1" y="3"/>
                  </a:moveTo>
                  <a:cubicBezTo>
                    <a:pt x="1" y="3"/>
                    <a:pt x="1" y="3"/>
                    <a:pt x="1" y="3"/>
                  </a:cubicBezTo>
                  <a:cubicBezTo>
                    <a:pt x="1" y="3"/>
                    <a:pt x="1" y="2"/>
                    <a:pt x="1" y="2"/>
                  </a:cubicBezTo>
                  <a:cubicBezTo>
                    <a:pt x="2" y="2"/>
                    <a:pt x="4" y="0"/>
                    <a:pt x="4" y="0"/>
                  </a:cubicBezTo>
                  <a:cubicBezTo>
                    <a:pt x="4" y="0"/>
                    <a:pt x="4" y="0"/>
                    <a:pt x="4" y="0"/>
                  </a:cubicBezTo>
                  <a:cubicBezTo>
                    <a:pt x="4" y="1"/>
                    <a:pt x="4" y="1"/>
                    <a:pt x="4" y="1"/>
                  </a:cubicBezTo>
                  <a:cubicBezTo>
                    <a:pt x="4" y="3"/>
                    <a:pt x="4" y="4"/>
                    <a:pt x="4" y="6"/>
                  </a:cubicBezTo>
                  <a:cubicBezTo>
                    <a:pt x="5" y="6"/>
                    <a:pt x="5" y="6"/>
                    <a:pt x="5" y="6"/>
                  </a:cubicBezTo>
                  <a:cubicBezTo>
                    <a:pt x="6" y="6"/>
                    <a:pt x="6" y="6"/>
                    <a:pt x="6" y="6"/>
                  </a:cubicBezTo>
                  <a:cubicBezTo>
                    <a:pt x="6" y="7"/>
                    <a:pt x="6" y="7"/>
                    <a:pt x="6" y="7"/>
                  </a:cubicBezTo>
                  <a:cubicBezTo>
                    <a:pt x="6" y="7"/>
                    <a:pt x="6" y="7"/>
                    <a:pt x="6" y="7"/>
                  </a:cubicBezTo>
                  <a:cubicBezTo>
                    <a:pt x="6" y="8"/>
                    <a:pt x="6" y="8"/>
                    <a:pt x="6" y="8"/>
                  </a:cubicBezTo>
                  <a:cubicBezTo>
                    <a:pt x="4" y="8"/>
                    <a:pt x="3" y="7"/>
                    <a:pt x="1" y="7"/>
                  </a:cubicBezTo>
                  <a:cubicBezTo>
                    <a:pt x="1" y="6"/>
                    <a:pt x="1" y="6"/>
                    <a:pt x="1" y="6"/>
                  </a:cubicBezTo>
                  <a:cubicBezTo>
                    <a:pt x="1" y="6"/>
                    <a:pt x="1" y="6"/>
                    <a:pt x="1" y="6"/>
                  </a:cubicBezTo>
                  <a:cubicBezTo>
                    <a:pt x="2" y="6"/>
                    <a:pt x="2" y="6"/>
                    <a:pt x="3" y="6"/>
                  </a:cubicBezTo>
                  <a:cubicBezTo>
                    <a:pt x="3" y="5"/>
                    <a:pt x="3" y="4"/>
                    <a:pt x="3" y="2"/>
                  </a:cubicBezTo>
                  <a:cubicBezTo>
                    <a:pt x="2" y="3"/>
                    <a:pt x="2" y="3"/>
                    <a:pt x="1" y="3"/>
                  </a:cubicBezTo>
                  <a:cubicBezTo>
                    <a:pt x="1" y="3"/>
                    <a:pt x="1" y="3"/>
                    <a:pt x="1" y="3"/>
                  </a:cubicBezTo>
                  <a:moveTo>
                    <a:pt x="4" y="0"/>
                  </a:moveTo>
                  <a:cubicBezTo>
                    <a:pt x="3" y="0"/>
                    <a:pt x="3" y="0"/>
                    <a:pt x="3" y="0"/>
                  </a:cubicBezTo>
                  <a:cubicBezTo>
                    <a:pt x="2" y="0"/>
                    <a:pt x="1" y="1"/>
                    <a:pt x="0" y="1"/>
                  </a:cubicBezTo>
                  <a:cubicBezTo>
                    <a:pt x="0" y="2"/>
                    <a:pt x="0" y="2"/>
                    <a:pt x="0" y="2"/>
                  </a:cubicBezTo>
                  <a:cubicBezTo>
                    <a:pt x="0" y="2"/>
                    <a:pt x="0" y="2"/>
                    <a:pt x="0" y="2"/>
                  </a:cubicBezTo>
                  <a:cubicBezTo>
                    <a:pt x="0" y="3"/>
                    <a:pt x="0" y="3"/>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5"/>
                    <a:pt x="1" y="5"/>
                    <a:pt x="1" y="5"/>
                  </a:cubicBezTo>
                  <a:cubicBezTo>
                    <a:pt x="1" y="5"/>
                    <a:pt x="0" y="6"/>
                    <a:pt x="0" y="6"/>
                  </a:cubicBezTo>
                  <a:cubicBezTo>
                    <a:pt x="0" y="7"/>
                    <a:pt x="0" y="7"/>
                    <a:pt x="0" y="7"/>
                  </a:cubicBezTo>
                  <a:cubicBezTo>
                    <a:pt x="0" y="8"/>
                    <a:pt x="1" y="8"/>
                    <a:pt x="1" y="8"/>
                  </a:cubicBezTo>
                  <a:cubicBezTo>
                    <a:pt x="2" y="8"/>
                    <a:pt x="3" y="8"/>
                    <a:pt x="3" y="8"/>
                  </a:cubicBezTo>
                  <a:cubicBezTo>
                    <a:pt x="4" y="8"/>
                    <a:pt x="5" y="8"/>
                    <a:pt x="6" y="8"/>
                  </a:cubicBezTo>
                  <a:cubicBezTo>
                    <a:pt x="6" y="8"/>
                    <a:pt x="6" y="8"/>
                    <a:pt x="6" y="8"/>
                  </a:cubicBezTo>
                  <a:cubicBezTo>
                    <a:pt x="7" y="7"/>
                    <a:pt x="7" y="7"/>
                    <a:pt x="7" y="7"/>
                  </a:cubicBezTo>
                  <a:cubicBezTo>
                    <a:pt x="7" y="7"/>
                    <a:pt x="7" y="7"/>
                    <a:pt x="7" y="7"/>
                  </a:cubicBezTo>
                  <a:cubicBezTo>
                    <a:pt x="7" y="6"/>
                    <a:pt x="7" y="6"/>
                    <a:pt x="7" y="6"/>
                  </a:cubicBezTo>
                  <a:cubicBezTo>
                    <a:pt x="7" y="6"/>
                    <a:pt x="6" y="5"/>
                    <a:pt x="6" y="5"/>
                  </a:cubicBezTo>
                  <a:cubicBezTo>
                    <a:pt x="5" y="5"/>
                    <a:pt x="5" y="5"/>
                    <a:pt x="5" y="5"/>
                  </a:cubicBezTo>
                  <a:cubicBezTo>
                    <a:pt x="5" y="4"/>
                    <a:pt x="5" y="2"/>
                    <a:pt x="5" y="1"/>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71" name="Freeform 157"/>
            <p:cNvSpPr>
              <a:spLocks noEditPoints="1"/>
            </p:cNvSpPr>
            <p:nvPr/>
          </p:nvSpPr>
          <p:spPr bwMode="auto">
            <a:xfrm>
              <a:off x="3941" y="2355"/>
              <a:ext cx="17" cy="19"/>
            </a:xfrm>
            <a:custGeom>
              <a:gdLst>
                <a:gd fmla="*/ 1 w 7" name="T0"/>
                <a:gd fmla="*/ 2 h 8" name="T1"/>
                <a:gd fmla="*/ 1 w 7" name="T2"/>
                <a:gd fmla="*/ 1 h 8" name="T3"/>
                <a:gd fmla="*/ 3 w 7" name="T4"/>
                <a:gd fmla="*/ 1 h 8" name="T5"/>
                <a:gd fmla="*/ 5 w 7" name="T6"/>
                <a:gd fmla="*/ 2 h 8" name="T7"/>
                <a:gd fmla="*/ 3 w 7" name="T8"/>
                <a:gd fmla="*/ 6 h 8" name="T9"/>
                <a:gd fmla="*/ 3 w 7" name="T10"/>
                <a:gd fmla="*/ 6 h 8" name="T11"/>
                <a:gd fmla="*/ 4 w 7" name="T12"/>
                <a:gd fmla="*/ 7 h 8" name="T13"/>
                <a:gd fmla="*/ 6 w 7" name="T14"/>
                <a:gd fmla="*/ 7 h 8" name="T15"/>
                <a:gd fmla="*/ 6 w 7" name="T16"/>
                <a:gd fmla="*/ 8 h 8" name="T17"/>
                <a:gd fmla="*/ 3 w 7" name="T18"/>
                <a:gd fmla="*/ 8 h 8" name="T19"/>
                <a:gd fmla="*/ 2 w 7" name="T20"/>
                <a:gd fmla="*/ 8 h 8" name="T21"/>
                <a:gd fmla="*/ 2 w 7" name="T22"/>
                <a:gd fmla="*/ 7 h 8" name="T23"/>
                <a:gd fmla="*/ 2 w 7" name="T24"/>
                <a:gd fmla="*/ 7 h 8" name="T25"/>
                <a:gd fmla="*/ 2 w 7" name="T26"/>
                <a:gd fmla="*/ 6 h 8" name="T27"/>
                <a:gd fmla="*/ 4 w 7" name="T28"/>
                <a:gd fmla="*/ 4 h 8" name="T29"/>
                <a:gd fmla="*/ 4 w 7" name="T30"/>
                <a:gd fmla="*/ 3 h 8" name="T31"/>
                <a:gd fmla="*/ 3 w 7" name="T32"/>
                <a:gd fmla="*/ 2 h 8" name="T33"/>
                <a:gd fmla="*/ 3 w 7" name="T34"/>
                <a:gd fmla="*/ 2 h 8" name="T35"/>
                <a:gd fmla="*/ 1 w 7" name="T36"/>
                <a:gd fmla="*/ 2 h 8" name="T37"/>
                <a:gd fmla="*/ 3 w 7" name="T38"/>
                <a:gd fmla="*/ 0 h 8" name="T39"/>
                <a:gd fmla="*/ 1 w 7" name="T40"/>
                <a:gd fmla="*/ 1 h 8" name="T41"/>
                <a:gd fmla="*/ 0 w 7" name="T42"/>
                <a:gd fmla="*/ 1 h 8" name="T43"/>
                <a:gd fmla="*/ 1 w 7" name="T44"/>
                <a:gd fmla="*/ 3 h 8" name="T45"/>
                <a:gd fmla="*/ 1 w 7" name="T46"/>
                <a:gd fmla="*/ 3 h 8" name="T47"/>
                <a:gd fmla="*/ 1 w 7" name="T48"/>
                <a:gd fmla="*/ 3 h 8" name="T49"/>
                <a:gd fmla="*/ 3 w 7" name="T50"/>
                <a:gd fmla="*/ 3 h 8" name="T51"/>
                <a:gd fmla="*/ 3 w 7" name="T52"/>
                <a:gd fmla="*/ 3 h 8" name="T53"/>
                <a:gd fmla="*/ 3 w 7" name="T54"/>
                <a:gd fmla="*/ 3 h 8" name="T55"/>
                <a:gd fmla="*/ 3 w 7" name="T56"/>
                <a:gd fmla="*/ 4 h 8" name="T57"/>
                <a:gd fmla="*/ 1 w 7" name="T58"/>
                <a:gd fmla="*/ 6 h 8" name="T59"/>
                <a:gd fmla="*/ 1 w 7" name="T60"/>
                <a:gd fmla="*/ 6 h 8" name="T61"/>
                <a:gd fmla="*/ 1 w 7" name="T62"/>
                <a:gd fmla="*/ 7 h 8" name="T63"/>
                <a:gd fmla="*/ 1 w 7" name="T64"/>
                <a:gd fmla="*/ 8 h 8" name="T65"/>
                <a:gd fmla="*/ 1 w 7" name="T66"/>
                <a:gd fmla="*/ 8 h 8" name="T67"/>
                <a:gd fmla="*/ 1 w 7" name="T68"/>
                <a:gd fmla="*/ 8 h 8" name="T69"/>
                <a:gd fmla="*/ 3 w 7" name="T70"/>
                <a:gd fmla="*/ 8 h 8" name="T71"/>
                <a:gd fmla="*/ 6 w 7" name="T72"/>
                <a:gd fmla="*/ 8 h 8" name="T73"/>
                <a:gd fmla="*/ 7 w 7" name="T74"/>
                <a:gd fmla="*/ 8 h 8" name="T75"/>
                <a:gd fmla="*/ 7 w 7" name="T76"/>
                <a:gd fmla="*/ 8 h 8" name="T77"/>
                <a:gd fmla="*/ 7 w 7" name="T78"/>
                <a:gd fmla="*/ 6 h 8" name="T79"/>
                <a:gd fmla="*/ 6 w 7" name="T80"/>
                <a:gd fmla="*/ 6 h 8" name="T81"/>
                <a:gd fmla="*/ 6 w 7" name="T82"/>
                <a:gd fmla="*/ 6 h 8" name="T83"/>
                <a:gd fmla="*/ 4 w 7" name="T84"/>
                <a:gd fmla="*/ 6 h 8" name="T85"/>
                <a:gd fmla="*/ 6 w 7" name="T86"/>
                <a:gd fmla="*/ 1 h 8" name="T87"/>
                <a:gd fmla="*/ 3 w 7" name="T88"/>
                <a:gd fmla="*/ 0 h 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 w="7">
                  <a:moveTo>
                    <a:pt x="1" y="2"/>
                  </a:moveTo>
                  <a:cubicBezTo>
                    <a:pt x="1" y="1"/>
                    <a:pt x="1" y="1"/>
                    <a:pt x="1" y="1"/>
                  </a:cubicBezTo>
                  <a:cubicBezTo>
                    <a:pt x="2" y="1"/>
                    <a:pt x="3" y="1"/>
                    <a:pt x="3" y="1"/>
                  </a:cubicBezTo>
                  <a:cubicBezTo>
                    <a:pt x="4" y="1"/>
                    <a:pt x="5" y="1"/>
                    <a:pt x="5" y="2"/>
                  </a:cubicBezTo>
                  <a:cubicBezTo>
                    <a:pt x="6" y="3"/>
                    <a:pt x="4" y="5"/>
                    <a:pt x="3" y="6"/>
                  </a:cubicBezTo>
                  <a:cubicBezTo>
                    <a:pt x="3" y="6"/>
                    <a:pt x="3" y="6"/>
                    <a:pt x="3" y="6"/>
                  </a:cubicBezTo>
                  <a:cubicBezTo>
                    <a:pt x="4" y="7"/>
                    <a:pt x="4" y="7"/>
                    <a:pt x="4" y="7"/>
                  </a:cubicBezTo>
                  <a:cubicBezTo>
                    <a:pt x="6" y="7"/>
                    <a:pt x="6" y="7"/>
                    <a:pt x="6" y="7"/>
                  </a:cubicBezTo>
                  <a:cubicBezTo>
                    <a:pt x="6" y="8"/>
                    <a:pt x="6" y="8"/>
                    <a:pt x="6" y="8"/>
                  </a:cubicBezTo>
                  <a:cubicBezTo>
                    <a:pt x="5" y="8"/>
                    <a:pt x="4" y="8"/>
                    <a:pt x="3" y="8"/>
                  </a:cubicBezTo>
                  <a:cubicBezTo>
                    <a:pt x="2" y="8"/>
                    <a:pt x="2" y="8"/>
                    <a:pt x="2" y="8"/>
                  </a:cubicBezTo>
                  <a:cubicBezTo>
                    <a:pt x="2" y="7"/>
                    <a:pt x="2" y="7"/>
                    <a:pt x="2" y="7"/>
                  </a:cubicBezTo>
                  <a:cubicBezTo>
                    <a:pt x="2" y="7"/>
                    <a:pt x="2" y="7"/>
                    <a:pt x="2" y="7"/>
                  </a:cubicBezTo>
                  <a:cubicBezTo>
                    <a:pt x="2" y="6"/>
                    <a:pt x="2" y="6"/>
                    <a:pt x="2" y="6"/>
                  </a:cubicBezTo>
                  <a:cubicBezTo>
                    <a:pt x="3" y="6"/>
                    <a:pt x="3" y="5"/>
                    <a:pt x="4" y="4"/>
                  </a:cubicBezTo>
                  <a:cubicBezTo>
                    <a:pt x="4" y="4"/>
                    <a:pt x="4" y="4"/>
                    <a:pt x="4" y="3"/>
                  </a:cubicBezTo>
                  <a:cubicBezTo>
                    <a:pt x="4" y="3"/>
                    <a:pt x="4" y="2"/>
                    <a:pt x="3" y="2"/>
                  </a:cubicBezTo>
                  <a:cubicBezTo>
                    <a:pt x="3" y="2"/>
                    <a:pt x="3" y="2"/>
                    <a:pt x="3" y="2"/>
                  </a:cubicBezTo>
                  <a:cubicBezTo>
                    <a:pt x="2" y="2"/>
                    <a:pt x="2" y="2"/>
                    <a:pt x="1" y="2"/>
                  </a:cubicBezTo>
                  <a:moveTo>
                    <a:pt x="3" y="0"/>
                  </a:moveTo>
                  <a:cubicBezTo>
                    <a:pt x="2" y="0"/>
                    <a:pt x="1" y="0"/>
                    <a:pt x="1" y="1"/>
                  </a:cubicBezTo>
                  <a:cubicBezTo>
                    <a:pt x="0" y="1"/>
                    <a:pt x="0" y="1"/>
                    <a:pt x="0" y="1"/>
                  </a:cubicBezTo>
                  <a:cubicBezTo>
                    <a:pt x="1" y="3"/>
                    <a:pt x="1" y="3"/>
                    <a:pt x="1" y="3"/>
                  </a:cubicBezTo>
                  <a:cubicBezTo>
                    <a:pt x="1" y="3"/>
                    <a:pt x="1" y="3"/>
                    <a:pt x="1" y="3"/>
                  </a:cubicBezTo>
                  <a:cubicBezTo>
                    <a:pt x="1" y="3"/>
                    <a:pt x="1" y="3"/>
                    <a:pt x="1" y="3"/>
                  </a:cubicBezTo>
                  <a:cubicBezTo>
                    <a:pt x="2" y="3"/>
                    <a:pt x="2" y="3"/>
                    <a:pt x="3" y="3"/>
                  </a:cubicBezTo>
                  <a:cubicBezTo>
                    <a:pt x="3" y="3"/>
                    <a:pt x="3" y="3"/>
                    <a:pt x="3" y="3"/>
                  </a:cubicBezTo>
                  <a:cubicBezTo>
                    <a:pt x="3" y="3"/>
                    <a:pt x="3" y="3"/>
                    <a:pt x="3" y="3"/>
                  </a:cubicBezTo>
                  <a:cubicBezTo>
                    <a:pt x="3" y="4"/>
                    <a:pt x="3" y="4"/>
                    <a:pt x="3" y="4"/>
                  </a:cubicBezTo>
                  <a:cubicBezTo>
                    <a:pt x="3" y="5"/>
                    <a:pt x="2" y="5"/>
                    <a:pt x="1" y="6"/>
                  </a:cubicBezTo>
                  <a:cubicBezTo>
                    <a:pt x="1" y="6"/>
                    <a:pt x="1" y="6"/>
                    <a:pt x="1" y="6"/>
                  </a:cubicBezTo>
                  <a:cubicBezTo>
                    <a:pt x="1" y="7"/>
                    <a:pt x="1" y="7"/>
                    <a:pt x="1" y="7"/>
                  </a:cubicBezTo>
                  <a:cubicBezTo>
                    <a:pt x="1" y="8"/>
                    <a:pt x="1" y="8"/>
                    <a:pt x="1" y="8"/>
                  </a:cubicBezTo>
                  <a:cubicBezTo>
                    <a:pt x="1" y="8"/>
                    <a:pt x="1" y="8"/>
                    <a:pt x="1" y="8"/>
                  </a:cubicBezTo>
                  <a:cubicBezTo>
                    <a:pt x="1" y="8"/>
                    <a:pt x="1" y="8"/>
                    <a:pt x="1" y="8"/>
                  </a:cubicBezTo>
                  <a:cubicBezTo>
                    <a:pt x="2" y="8"/>
                    <a:pt x="2" y="8"/>
                    <a:pt x="3" y="8"/>
                  </a:cubicBezTo>
                  <a:cubicBezTo>
                    <a:pt x="4" y="8"/>
                    <a:pt x="5" y="8"/>
                    <a:pt x="6" y="8"/>
                  </a:cubicBezTo>
                  <a:cubicBezTo>
                    <a:pt x="7" y="8"/>
                    <a:pt x="7" y="8"/>
                    <a:pt x="7" y="8"/>
                  </a:cubicBezTo>
                  <a:cubicBezTo>
                    <a:pt x="7" y="8"/>
                    <a:pt x="7" y="8"/>
                    <a:pt x="7" y="8"/>
                  </a:cubicBezTo>
                  <a:cubicBezTo>
                    <a:pt x="7" y="8"/>
                    <a:pt x="7" y="7"/>
                    <a:pt x="7" y="6"/>
                  </a:cubicBezTo>
                  <a:cubicBezTo>
                    <a:pt x="6" y="6"/>
                    <a:pt x="6" y="6"/>
                    <a:pt x="6" y="6"/>
                  </a:cubicBezTo>
                  <a:cubicBezTo>
                    <a:pt x="6" y="6"/>
                    <a:pt x="6" y="6"/>
                    <a:pt x="6" y="6"/>
                  </a:cubicBezTo>
                  <a:cubicBezTo>
                    <a:pt x="4" y="6"/>
                    <a:pt x="4" y="6"/>
                    <a:pt x="4" y="6"/>
                  </a:cubicBezTo>
                  <a:cubicBezTo>
                    <a:pt x="5" y="5"/>
                    <a:pt x="7" y="3"/>
                    <a:pt x="6"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72" name="Freeform 158"/>
            <p:cNvSpPr>
              <a:spLocks noEditPoints="1"/>
            </p:cNvSpPr>
            <p:nvPr/>
          </p:nvSpPr>
          <p:spPr bwMode="auto">
            <a:xfrm>
              <a:off x="3960" y="2370"/>
              <a:ext cx="14" cy="21"/>
            </a:xfrm>
            <a:custGeom>
              <a:gdLst>
                <a:gd fmla="*/ 1 w 6" name="T0"/>
                <a:gd fmla="*/ 2 h 9" name="T1"/>
                <a:gd fmla="*/ 1 w 6" name="T2"/>
                <a:gd fmla="*/ 1 h 9" name="T3"/>
                <a:gd fmla="*/ 2 w 6" name="T4"/>
                <a:gd fmla="*/ 1 h 9" name="T5"/>
                <a:gd fmla="*/ 3 w 6" name="T6"/>
                <a:gd fmla="*/ 1 h 9" name="T7"/>
                <a:gd fmla="*/ 5 w 6" name="T8"/>
                <a:gd fmla="*/ 1 h 9" name="T9"/>
                <a:gd fmla="*/ 5 w 6" name="T10"/>
                <a:gd fmla="*/ 2 h 9" name="T11"/>
                <a:gd fmla="*/ 4 w 6" name="T12"/>
                <a:gd fmla="*/ 4 h 9" name="T13"/>
                <a:gd fmla="*/ 4 w 6" name="T14"/>
                <a:gd fmla="*/ 4 h 9" name="T15"/>
                <a:gd fmla="*/ 4 w 6" name="T16"/>
                <a:gd fmla="*/ 4 h 9" name="T17"/>
                <a:gd fmla="*/ 6 w 6" name="T18"/>
                <a:gd fmla="*/ 6 h 9" name="T19"/>
                <a:gd fmla="*/ 4 w 6" name="T20"/>
                <a:gd fmla="*/ 8 h 9" name="T21"/>
                <a:gd fmla="*/ 3 w 6" name="T22"/>
                <a:gd fmla="*/ 8 h 9" name="T23"/>
                <a:gd fmla="*/ 1 w 6" name="T24"/>
                <a:gd fmla="*/ 8 h 9" name="T25"/>
                <a:gd fmla="*/ 1 w 6" name="T26"/>
                <a:gd fmla="*/ 7 h 9" name="T27"/>
                <a:gd fmla="*/ 3 w 6" name="T28"/>
                <a:gd fmla="*/ 7 h 9" name="T29"/>
                <a:gd fmla="*/ 3 w 6" name="T30"/>
                <a:gd fmla="*/ 7 h 9" name="T31"/>
                <a:gd fmla="*/ 4 w 6" name="T32"/>
                <a:gd fmla="*/ 7 h 9" name="T33"/>
                <a:gd fmla="*/ 4 w 6" name="T34"/>
                <a:gd fmla="*/ 6 h 9" name="T35"/>
                <a:gd fmla="*/ 4 w 6" name="T36"/>
                <a:gd fmla="*/ 5 h 9" name="T37"/>
                <a:gd fmla="*/ 3 w 6" name="T38"/>
                <a:gd fmla="*/ 5 h 9" name="T39"/>
                <a:gd fmla="*/ 2 w 6" name="T40"/>
                <a:gd fmla="*/ 5 h 9" name="T41"/>
                <a:gd fmla="*/ 2 w 6" name="T42"/>
                <a:gd fmla="*/ 4 h 9" name="T43"/>
                <a:gd fmla="*/ 2 w 6" name="T44"/>
                <a:gd fmla="*/ 4 h 9" name="T45"/>
                <a:gd fmla="*/ 4 w 6" name="T46"/>
                <a:gd fmla="*/ 4 h 9" name="T47"/>
                <a:gd fmla="*/ 4 w 6" name="T48"/>
                <a:gd fmla="*/ 3 h 9" name="T49"/>
                <a:gd fmla="*/ 2 w 6" name="T50"/>
                <a:gd fmla="*/ 2 h 9" name="T51"/>
                <a:gd fmla="*/ 1 w 6" name="T52"/>
                <a:gd fmla="*/ 2 h 9" name="T53"/>
                <a:gd fmla="*/ 3 w 6" name="T54"/>
                <a:gd fmla="*/ 0 h 9" name="T55"/>
                <a:gd fmla="*/ 1 w 6" name="T56"/>
                <a:gd fmla="*/ 0 h 9" name="T57"/>
                <a:gd fmla="*/ 1 w 6" name="T58"/>
                <a:gd fmla="*/ 1 h 9" name="T59"/>
                <a:gd fmla="*/ 1 w 6" name="T60"/>
                <a:gd fmla="*/ 1 h 9" name="T61"/>
                <a:gd fmla="*/ 1 w 6" name="T62"/>
                <a:gd fmla="*/ 2 h 9" name="T63"/>
                <a:gd fmla="*/ 1 w 6" name="T64"/>
                <a:gd fmla="*/ 3 h 9" name="T65"/>
                <a:gd fmla="*/ 1 w 6" name="T66"/>
                <a:gd fmla="*/ 3 h 9" name="T67"/>
                <a:gd fmla="*/ 1 w 6" name="T68"/>
                <a:gd fmla="*/ 3 h 9" name="T69"/>
                <a:gd fmla="*/ 2 w 6" name="T70"/>
                <a:gd fmla="*/ 2 h 9" name="T71"/>
                <a:gd fmla="*/ 3 w 6" name="T72"/>
                <a:gd fmla="*/ 3 h 9" name="T73"/>
                <a:gd fmla="*/ 3 w 6" name="T74"/>
                <a:gd fmla="*/ 3 h 9" name="T75"/>
                <a:gd fmla="*/ 2 w 6" name="T76"/>
                <a:gd fmla="*/ 3 h 9" name="T77"/>
                <a:gd fmla="*/ 2 w 6" name="T78"/>
                <a:gd fmla="*/ 3 h 9" name="T79"/>
                <a:gd fmla="*/ 2 w 6" name="T80"/>
                <a:gd fmla="*/ 3 h 9" name="T81"/>
                <a:gd fmla="*/ 1 w 6" name="T82"/>
                <a:gd fmla="*/ 4 h 9" name="T83"/>
                <a:gd fmla="*/ 1 w 6" name="T84"/>
                <a:gd fmla="*/ 4 h 9" name="T85"/>
                <a:gd fmla="*/ 1 w 6" name="T86"/>
                <a:gd fmla="*/ 5 h 9" name="T87"/>
                <a:gd fmla="*/ 2 w 6" name="T88"/>
                <a:gd fmla="*/ 5 h 9" name="T89"/>
                <a:gd fmla="*/ 2 w 6" name="T90"/>
                <a:gd fmla="*/ 6 h 9" name="T91"/>
                <a:gd fmla="*/ 3 w 6" name="T92"/>
                <a:gd fmla="*/ 5 h 9" name="T93"/>
                <a:gd fmla="*/ 3 w 6" name="T94"/>
                <a:gd fmla="*/ 6 h 9" name="T95"/>
                <a:gd fmla="*/ 4 w 6" name="T96"/>
                <a:gd fmla="*/ 6 h 9" name="T97"/>
                <a:gd fmla="*/ 4 w 6" name="T98"/>
                <a:gd fmla="*/ 6 h 9" name="T99"/>
                <a:gd fmla="*/ 3 w 6" name="T100"/>
                <a:gd fmla="*/ 6 h 9" name="T101"/>
                <a:gd fmla="*/ 3 w 6" name="T102"/>
                <a:gd fmla="*/ 6 h 9" name="T103"/>
                <a:gd fmla="*/ 2 w 6" name="T104"/>
                <a:gd fmla="*/ 6 h 9" name="T105"/>
                <a:gd fmla="*/ 1 w 6" name="T106"/>
                <a:gd fmla="*/ 6 h 9" name="T107"/>
                <a:gd fmla="*/ 0 w 6" name="T108"/>
                <a:gd fmla="*/ 8 h 9" name="T109"/>
                <a:gd fmla="*/ 0 w 6" name="T110"/>
                <a:gd fmla="*/ 8 h 9" name="T111"/>
                <a:gd fmla="*/ 3 w 6" name="T112"/>
                <a:gd fmla="*/ 9 h 9" name="T113"/>
                <a:gd fmla="*/ 4 w 6" name="T114"/>
                <a:gd fmla="*/ 9 h 9" name="T115"/>
                <a:gd fmla="*/ 6 w 6" name="T116"/>
                <a:gd fmla="*/ 6 h 9" name="T117"/>
                <a:gd fmla="*/ 5 w 6" name="T118"/>
                <a:gd fmla="*/ 4 h 9" name="T119"/>
                <a:gd fmla="*/ 6 w 6" name="T120"/>
                <a:gd fmla="*/ 2 h 9" name="T121"/>
                <a:gd fmla="*/ 5 w 6" name="T122"/>
                <a:gd fmla="*/ 1 h 9" name="T123"/>
                <a:gd fmla="*/ 3 w 6" name="T124"/>
                <a:gd fmla="*/ 0 h 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 w="6">
                  <a:moveTo>
                    <a:pt x="1" y="2"/>
                  </a:moveTo>
                  <a:cubicBezTo>
                    <a:pt x="1" y="1"/>
                    <a:pt x="1" y="1"/>
                    <a:pt x="1" y="1"/>
                  </a:cubicBezTo>
                  <a:cubicBezTo>
                    <a:pt x="2" y="1"/>
                    <a:pt x="2" y="1"/>
                    <a:pt x="2" y="1"/>
                  </a:cubicBezTo>
                  <a:cubicBezTo>
                    <a:pt x="2" y="1"/>
                    <a:pt x="3" y="1"/>
                    <a:pt x="3" y="1"/>
                  </a:cubicBezTo>
                  <a:cubicBezTo>
                    <a:pt x="4" y="1"/>
                    <a:pt x="4" y="1"/>
                    <a:pt x="5" y="1"/>
                  </a:cubicBezTo>
                  <a:cubicBezTo>
                    <a:pt x="5" y="2"/>
                    <a:pt x="5" y="2"/>
                    <a:pt x="5" y="2"/>
                  </a:cubicBezTo>
                  <a:cubicBezTo>
                    <a:pt x="5" y="3"/>
                    <a:pt x="4" y="3"/>
                    <a:pt x="4" y="4"/>
                  </a:cubicBezTo>
                  <a:cubicBezTo>
                    <a:pt x="4" y="4"/>
                    <a:pt x="4" y="4"/>
                    <a:pt x="4" y="4"/>
                  </a:cubicBezTo>
                  <a:cubicBezTo>
                    <a:pt x="4" y="4"/>
                    <a:pt x="4" y="4"/>
                    <a:pt x="4" y="4"/>
                  </a:cubicBezTo>
                  <a:cubicBezTo>
                    <a:pt x="5" y="5"/>
                    <a:pt x="6" y="6"/>
                    <a:pt x="6" y="6"/>
                  </a:cubicBezTo>
                  <a:cubicBezTo>
                    <a:pt x="6" y="7"/>
                    <a:pt x="5" y="8"/>
                    <a:pt x="4" y="8"/>
                  </a:cubicBezTo>
                  <a:cubicBezTo>
                    <a:pt x="4" y="8"/>
                    <a:pt x="4" y="8"/>
                    <a:pt x="3" y="8"/>
                  </a:cubicBezTo>
                  <a:cubicBezTo>
                    <a:pt x="2" y="8"/>
                    <a:pt x="2" y="8"/>
                    <a:pt x="1" y="8"/>
                  </a:cubicBezTo>
                  <a:cubicBezTo>
                    <a:pt x="1" y="7"/>
                    <a:pt x="1" y="7"/>
                    <a:pt x="1" y="7"/>
                  </a:cubicBezTo>
                  <a:cubicBezTo>
                    <a:pt x="2" y="7"/>
                    <a:pt x="2" y="7"/>
                    <a:pt x="3" y="7"/>
                  </a:cubicBezTo>
                  <a:cubicBezTo>
                    <a:pt x="3" y="7"/>
                    <a:pt x="3" y="7"/>
                    <a:pt x="3" y="7"/>
                  </a:cubicBezTo>
                  <a:cubicBezTo>
                    <a:pt x="4" y="7"/>
                    <a:pt x="4" y="7"/>
                    <a:pt x="4" y="7"/>
                  </a:cubicBezTo>
                  <a:cubicBezTo>
                    <a:pt x="4" y="6"/>
                    <a:pt x="4" y="6"/>
                    <a:pt x="4" y="6"/>
                  </a:cubicBezTo>
                  <a:cubicBezTo>
                    <a:pt x="4" y="5"/>
                    <a:pt x="4" y="5"/>
                    <a:pt x="4" y="5"/>
                  </a:cubicBezTo>
                  <a:cubicBezTo>
                    <a:pt x="3" y="5"/>
                    <a:pt x="3" y="5"/>
                    <a:pt x="3" y="5"/>
                  </a:cubicBezTo>
                  <a:cubicBezTo>
                    <a:pt x="3" y="5"/>
                    <a:pt x="2" y="5"/>
                    <a:pt x="2" y="5"/>
                  </a:cubicBezTo>
                  <a:cubicBezTo>
                    <a:pt x="2" y="4"/>
                    <a:pt x="2" y="4"/>
                    <a:pt x="2" y="4"/>
                  </a:cubicBezTo>
                  <a:cubicBezTo>
                    <a:pt x="2" y="4"/>
                    <a:pt x="2" y="4"/>
                    <a:pt x="2" y="4"/>
                  </a:cubicBezTo>
                  <a:cubicBezTo>
                    <a:pt x="3" y="4"/>
                    <a:pt x="3" y="4"/>
                    <a:pt x="4" y="4"/>
                  </a:cubicBezTo>
                  <a:cubicBezTo>
                    <a:pt x="4" y="3"/>
                    <a:pt x="4" y="3"/>
                    <a:pt x="4" y="3"/>
                  </a:cubicBezTo>
                  <a:cubicBezTo>
                    <a:pt x="4" y="2"/>
                    <a:pt x="3" y="2"/>
                    <a:pt x="2" y="2"/>
                  </a:cubicBezTo>
                  <a:cubicBezTo>
                    <a:pt x="1" y="2"/>
                    <a:pt x="1" y="2"/>
                    <a:pt x="1" y="2"/>
                  </a:cubicBezTo>
                  <a:moveTo>
                    <a:pt x="3" y="0"/>
                  </a:moveTo>
                  <a:cubicBezTo>
                    <a:pt x="3" y="0"/>
                    <a:pt x="2" y="0"/>
                    <a:pt x="1" y="0"/>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2" y="2"/>
                    <a:pt x="2" y="2"/>
                    <a:pt x="2" y="2"/>
                  </a:cubicBezTo>
                  <a:cubicBezTo>
                    <a:pt x="3" y="2"/>
                    <a:pt x="3" y="3"/>
                    <a:pt x="3" y="3"/>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4"/>
                    <a:pt x="1" y="4"/>
                    <a:pt x="1" y="4"/>
                  </a:cubicBezTo>
                  <a:cubicBezTo>
                    <a:pt x="1" y="5"/>
                    <a:pt x="1" y="5"/>
                    <a:pt x="1" y="5"/>
                  </a:cubicBezTo>
                  <a:cubicBezTo>
                    <a:pt x="2" y="5"/>
                    <a:pt x="2" y="5"/>
                    <a:pt x="2" y="5"/>
                  </a:cubicBezTo>
                  <a:cubicBezTo>
                    <a:pt x="2" y="6"/>
                    <a:pt x="2" y="6"/>
                    <a:pt x="2" y="6"/>
                  </a:cubicBezTo>
                  <a:cubicBezTo>
                    <a:pt x="2" y="5"/>
                    <a:pt x="3" y="5"/>
                    <a:pt x="3" y="5"/>
                  </a:cubicBezTo>
                  <a:cubicBezTo>
                    <a:pt x="3" y="5"/>
                    <a:pt x="3" y="5"/>
                    <a:pt x="3" y="6"/>
                  </a:cubicBezTo>
                  <a:cubicBezTo>
                    <a:pt x="4" y="6"/>
                    <a:pt x="4" y="6"/>
                    <a:pt x="4" y="6"/>
                  </a:cubicBezTo>
                  <a:cubicBezTo>
                    <a:pt x="4" y="6"/>
                    <a:pt x="4" y="6"/>
                    <a:pt x="4" y="6"/>
                  </a:cubicBezTo>
                  <a:cubicBezTo>
                    <a:pt x="3" y="6"/>
                    <a:pt x="3" y="6"/>
                    <a:pt x="3" y="6"/>
                  </a:cubicBezTo>
                  <a:cubicBezTo>
                    <a:pt x="3" y="6"/>
                    <a:pt x="3" y="6"/>
                    <a:pt x="3" y="6"/>
                  </a:cubicBezTo>
                  <a:cubicBezTo>
                    <a:pt x="2" y="6"/>
                    <a:pt x="2" y="6"/>
                    <a:pt x="2" y="6"/>
                  </a:cubicBezTo>
                  <a:cubicBezTo>
                    <a:pt x="1" y="6"/>
                    <a:pt x="1" y="6"/>
                    <a:pt x="1" y="6"/>
                  </a:cubicBezTo>
                  <a:cubicBezTo>
                    <a:pt x="1" y="7"/>
                    <a:pt x="0" y="7"/>
                    <a:pt x="0" y="8"/>
                  </a:cubicBezTo>
                  <a:cubicBezTo>
                    <a:pt x="0" y="8"/>
                    <a:pt x="0" y="8"/>
                    <a:pt x="0" y="8"/>
                  </a:cubicBezTo>
                  <a:cubicBezTo>
                    <a:pt x="1" y="9"/>
                    <a:pt x="3" y="9"/>
                    <a:pt x="3" y="9"/>
                  </a:cubicBezTo>
                  <a:cubicBezTo>
                    <a:pt x="4" y="9"/>
                    <a:pt x="4" y="9"/>
                    <a:pt x="4" y="9"/>
                  </a:cubicBezTo>
                  <a:cubicBezTo>
                    <a:pt x="5" y="9"/>
                    <a:pt x="6" y="8"/>
                    <a:pt x="6" y="6"/>
                  </a:cubicBezTo>
                  <a:cubicBezTo>
                    <a:pt x="6" y="6"/>
                    <a:pt x="6" y="4"/>
                    <a:pt x="5" y="4"/>
                  </a:cubicBezTo>
                  <a:cubicBezTo>
                    <a:pt x="5" y="3"/>
                    <a:pt x="6" y="3"/>
                    <a:pt x="6" y="2"/>
                  </a:cubicBezTo>
                  <a:cubicBezTo>
                    <a:pt x="6" y="2"/>
                    <a:pt x="6" y="1"/>
                    <a:pt x="5"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73" name="Freeform 159"/>
            <p:cNvSpPr>
              <a:spLocks noEditPoints="1"/>
            </p:cNvSpPr>
            <p:nvPr/>
          </p:nvSpPr>
          <p:spPr bwMode="auto">
            <a:xfrm>
              <a:off x="3982" y="2389"/>
              <a:ext cx="7" cy="7"/>
            </a:xfrm>
            <a:custGeom>
              <a:gdLst>
                <a:gd fmla="*/ 2 w 3" name="T0"/>
                <a:gd fmla="*/ 2 h 3" name="T1"/>
                <a:gd fmla="*/ 1 w 3" name="T2"/>
                <a:gd fmla="*/ 2 h 3" name="T3"/>
                <a:gd fmla="*/ 2 w 3" name="T4"/>
                <a:gd fmla="*/ 2 h 3" name="T5"/>
                <a:gd fmla="*/ 2 w 3" name="T6"/>
                <a:gd fmla="*/ 2 h 3" name="T7"/>
                <a:gd fmla="*/ 3 w 3" name="T8"/>
                <a:gd fmla="*/ 0 h 3" name="T9"/>
                <a:gd fmla="*/ 2 w 3" name="T10"/>
                <a:gd fmla="*/ 1 h 3" name="T11"/>
                <a:gd fmla="*/ 0 w 3" name="T12"/>
                <a:gd fmla="*/ 3 h 3" name="T13"/>
                <a:gd fmla="*/ 0 w 3" name="T14"/>
                <a:gd fmla="*/ 3 h 3" name="T15"/>
                <a:gd fmla="*/ 0 w 3" name="T16"/>
                <a:gd fmla="*/ 3 h 3" name="T17"/>
                <a:gd fmla="*/ 1 w 3" name="T18"/>
                <a:gd fmla="*/ 3 h 3" name="T19"/>
                <a:gd fmla="*/ 2 w 3" name="T20"/>
                <a:gd fmla="*/ 3 h 3" name="T21"/>
                <a:gd fmla="*/ 3 w 3" name="T22"/>
                <a:gd fmla="*/ 3 h 3" name="T23"/>
                <a:gd fmla="*/ 3 w 3" name="T24"/>
                <a:gd fmla="*/ 2 h 3" name="T25"/>
                <a:gd fmla="*/ 3 w 3" name="T26"/>
                <a:gd fmla="*/ 1 h 3" name="T27"/>
                <a:gd fmla="*/ 3 w 3"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3">
                  <a:moveTo>
                    <a:pt x="2" y="2"/>
                  </a:moveTo>
                  <a:cubicBezTo>
                    <a:pt x="1" y="2"/>
                    <a:pt x="1" y="2"/>
                    <a:pt x="1" y="2"/>
                  </a:cubicBezTo>
                  <a:cubicBezTo>
                    <a:pt x="2" y="2"/>
                    <a:pt x="2" y="2"/>
                    <a:pt x="2" y="2"/>
                  </a:cubicBezTo>
                  <a:cubicBezTo>
                    <a:pt x="2" y="2"/>
                    <a:pt x="2" y="2"/>
                    <a:pt x="2" y="2"/>
                  </a:cubicBezTo>
                  <a:moveTo>
                    <a:pt x="3" y="0"/>
                  </a:moveTo>
                  <a:cubicBezTo>
                    <a:pt x="2" y="1"/>
                    <a:pt x="2" y="1"/>
                    <a:pt x="2" y="1"/>
                  </a:cubicBezTo>
                  <a:cubicBezTo>
                    <a:pt x="1" y="1"/>
                    <a:pt x="1" y="2"/>
                    <a:pt x="0" y="3"/>
                  </a:cubicBezTo>
                  <a:cubicBezTo>
                    <a:pt x="0" y="3"/>
                    <a:pt x="0" y="3"/>
                    <a:pt x="0" y="3"/>
                  </a:cubicBezTo>
                  <a:cubicBezTo>
                    <a:pt x="0" y="3"/>
                    <a:pt x="0" y="3"/>
                    <a:pt x="0" y="3"/>
                  </a:cubicBezTo>
                  <a:cubicBezTo>
                    <a:pt x="1" y="3"/>
                    <a:pt x="1" y="3"/>
                    <a:pt x="1" y="3"/>
                  </a:cubicBezTo>
                  <a:cubicBezTo>
                    <a:pt x="2" y="3"/>
                    <a:pt x="2" y="3"/>
                    <a:pt x="2" y="3"/>
                  </a:cubicBezTo>
                  <a:cubicBezTo>
                    <a:pt x="3" y="3"/>
                    <a:pt x="3" y="3"/>
                    <a:pt x="3" y="3"/>
                  </a:cubicBezTo>
                  <a:cubicBezTo>
                    <a:pt x="3" y="3"/>
                    <a:pt x="3" y="2"/>
                    <a:pt x="3" y="2"/>
                  </a:cubicBezTo>
                  <a:cubicBezTo>
                    <a:pt x="3" y="1"/>
                    <a:pt x="3" y="1"/>
                    <a:pt x="3" y="1"/>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74" name="Freeform 160"/>
            <p:cNvSpPr>
              <a:spLocks noEditPoints="1"/>
            </p:cNvSpPr>
            <p:nvPr/>
          </p:nvSpPr>
          <p:spPr bwMode="auto">
            <a:xfrm>
              <a:off x="3977" y="2384"/>
              <a:ext cx="19" cy="21"/>
            </a:xfrm>
            <a:custGeom>
              <a:gdLst>
                <a:gd fmla="*/ 5 w 8" name="T0"/>
                <a:gd fmla="*/ 1 h 9" name="T1"/>
                <a:gd fmla="*/ 6 w 8" name="T2"/>
                <a:gd fmla="*/ 1 h 9" name="T3"/>
                <a:gd fmla="*/ 5 w 8" name="T4"/>
                <a:gd fmla="*/ 2 h 9" name="T5"/>
                <a:gd fmla="*/ 5 w 8" name="T6"/>
                <a:gd fmla="*/ 5 h 9" name="T7"/>
                <a:gd fmla="*/ 6 w 8" name="T8"/>
                <a:gd fmla="*/ 5 h 9" name="T9"/>
                <a:gd fmla="*/ 6 w 8" name="T10"/>
                <a:gd fmla="*/ 5 h 9" name="T11"/>
                <a:gd fmla="*/ 7 w 8" name="T12"/>
                <a:gd fmla="*/ 5 h 9" name="T13"/>
                <a:gd fmla="*/ 7 w 8" name="T14"/>
                <a:gd fmla="*/ 6 h 9" name="T15"/>
                <a:gd fmla="*/ 7 w 8" name="T16"/>
                <a:gd fmla="*/ 6 h 9" name="T17"/>
                <a:gd fmla="*/ 6 w 8" name="T18"/>
                <a:gd fmla="*/ 6 h 9" name="T19"/>
                <a:gd fmla="*/ 5 w 8" name="T20"/>
                <a:gd fmla="*/ 6 h 9" name="T21"/>
                <a:gd fmla="*/ 5 w 8" name="T22"/>
                <a:gd fmla="*/ 6 h 9" name="T23"/>
                <a:gd fmla="*/ 5 w 8" name="T24"/>
                <a:gd fmla="*/ 8 h 9" name="T25"/>
                <a:gd fmla="*/ 5 w 8" name="T26"/>
                <a:gd fmla="*/ 9 h 9" name="T27"/>
                <a:gd fmla="*/ 5 w 8" name="T28"/>
                <a:gd fmla="*/ 9 h 9" name="T29"/>
                <a:gd fmla="*/ 5 w 8" name="T30"/>
                <a:gd fmla="*/ 7 h 9" name="T31"/>
                <a:gd fmla="*/ 5 w 8" name="T32"/>
                <a:gd fmla="*/ 7 h 9" name="T33"/>
                <a:gd fmla="*/ 5 w 8" name="T34"/>
                <a:gd fmla="*/ 6 h 9" name="T35"/>
                <a:gd fmla="*/ 4 w 8" name="T36"/>
                <a:gd fmla="*/ 6 h 9" name="T37"/>
                <a:gd fmla="*/ 4 w 8" name="T38"/>
                <a:gd fmla="*/ 6 h 9" name="T39"/>
                <a:gd fmla="*/ 4 w 8" name="T40"/>
                <a:gd fmla="*/ 6 h 9" name="T41"/>
                <a:gd fmla="*/ 3 w 8" name="T42"/>
                <a:gd fmla="*/ 6 h 9" name="T43"/>
                <a:gd fmla="*/ 2 w 8" name="T44"/>
                <a:gd fmla="*/ 6 h 9" name="T45"/>
                <a:gd fmla="*/ 1 w 8" name="T46"/>
                <a:gd fmla="*/ 6 h 9" name="T47"/>
                <a:gd fmla="*/ 1 w 8" name="T48"/>
                <a:gd fmla="*/ 5 h 9" name="T49"/>
                <a:gd fmla="*/ 4 w 8" name="T50"/>
                <a:gd fmla="*/ 1 h 9" name="T51"/>
                <a:gd fmla="*/ 4 w 8" name="T52"/>
                <a:gd fmla="*/ 1 h 9" name="T53"/>
                <a:gd fmla="*/ 5 w 8" name="T54"/>
                <a:gd fmla="*/ 1 h 9" name="T55"/>
                <a:gd fmla="*/ 6 w 8" name="T56"/>
                <a:gd fmla="*/ 0 h 9" name="T57"/>
                <a:gd fmla="*/ 5 w 8" name="T58"/>
                <a:gd fmla="*/ 1 h 9" name="T59"/>
                <a:gd fmla="*/ 4 w 8" name="T60"/>
                <a:gd fmla="*/ 1 h 9" name="T61"/>
                <a:gd fmla="*/ 4 w 8" name="T62"/>
                <a:gd fmla="*/ 1 h 9" name="T63"/>
                <a:gd fmla="*/ 0 w 8" name="T64"/>
                <a:gd fmla="*/ 5 h 9" name="T65"/>
                <a:gd fmla="*/ 0 w 8" name="T66"/>
                <a:gd fmla="*/ 7 h 9" name="T67"/>
                <a:gd fmla="*/ 1 w 8" name="T68"/>
                <a:gd fmla="*/ 7 h 9" name="T69"/>
                <a:gd fmla="*/ 2 w 8" name="T70"/>
                <a:gd fmla="*/ 7 h 9" name="T71"/>
                <a:gd fmla="*/ 3 w 8" name="T72"/>
                <a:gd fmla="*/ 7 h 9" name="T73"/>
                <a:gd fmla="*/ 4 w 8" name="T74"/>
                <a:gd fmla="*/ 7 h 9" name="T75"/>
                <a:gd fmla="*/ 4 w 8" name="T76"/>
                <a:gd fmla="*/ 7 h 9" name="T77"/>
                <a:gd fmla="*/ 4 w 8" name="T78"/>
                <a:gd fmla="*/ 9 h 9" name="T79"/>
                <a:gd fmla="*/ 4 w 8" name="T80"/>
                <a:gd fmla="*/ 9 h 9" name="T81"/>
                <a:gd fmla="*/ 4 w 8" name="T82"/>
                <a:gd fmla="*/ 9 h 9" name="T83"/>
                <a:gd fmla="*/ 6 w 8" name="T84"/>
                <a:gd fmla="*/ 9 h 9" name="T85"/>
                <a:gd fmla="*/ 6 w 8" name="T86"/>
                <a:gd fmla="*/ 9 h 9" name="T87"/>
                <a:gd fmla="*/ 6 w 8" name="T88"/>
                <a:gd fmla="*/ 8 h 9" name="T89"/>
                <a:gd fmla="*/ 6 w 8" name="T90"/>
                <a:gd fmla="*/ 7 h 9" name="T91"/>
                <a:gd fmla="*/ 7 w 8" name="T92"/>
                <a:gd fmla="*/ 7 h 9" name="T93"/>
                <a:gd fmla="*/ 7 w 8" name="T94"/>
                <a:gd fmla="*/ 7 h 9" name="T95"/>
                <a:gd fmla="*/ 8 w 8" name="T96"/>
                <a:gd fmla="*/ 6 h 9" name="T97"/>
                <a:gd fmla="*/ 8 w 8" name="T98"/>
                <a:gd fmla="*/ 5 h 9" name="T99"/>
                <a:gd fmla="*/ 8 w 8" name="T100"/>
                <a:gd fmla="*/ 5 h 9" name="T101"/>
                <a:gd fmla="*/ 7 w 8" name="T102"/>
                <a:gd fmla="*/ 5 h 9" name="T103"/>
                <a:gd fmla="*/ 7 w 8" name="T104"/>
                <a:gd fmla="*/ 5 h 9" name="T105"/>
                <a:gd fmla="*/ 6 w 8" name="T106"/>
                <a:gd fmla="*/ 5 h 9" name="T107"/>
                <a:gd fmla="*/ 6 w 8" name="T108"/>
                <a:gd fmla="*/ 2 h 9" name="T109"/>
                <a:gd fmla="*/ 6 w 8" name="T110"/>
                <a:gd fmla="*/ 1 h 9" name="T111"/>
                <a:gd fmla="*/ 6 w 8" name="T112"/>
                <a:gd fmla="*/ 1 h 9" name="T113"/>
                <a:gd fmla="*/ 6 w 8" name="T114"/>
                <a:gd fmla="*/ 0 h 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 w="8">
                  <a:moveTo>
                    <a:pt x="5" y="1"/>
                  </a:moveTo>
                  <a:cubicBezTo>
                    <a:pt x="6" y="1"/>
                    <a:pt x="6" y="1"/>
                    <a:pt x="6" y="1"/>
                  </a:cubicBezTo>
                  <a:cubicBezTo>
                    <a:pt x="6" y="2"/>
                    <a:pt x="6" y="2"/>
                    <a:pt x="5" y="2"/>
                  </a:cubicBezTo>
                  <a:cubicBezTo>
                    <a:pt x="5" y="3"/>
                    <a:pt x="5" y="4"/>
                    <a:pt x="5" y="5"/>
                  </a:cubicBezTo>
                  <a:cubicBezTo>
                    <a:pt x="6" y="5"/>
                    <a:pt x="6" y="5"/>
                    <a:pt x="6" y="5"/>
                  </a:cubicBezTo>
                  <a:cubicBezTo>
                    <a:pt x="6" y="5"/>
                    <a:pt x="6" y="5"/>
                    <a:pt x="6" y="5"/>
                  </a:cubicBezTo>
                  <a:cubicBezTo>
                    <a:pt x="7" y="5"/>
                    <a:pt x="7" y="5"/>
                    <a:pt x="7" y="5"/>
                  </a:cubicBezTo>
                  <a:cubicBezTo>
                    <a:pt x="7" y="6"/>
                    <a:pt x="7" y="6"/>
                    <a:pt x="7" y="6"/>
                  </a:cubicBezTo>
                  <a:cubicBezTo>
                    <a:pt x="7" y="6"/>
                    <a:pt x="7" y="6"/>
                    <a:pt x="7" y="6"/>
                  </a:cubicBezTo>
                  <a:cubicBezTo>
                    <a:pt x="6" y="6"/>
                    <a:pt x="6" y="6"/>
                    <a:pt x="6" y="6"/>
                  </a:cubicBezTo>
                  <a:cubicBezTo>
                    <a:pt x="5" y="6"/>
                    <a:pt x="5" y="6"/>
                    <a:pt x="5" y="6"/>
                  </a:cubicBezTo>
                  <a:cubicBezTo>
                    <a:pt x="5" y="6"/>
                    <a:pt x="5" y="6"/>
                    <a:pt x="5" y="6"/>
                  </a:cubicBezTo>
                  <a:cubicBezTo>
                    <a:pt x="5" y="7"/>
                    <a:pt x="5" y="8"/>
                    <a:pt x="5" y="8"/>
                  </a:cubicBezTo>
                  <a:cubicBezTo>
                    <a:pt x="5" y="9"/>
                    <a:pt x="5" y="9"/>
                    <a:pt x="5" y="9"/>
                  </a:cubicBezTo>
                  <a:cubicBezTo>
                    <a:pt x="5" y="9"/>
                    <a:pt x="5" y="9"/>
                    <a:pt x="5" y="9"/>
                  </a:cubicBezTo>
                  <a:cubicBezTo>
                    <a:pt x="5" y="8"/>
                    <a:pt x="5" y="8"/>
                    <a:pt x="5" y="7"/>
                  </a:cubicBezTo>
                  <a:cubicBezTo>
                    <a:pt x="5" y="7"/>
                    <a:pt x="5" y="7"/>
                    <a:pt x="5" y="7"/>
                  </a:cubicBezTo>
                  <a:cubicBezTo>
                    <a:pt x="5" y="6"/>
                    <a:pt x="5" y="6"/>
                    <a:pt x="5" y="6"/>
                  </a:cubicBezTo>
                  <a:cubicBezTo>
                    <a:pt x="4" y="6"/>
                    <a:pt x="4" y="6"/>
                    <a:pt x="4" y="6"/>
                  </a:cubicBezTo>
                  <a:cubicBezTo>
                    <a:pt x="4" y="6"/>
                    <a:pt x="4" y="6"/>
                    <a:pt x="4" y="6"/>
                  </a:cubicBezTo>
                  <a:cubicBezTo>
                    <a:pt x="4" y="6"/>
                    <a:pt x="4" y="6"/>
                    <a:pt x="4" y="6"/>
                  </a:cubicBezTo>
                  <a:cubicBezTo>
                    <a:pt x="3" y="6"/>
                    <a:pt x="3" y="6"/>
                    <a:pt x="3" y="6"/>
                  </a:cubicBezTo>
                  <a:cubicBezTo>
                    <a:pt x="3" y="6"/>
                    <a:pt x="2" y="6"/>
                    <a:pt x="2" y="6"/>
                  </a:cubicBezTo>
                  <a:cubicBezTo>
                    <a:pt x="2" y="6"/>
                    <a:pt x="1" y="6"/>
                    <a:pt x="1" y="6"/>
                  </a:cubicBezTo>
                  <a:cubicBezTo>
                    <a:pt x="1" y="5"/>
                    <a:pt x="1" y="5"/>
                    <a:pt x="1" y="5"/>
                  </a:cubicBezTo>
                  <a:cubicBezTo>
                    <a:pt x="1" y="5"/>
                    <a:pt x="3" y="3"/>
                    <a:pt x="4" y="1"/>
                  </a:cubicBezTo>
                  <a:cubicBezTo>
                    <a:pt x="4" y="1"/>
                    <a:pt x="4" y="1"/>
                    <a:pt x="4" y="1"/>
                  </a:cubicBezTo>
                  <a:cubicBezTo>
                    <a:pt x="5" y="1"/>
                    <a:pt x="5" y="1"/>
                    <a:pt x="5" y="1"/>
                  </a:cubicBezTo>
                  <a:moveTo>
                    <a:pt x="6" y="0"/>
                  </a:moveTo>
                  <a:cubicBezTo>
                    <a:pt x="5" y="1"/>
                    <a:pt x="5" y="1"/>
                    <a:pt x="5" y="1"/>
                  </a:cubicBezTo>
                  <a:cubicBezTo>
                    <a:pt x="4" y="1"/>
                    <a:pt x="4" y="1"/>
                    <a:pt x="4" y="1"/>
                  </a:cubicBezTo>
                  <a:cubicBezTo>
                    <a:pt x="4" y="1"/>
                    <a:pt x="4" y="1"/>
                    <a:pt x="4" y="1"/>
                  </a:cubicBezTo>
                  <a:cubicBezTo>
                    <a:pt x="3" y="2"/>
                    <a:pt x="1" y="5"/>
                    <a:pt x="0" y="5"/>
                  </a:cubicBezTo>
                  <a:cubicBezTo>
                    <a:pt x="0" y="6"/>
                    <a:pt x="0" y="6"/>
                    <a:pt x="0" y="7"/>
                  </a:cubicBezTo>
                  <a:cubicBezTo>
                    <a:pt x="1" y="7"/>
                    <a:pt x="1" y="7"/>
                    <a:pt x="1" y="7"/>
                  </a:cubicBezTo>
                  <a:cubicBezTo>
                    <a:pt x="1" y="7"/>
                    <a:pt x="2" y="7"/>
                    <a:pt x="2" y="7"/>
                  </a:cubicBezTo>
                  <a:cubicBezTo>
                    <a:pt x="2" y="7"/>
                    <a:pt x="3" y="7"/>
                    <a:pt x="3" y="7"/>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6" y="9"/>
                    <a:pt x="6" y="9"/>
                    <a:pt x="6" y="9"/>
                  </a:cubicBezTo>
                  <a:cubicBezTo>
                    <a:pt x="6" y="9"/>
                    <a:pt x="6" y="9"/>
                    <a:pt x="6" y="9"/>
                  </a:cubicBezTo>
                  <a:cubicBezTo>
                    <a:pt x="6" y="8"/>
                    <a:pt x="6" y="8"/>
                    <a:pt x="6" y="8"/>
                  </a:cubicBezTo>
                  <a:cubicBezTo>
                    <a:pt x="6" y="8"/>
                    <a:pt x="6" y="8"/>
                    <a:pt x="6" y="7"/>
                  </a:cubicBezTo>
                  <a:cubicBezTo>
                    <a:pt x="6" y="7"/>
                    <a:pt x="7" y="7"/>
                    <a:pt x="7" y="7"/>
                  </a:cubicBezTo>
                  <a:cubicBezTo>
                    <a:pt x="7" y="7"/>
                    <a:pt x="7" y="7"/>
                    <a:pt x="7" y="7"/>
                  </a:cubicBezTo>
                  <a:cubicBezTo>
                    <a:pt x="8" y="6"/>
                    <a:pt x="8" y="6"/>
                    <a:pt x="8" y="6"/>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4"/>
                    <a:pt x="6" y="3"/>
                    <a:pt x="6" y="2"/>
                  </a:cubicBezTo>
                  <a:cubicBezTo>
                    <a:pt x="6" y="2"/>
                    <a:pt x="6" y="1"/>
                    <a:pt x="6" y="1"/>
                  </a:cubicBezTo>
                  <a:cubicBezTo>
                    <a:pt x="6" y="1"/>
                    <a:pt x="6" y="1"/>
                    <a:pt x="6" y="1"/>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75" name="Freeform 161"/>
            <p:cNvSpPr>
              <a:spLocks noEditPoints="1"/>
            </p:cNvSpPr>
            <p:nvPr/>
          </p:nvSpPr>
          <p:spPr bwMode="auto">
            <a:xfrm>
              <a:off x="4074" y="2067"/>
              <a:ext cx="141" cy="79"/>
            </a:xfrm>
            <a:custGeom>
              <a:gdLst>
                <a:gd fmla="*/ 26 w 59" name="T0"/>
                <a:gd fmla="*/ 28 h 33" name="T1"/>
                <a:gd fmla="*/ 23 w 59" name="T2"/>
                <a:gd fmla="*/ 30 h 33" name="T3"/>
                <a:gd fmla="*/ 24 w 59" name="T4"/>
                <a:gd fmla="*/ 25 h 33" name="T5"/>
                <a:gd fmla="*/ 23 w 59" name="T6"/>
                <a:gd fmla="*/ 30 h 33" name="T7"/>
                <a:gd fmla="*/ 20 w 59" name="T8"/>
                <a:gd fmla="*/ 23 h 33" name="T9"/>
                <a:gd fmla="*/ 17 w 59" name="T10"/>
                <a:gd fmla="*/ 26 h 33" name="T11"/>
                <a:gd fmla="*/ 19 w 59" name="T12"/>
                <a:gd fmla="*/ 23 h 33" name="T13"/>
                <a:gd fmla="*/ 9 w 59" name="T14"/>
                <a:gd fmla="*/ 20 h 33" name="T15"/>
                <a:gd fmla="*/ 8 w 59" name="T16"/>
                <a:gd fmla="*/ 21 h 33" name="T17"/>
                <a:gd fmla="*/ 48 w 59" name="T18"/>
                <a:gd fmla="*/ 20 h 33" name="T19"/>
                <a:gd fmla="*/ 7 w 59" name="T20"/>
                <a:gd fmla="*/ 20 h 33" name="T21"/>
                <a:gd fmla="*/ 7 w 59" name="T22"/>
                <a:gd fmla="*/ 20 h 33" name="T23"/>
                <a:gd fmla="*/ 10 w 59" name="T24"/>
                <a:gd fmla="*/ 18 h 33" name="T25"/>
                <a:gd fmla="*/ 17 w 59" name="T26"/>
                <a:gd fmla="*/ 13 h 33" name="T27"/>
                <a:gd fmla="*/ 29 w 59" name="T28"/>
                <a:gd fmla="*/ 10 h 33" name="T29"/>
                <a:gd fmla="*/ 44 w 59" name="T30"/>
                <a:gd fmla="*/ 24 h 33" name="T31"/>
                <a:gd fmla="*/ 41 w 59" name="T32"/>
                <a:gd fmla="*/ 27 h 33" name="T33"/>
                <a:gd fmla="*/ 32 w 59" name="T34"/>
                <a:gd fmla="*/ 23 h 33" name="T35"/>
                <a:gd fmla="*/ 35 w 59" name="T36"/>
                <a:gd fmla="*/ 30 h 33" name="T37"/>
                <a:gd fmla="*/ 33 w 59" name="T38"/>
                <a:gd fmla="*/ 30 h 33" name="T39"/>
                <a:gd fmla="*/ 29 w 59" name="T40"/>
                <a:gd fmla="*/ 28 h 33" name="T41"/>
                <a:gd fmla="*/ 24 w 59" name="T42"/>
                <a:gd fmla="*/ 23 h 33" name="T43"/>
                <a:gd fmla="*/ 16 w 59" name="T44"/>
                <a:gd fmla="*/ 22 h 33" name="T45"/>
                <a:gd fmla="*/ 14 w 59" name="T46"/>
                <a:gd fmla="*/ 6 h 33" name="T47"/>
                <a:gd fmla="*/ 9 w 59" name="T48"/>
                <a:gd fmla="*/ 19 h 33" name="T49"/>
                <a:gd fmla="*/ 21 w 59" name="T50"/>
                <a:gd fmla="*/ 7 h 33" name="T51"/>
                <a:gd fmla="*/ 43 w 59" name="T52"/>
                <a:gd fmla="*/ 7 h 33" name="T53"/>
                <a:gd fmla="*/ 32 w 59" name="T54"/>
                <a:gd fmla="*/ 12 h 33" name="T55"/>
                <a:gd fmla="*/ 19 w 59" name="T56"/>
                <a:gd fmla="*/ 12 h 33" name="T57"/>
                <a:gd fmla="*/ 49 w 59" name="T58"/>
                <a:gd fmla="*/ 18 h 33" name="T59"/>
                <a:gd fmla="*/ 44 w 59" name="T60"/>
                <a:gd fmla="*/ 6 h 33" name="T61"/>
                <a:gd fmla="*/ 43 w 59" name="T62"/>
                <a:gd fmla="*/ 3 h 33" name="T63"/>
                <a:gd fmla="*/ 36 w 59" name="T64"/>
                <a:gd fmla="*/ 6 h 33" name="T65"/>
                <a:gd fmla="*/ 19 w 59" name="T66"/>
                <a:gd fmla="*/ 7 h 33" name="T67"/>
                <a:gd fmla="*/ 8 w 59" name="T68"/>
                <a:gd fmla="*/ 1 h 33" name="T69"/>
                <a:gd fmla="*/ 7 w 59" name="T70"/>
                <a:gd fmla="*/ 18 h 33" name="T71"/>
                <a:gd fmla="*/ 4 w 59" name="T72"/>
                <a:gd fmla="*/ 19 h 33" name="T73"/>
                <a:gd fmla="*/ 5 w 59" name="T74"/>
                <a:gd fmla="*/ 16 h 33" name="T75"/>
                <a:gd fmla="*/ 5 w 59" name="T76"/>
                <a:gd fmla="*/ 15 h 33" name="T77"/>
                <a:gd fmla="*/ 4 w 59" name="T78"/>
                <a:gd fmla="*/ 14 h 33" name="T79"/>
                <a:gd fmla="*/ 1 w 59" name="T80"/>
                <a:gd fmla="*/ 16 h 33" name="T81"/>
                <a:gd fmla="*/ 0 w 59" name="T82"/>
                <a:gd fmla="*/ 17 h 33" name="T83"/>
                <a:gd fmla="*/ 6 w 59" name="T84"/>
                <a:gd fmla="*/ 21 h 33" name="T85"/>
                <a:gd fmla="*/ 17 w 59" name="T86"/>
                <a:gd fmla="*/ 27 h 33" name="T87"/>
                <a:gd fmla="*/ 21 w 59" name="T88"/>
                <a:gd fmla="*/ 29 h 33" name="T89"/>
                <a:gd fmla="*/ 28 w 59" name="T90"/>
                <a:gd fmla="*/ 32 h 33" name="T91"/>
                <a:gd fmla="*/ 35 w 59" name="T92"/>
                <a:gd fmla="*/ 31 h 33" name="T93"/>
                <a:gd fmla="*/ 43 w 59" name="T94"/>
                <a:gd fmla="*/ 25 h 33" name="T95"/>
                <a:gd fmla="*/ 49 w 59" name="T96"/>
                <a:gd fmla="*/ 21 h 33" name="T97"/>
                <a:gd fmla="*/ 57 w 59" name="T98"/>
                <a:gd fmla="*/ 17 h 33" name="T99"/>
                <a:gd fmla="*/ 56 w 59" name="T100"/>
                <a:gd fmla="*/ 16 h 33" name="T101"/>
                <a:gd fmla="*/ 57 w 59" name="T102"/>
                <a:gd fmla="*/ 13 h 33" name="T103"/>
                <a:gd fmla="*/ 52 w 59" name="T104"/>
                <a:gd fmla="*/ 18 h 33" name="T105"/>
                <a:gd fmla="*/ 51 w 59" name="T106"/>
                <a:gd fmla="*/ 19 h 33" name="T107"/>
                <a:gd fmla="*/ 49 w 59" name="T108"/>
                <a:gd fmla="*/ 20 h 33" name="T109"/>
                <a:gd fmla="*/ 51 w 59" name="T110"/>
                <a:gd fmla="*/ 15 h 33" name="T111"/>
                <a:gd fmla="*/ 50 w 59" name="T112"/>
                <a:gd fmla="*/ 1 h 3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3" w="59">
                  <a:moveTo>
                    <a:pt x="26" y="32"/>
                  </a:moveTo>
                  <a:cubicBezTo>
                    <a:pt x="26" y="32"/>
                    <a:pt x="26" y="32"/>
                    <a:pt x="26" y="32"/>
                  </a:cubicBezTo>
                  <a:cubicBezTo>
                    <a:pt x="25" y="31"/>
                    <a:pt x="25" y="31"/>
                    <a:pt x="25" y="30"/>
                  </a:cubicBezTo>
                  <a:cubicBezTo>
                    <a:pt x="25" y="30"/>
                    <a:pt x="25" y="30"/>
                    <a:pt x="25" y="30"/>
                  </a:cubicBezTo>
                  <a:cubicBezTo>
                    <a:pt x="25" y="30"/>
                    <a:pt x="25" y="30"/>
                    <a:pt x="25" y="30"/>
                  </a:cubicBezTo>
                  <a:cubicBezTo>
                    <a:pt x="26" y="29"/>
                    <a:pt x="26" y="29"/>
                    <a:pt x="26" y="28"/>
                  </a:cubicBezTo>
                  <a:cubicBezTo>
                    <a:pt x="26" y="28"/>
                    <a:pt x="26" y="28"/>
                    <a:pt x="26" y="28"/>
                  </a:cubicBezTo>
                  <a:cubicBezTo>
                    <a:pt x="27" y="27"/>
                    <a:pt x="27" y="27"/>
                    <a:pt x="27" y="27"/>
                  </a:cubicBezTo>
                  <a:cubicBezTo>
                    <a:pt x="27" y="27"/>
                    <a:pt x="27" y="27"/>
                    <a:pt x="27" y="27"/>
                  </a:cubicBezTo>
                  <a:cubicBezTo>
                    <a:pt x="28" y="28"/>
                    <a:pt x="28" y="28"/>
                    <a:pt x="28" y="28"/>
                  </a:cubicBezTo>
                  <a:cubicBezTo>
                    <a:pt x="28" y="29"/>
                    <a:pt x="28" y="29"/>
                    <a:pt x="28" y="29"/>
                  </a:cubicBezTo>
                  <a:cubicBezTo>
                    <a:pt x="28" y="30"/>
                    <a:pt x="27" y="31"/>
                    <a:pt x="27" y="31"/>
                  </a:cubicBezTo>
                  <a:cubicBezTo>
                    <a:pt x="26" y="32"/>
                    <a:pt x="26" y="32"/>
                    <a:pt x="26" y="32"/>
                  </a:cubicBezTo>
                  <a:moveTo>
                    <a:pt x="23" y="30"/>
                  </a:moveTo>
                  <a:cubicBezTo>
                    <a:pt x="23" y="30"/>
                    <a:pt x="23" y="30"/>
                    <a:pt x="22" y="30"/>
                  </a:cubicBezTo>
                  <a:cubicBezTo>
                    <a:pt x="22" y="29"/>
                    <a:pt x="22" y="29"/>
                    <a:pt x="22" y="28"/>
                  </a:cubicBezTo>
                  <a:cubicBezTo>
                    <a:pt x="22" y="28"/>
                    <a:pt x="22" y="28"/>
                    <a:pt x="22" y="28"/>
                  </a:cubicBezTo>
                  <a:cubicBezTo>
                    <a:pt x="23" y="27"/>
                    <a:pt x="23" y="27"/>
                    <a:pt x="23" y="26"/>
                  </a:cubicBezTo>
                  <a:cubicBezTo>
                    <a:pt x="23" y="25"/>
                    <a:pt x="23" y="25"/>
                    <a:pt x="23" y="25"/>
                  </a:cubicBezTo>
                  <a:cubicBezTo>
                    <a:pt x="24" y="25"/>
                    <a:pt x="24" y="25"/>
                    <a:pt x="24" y="25"/>
                  </a:cubicBezTo>
                  <a:cubicBezTo>
                    <a:pt x="24" y="25"/>
                    <a:pt x="24" y="25"/>
                    <a:pt x="24" y="25"/>
                  </a:cubicBezTo>
                  <a:cubicBezTo>
                    <a:pt x="24" y="24"/>
                    <a:pt x="24" y="24"/>
                    <a:pt x="25" y="24"/>
                  </a:cubicBezTo>
                  <a:cubicBezTo>
                    <a:pt x="25" y="24"/>
                    <a:pt x="25" y="24"/>
                    <a:pt x="25" y="24"/>
                  </a:cubicBezTo>
                  <a:cubicBezTo>
                    <a:pt x="25" y="24"/>
                    <a:pt x="26" y="24"/>
                    <a:pt x="26" y="25"/>
                  </a:cubicBezTo>
                  <a:cubicBezTo>
                    <a:pt x="26" y="25"/>
                    <a:pt x="26" y="26"/>
                    <a:pt x="25" y="26"/>
                  </a:cubicBezTo>
                  <a:cubicBezTo>
                    <a:pt x="25" y="27"/>
                    <a:pt x="25" y="28"/>
                    <a:pt x="24" y="30"/>
                  </a:cubicBezTo>
                  <a:cubicBezTo>
                    <a:pt x="24" y="30"/>
                    <a:pt x="24" y="30"/>
                    <a:pt x="24" y="30"/>
                  </a:cubicBezTo>
                  <a:cubicBezTo>
                    <a:pt x="24" y="30"/>
                    <a:pt x="24" y="30"/>
                    <a:pt x="23" y="30"/>
                  </a:cubicBezTo>
                  <a:moveTo>
                    <a:pt x="20" y="28"/>
                  </a:moveTo>
                  <a:cubicBezTo>
                    <a:pt x="20" y="28"/>
                    <a:pt x="19" y="28"/>
                    <a:pt x="19" y="28"/>
                  </a:cubicBezTo>
                  <a:cubicBezTo>
                    <a:pt x="19" y="28"/>
                    <a:pt x="19" y="28"/>
                    <a:pt x="19" y="28"/>
                  </a:cubicBezTo>
                  <a:cubicBezTo>
                    <a:pt x="19" y="27"/>
                    <a:pt x="19" y="27"/>
                    <a:pt x="19" y="27"/>
                  </a:cubicBezTo>
                  <a:cubicBezTo>
                    <a:pt x="19" y="26"/>
                    <a:pt x="19" y="25"/>
                    <a:pt x="19" y="25"/>
                  </a:cubicBezTo>
                  <a:cubicBezTo>
                    <a:pt x="20" y="24"/>
                    <a:pt x="20" y="24"/>
                    <a:pt x="20" y="24"/>
                  </a:cubicBezTo>
                  <a:cubicBezTo>
                    <a:pt x="20" y="23"/>
                    <a:pt x="20" y="23"/>
                    <a:pt x="20" y="23"/>
                  </a:cubicBezTo>
                  <a:cubicBezTo>
                    <a:pt x="21" y="22"/>
                    <a:pt x="21" y="22"/>
                    <a:pt x="21" y="22"/>
                  </a:cubicBezTo>
                  <a:cubicBezTo>
                    <a:pt x="22" y="22"/>
                    <a:pt x="22" y="22"/>
                    <a:pt x="22" y="22"/>
                  </a:cubicBezTo>
                  <a:cubicBezTo>
                    <a:pt x="22" y="22"/>
                    <a:pt x="23" y="23"/>
                    <a:pt x="22" y="25"/>
                  </a:cubicBezTo>
                  <a:cubicBezTo>
                    <a:pt x="22" y="26"/>
                    <a:pt x="22" y="26"/>
                    <a:pt x="22" y="26"/>
                  </a:cubicBezTo>
                  <a:cubicBezTo>
                    <a:pt x="22" y="27"/>
                    <a:pt x="21" y="28"/>
                    <a:pt x="20" y="28"/>
                  </a:cubicBezTo>
                  <a:cubicBezTo>
                    <a:pt x="20" y="28"/>
                    <a:pt x="20" y="28"/>
                    <a:pt x="20" y="28"/>
                  </a:cubicBezTo>
                  <a:moveTo>
                    <a:pt x="17" y="26"/>
                  </a:moveTo>
                  <a:cubicBezTo>
                    <a:pt x="16" y="25"/>
                    <a:pt x="16" y="25"/>
                    <a:pt x="16" y="25"/>
                  </a:cubicBezTo>
                  <a:cubicBezTo>
                    <a:pt x="16" y="24"/>
                    <a:pt x="16" y="24"/>
                    <a:pt x="16" y="24"/>
                  </a:cubicBezTo>
                  <a:cubicBezTo>
                    <a:pt x="17" y="24"/>
                    <a:pt x="17" y="23"/>
                    <a:pt x="17" y="22"/>
                  </a:cubicBezTo>
                  <a:cubicBezTo>
                    <a:pt x="17" y="22"/>
                    <a:pt x="18" y="21"/>
                    <a:pt x="18" y="21"/>
                  </a:cubicBezTo>
                  <a:cubicBezTo>
                    <a:pt x="19" y="22"/>
                    <a:pt x="19" y="22"/>
                    <a:pt x="19" y="22"/>
                  </a:cubicBezTo>
                  <a:cubicBezTo>
                    <a:pt x="19" y="22"/>
                    <a:pt x="19" y="23"/>
                    <a:pt x="19" y="23"/>
                  </a:cubicBezTo>
                  <a:cubicBezTo>
                    <a:pt x="19" y="23"/>
                    <a:pt x="19" y="23"/>
                    <a:pt x="19" y="23"/>
                  </a:cubicBezTo>
                  <a:cubicBezTo>
                    <a:pt x="18" y="24"/>
                    <a:pt x="18" y="24"/>
                    <a:pt x="18" y="24"/>
                  </a:cubicBezTo>
                  <a:cubicBezTo>
                    <a:pt x="18" y="25"/>
                    <a:pt x="18" y="25"/>
                    <a:pt x="18" y="25"/>
                  </a:cubicBezTo>
                  <a:cubicBezTo>
                    <a:pt x="18" y="25"/>
                    <a:pt x="18" y="25"/>
                    <a:pt x="18" y="25"/>
                  </a:cubicBezTo>
                  <a:cubicBezTo>
                    <a:pt x="17" y="26"/>
                    <a:pt x="17" y="26"/>
                    <a:pt x="17" y="26"/>
                  </a:cubicBezTo>
                  <a:moveTo>
                    <a:pt x="9" y="21"/>
                  </a:moveTo>
                  <a:cubicBezTo>
                    <a:pt x="9" y="21"/>
                    <a:pt x="9" y="21"/>
                    <a:pt x="9" y="21"/>
                  </a:cubicBezTo>
                  <a:cubicBezTo>
                    <a:pt x="9" y="20"/>
                    <a:pt x="9" y="20"/>
                    <a:pt x="9" y="20"/>
                  </a:cubicBezTo>
                  <a:cubicBezTo>
                    <a:pt x="9" y="21"/>
                    <a:pt x="9" y="21"/>
                    <a:pt x="9" y="21"/>
                  </a:cubicBezTo>
                  <a:moveTo>
                    <a:pt x="8" y="21"/>
                  </a:moveTo>
                  <a:cubicBezTo>
                    <a:pt x="8" y="20"/>
                    <a:pt x="8" y="20"/>
                    <a:pt x="8" y="20"/>
                  </a:cubicBezTo>
                  <a:cubicBezTo>
                    <a:pt x="8" y="20"/>
                    <a:pt x="8" y="20"/>
                    <a:pt x="8" y="20"/>
                  </a:cubicBezTo>
                  <a:cubicBezTo>
                    <a:pt x="8" y="20"/>
                    <a:pt x="8" y="20"/>
                    <a:pt x="8" y="20"/>
                  </a:cubicBezTo>
                  <a:cubicBezTo>
                    <a:pt x="8" y="21"/>
                    <a:pt x="8" y="21"/>
                    <a:pt x="8" y="21"/>
                  </a:cubicBezTo>
                  <a:cubicBezTo>
                    <a:pt x="8" y="21"/>
                    <a:pt x="8" y="21"/>
                    <a:pt x="8" y="21"/>
                  </a:cubicBezTo>
                  <a:cubicBezTo>
                    <a:pt x="8" y="21"/>
                    <a:pt x="8" y="21"/>
                    <a:pt x="8" y="21"/>
                  </a:cubicBezTo>
                  <a:moveTo>
                    <a:pt x="48" y="20"/>
                  </a:move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moveTo>
                    <a:pt x="47" y="20"/>
                  </a:moveTo>
                  <a:cubicBezTo>
                    <a:pt x="47" y="19"/>
                    <a:pt x="47" y="19"/>
                    <a:pt x="47" y="19"/>
                  </a:cubicBezTo>
                  <a:cubicBezTo>
                    <a:pt x="47" y="19"/>
                    <a:pt x="47" y="19"/>
                    <a:pt x="47" y="19"/>
                  </a:cubicBezTo>
                  <a:cubicBezTo>
                    <a:pt x="47" y="19"/>
                    <a:pt x="47" y="19"/>
                    <a:pt x="47" y="19"/>
                  </a:cubicBezTo>
                  <a:cubicBezTo>
                    <a:pt x="47" y="19"/>
                    <a:pt x="47" y="19"/>
                    <a:pt x="47" y="19"/>
                  </a:cubicBezTo>
                  <a:cubicBezTo>
                    <a:pt x="47" y="20"/>
                    <a:pt x="47" y="20"/>
                    <a:pt x="47" y="20"/>
                  </a:cubicBezTo>
                  <a:moveTo>
                    <a:pt x="7" y="20"/>
                  </a:move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8" y="19"/>
                    <a:pt x="8" y="19"/>
                    <a:pt x="8" y="19"/>
                  </a:cubicBezTo>
                  <a:cubicBezTo>
                    <a:pt x="7" y="20"/>
                    <a:pt x="7" y="20"/>
                    <a:pt x="7" y="20"/>
                  </a:cubicBezTo>
                  <a:moveTo>
                    <a:pt x="47" y="19"/>
                  </a:moveTo>
                  <a:cubicBezTo>
                    <a:pt x="46" y="19"/>
                    <a:pt x="46" y="19"/>
                    <a:pt x="46" y="19"/>
                  </a:cubicBezTo>
                  <a:cubicBezTo>
                    <a:pt x="47" y="19"/>
                    <a:pt x="47" y="19"/>
                    <a:pt x="47" y="19"/>
                  </a:cubicBezTo>
                  <a:cubicBezTo>
                    <a:pt x="47" y="19"/>
                    <a:pt x="47" y="19"/>
                    <a:pt x="47" y="19"/>
                  </a:cubicBezTo>
                  <a:cubicBezTo>
                    <a:pt x="47" y="19"/>
                    <a:pt x="47" y="19"/>
                    <a:pt x="47" y="19"/>
                  </a:cubicBezTo>
                  <a:moveTo>
                    <a:pt x="16" y="22"/>
                  </a:moveTo>
                  <a:cubicBezTo>
                    <a:pt x="15" y="20"/>
                    <a:pt x="13" y="18"/>
                    <a:pt x="10" y="18"/>
                  </a:cubicBezTo>
                  <a:cubicBezTo>
                    <a:pt x="10" y="14"/>
                    <a:pt x="12" y="10"/>
                    <a:pt x="14" y="8"/>
                  </a:cubicBezTo>
                  <a:cubicBezTo>
                    <a:pt x="14" y="7"/>
                    <a:pt x="14" y="7"/>
                    <a:pt x="14" y="7"/>
                  </a:cubicBezTo>
                  <a:cubicBezTo>
                    <a:pt x="14" y="7"/>
                    <a:pt x="14" y="7"/>
                    <a:pt x="14" y="7"/>
                  </a:cubicBezTo>
                  <a:cubicBezTo>
                    <a:pt x="18" y="8"/>
                    <a:pt x="18" y="8"/>
                    <a:pt x="18" y="8"/>
                  </a:cubicBezTo>
                  <a:cubicBezTo>
                    <a:pt x="17" y="9"/>
                    <a:pt x="17" y="9"/>
                    <a:pt x="17" y="9"/>
                  </a:cubicBezTo>
                  <a:cubicBezTo>
                    <a:pt x="16" y="10"/>
                    <a:pt x="16" y="11"/>
                    <a:pt x="16" y="11"/>
                  </a:cubicBezTo>
                  <a:cubicBezTo>
                    <a:pt x="16" y="12"/>
                    <a:pt x="16" y="13"/>
                    <a:pt x="17" y="13"/>
                  </a:cubicBezTo>
                  <a:cubicBezTo>
                    <a:pt x="18" y="13"/>
                    <a:pt x="18" y="13"/>
                    <a:pt x="19" y="13"/>
                  </a:cubicBezTo>
                  <a:cubicBezTo>
                    <a:pt x="20" y="13"/>
                    <a:pt x="20" y="13"/>
                    <a:pt x="20" y="13"/>
                  </a:cubicBezTo>
                  <a:cubicBezTo>
                    <a:pt x="21" y="13"/>
                    <a:pt x="22" y="12"/>
                    <a:pt x="23" y="12"/>
                  </a:cubicBezTo>
                  <a:cubicBezTo>
                    <a:pt x="24" y="11"/>
                    <a:pt x="24" y="11"/>
                    <a:pt x="24" y="11"/>
                  </a:cubicBezTo>
                  <a:cubicBezTo>
                    <a:pt x="25" y="10"/>
                    <a:pt x="27" y="10"/>
                    <a:pt x="28" y="10"/>
                  </a:cubicBezTo>
                  <a:cubicBezTo>
                    <a:pt x="28" y="10"/>
                    <a:pt x="29" y="10"/>
                    <a:pt x="29" y="10"/>
                  </a:cubicBezTo>
                  <a:cubicBezTo>
                    <a:pt x="29" y="10"/>
                    <a:pt x="29" y="10"/>
                    <a:pt x="29" y="10"/>
                  </a:cubicBezTo>
                  <a:cubicBezTo>
                    <a:pt x="30" y="11"/>
                    <a:pt x="30" y="12"/>
                    <a:pt x="31" y="13"/>
                  </a:cubicBezTo>
                  <a:cubicBezTo>
                    <a:pt x="32" y="13"/>
                    <a:pt x="33" y="13"/>
                    <a:pt x="33" y="14"/>
                  </a:cubicBezTo>
                  <a:cubicBezTo>
                    <a:pt x="34" y="14"/>
                    <a:pt x="34" y="14"/>
                    <a:pt x="34" y="14"/>
                  </a:cubicBezTo>
                  <a:cubicBezTo>
                    <a:pt x="37" y="16"/>
                    <a:pt x="41" y="18"/>
                    <a:pt x="44" y="21"/>
                  </a:cubicBezTo>
                  <a:cubicBezTo>
                    <a:pt x="45" y="21"/>
                    <a:pt x="45" y="21"/>
                    <a:pt x="45" y="21"/>
                  </a:cubicBezTo>
                  <a:cubicBezTo>
                    <a:pt x="45" y="22"/>
                    <a:pt x="45" y="23"/>
                    <a:pt x="45" y="23"/>
                  </a:cubicBezTo>
                  <a:cubicBezTo>
                    <a:pt x="45" y="24"/>
                    <a:pt x="44" y="24"/>
                    <a:pt x="44" y="24"/>
                  </a:cubicBezTo>
                  <a:cubicBezTo>
                    <a:pt x="44" y="24"/>
                    <a:pt x="44" y="24"/>
                    <a:pt x="43" y="24"/>
                  </a:cubicBezTo>
                  <a:cubicBezTo>
                    <a:pt x="43" y="24"/>
                    <a:pt x="43" y="24"/>
                    <a:pt x="42" y="24"/>
                  </a:cubicBezTo>
                  <a:cubicBezTo>
                    <a:pt x="39" y="22"/>
                    <a:pt x="36" y="21"/>
                    <a:pt x="33" y="19"/>
                  </a:cubicBezTo>
                  <a:cubicBezTo>
                    <a:pt x="33" y="19"/>
                    <a:pt x="33" y="19"/>
                    <a:pt x="33" y="19"/>
                  </a:cubicBezTo>
                  <a:cubicBezTo>
                    <a:pt x="33" y="20"/>
                    <a:pt x="33" y="20"/>
                    <a:pt x="33" y="20"/>
                  </a:cubicBezTo>
                  <a:cubicBezTo>
                    <a:pt x="36" y="22"/>
                    <a:pt x="39" y="23"/>
                    <a:pt x="42" y="25"/>
                  </a:cubicBezTo>
                  <a:cubicBezTo>
                    <a:pt x="42" y="25"/>
                    <a:pt x="41" y="26"/>
                    <a:pt x="41" y="27"/>
                  </a:cubicBezTo>
                  <a:cubicBezTo>
                    <a:pt x="40" y="27"/>
                    <a:pt x="40" y="27"/>
                    <a:pt x="40" y="27"/>
                  </a:cubicBezTo>
                  <a:cubicBezTo>
                    <a:pt x="39" y="27"/>
                    <a:pt x="39" y="27"/>
                    <a:pt x="38" y="27"/>
                  </a:cubicBezTo>
                  <a:cubicBezTo>
                    <a:pt x="38" y="26"/>
                    <a:pt x="37" y="26"/>
                    <a:pt x="36" y="26"/>
                  </a:cubicBezTo>
                  <a:cubicBezTo>
                    <a:pt x="33" y="23"/>
                    <a:pt x="33" y="23"/>
                    <a:pt x="33" y="23"/>
                  </a:cubicBezTo>
                  <a:cubicBezTo>
                    <a:pt x="33" y="23"/>
                    <a:pt x="33" y="23"/>
                    <a:pt x="33" y="23"/>
                  </a:cubicBezTo>
                  <a:cubicBezTo>
                    <a:pt x="32" y="23"/>
                    <a:pt x="32" y="23"/>
                    <a:pt x="32" y="23"/>
                  </a:cubicBezTo>
                  <a:cubicBezTo>
                    <a:pt x="32" y="23"/>
                    <a:pt x="32" y="23"/>
                    <a:pt x="32" y="23"/>
                  </a:cubicBezTo>
                  <a:cubicBezTo>
                    <a:pt x="31" y="23"/>
                    <a:pt x="31" y="23"/>
                    <a:pt x="31" y="23"/>
                  </a:cubicBezTo>
                  <a:cubicBezTo>
                    <a:pt x="32" y="24"/>
                    <a:pt x="32" y="24"/>
                    <a:pt x="32" y="24"/>
                  </a:cubicBezTo>
                  <a:cubicBezTo>
                    <a:pt x="36" y="26"/>
                    <a:pt x="36" y="26"/>
                    <a:pt x="36" y="26"/>
                  </a:cubicBezTo>
                  <a:cubicBezTo>
                    <a:pt x="36" y="27"/>
                    <a:pt x="37" y="27"/>
                    <a:pt x="38" y="28"/>
                  </a:cubicBezTo>
                  <a:cubicBezTo>
                    <a:pt x="38" y="28"/>
                    <a:pt x="38" y="29"/>
                    <a:pt x="37" y="29"/>
                  </a:cubicBezTo>
                  <a:cubicBezTo>
                    <a:pt x="37" y="29"/>
                    <a:pt x="37" y="30"/>
                    <a:pt x="36" y="30"/>
                  </a:cubicBezTo>
                  <a:cubicBezTo>
                    <a:pt x="36" y="30"/>
                    <a:pt x="36" y="30"/>
                    <a:pt x="35" y="30"/>
                  </a:cubicBezTo>
                  <a:cubicBezTo>
                    <a:pt x="35" y="29"/>
                    <a:pt x="34" y="29"/>
                    <a:pt x="33" y="28"/>
                  </a:cubicBezTo>
                  <a:cubicBezTo>
                    <a:pt x="31" y="27"/>
                    <a:pt x="31" y="27"/>
                    <a:pt x="31" y="27"/>
                  </a:cubicBezTo>
                  <a:cubicBezTo>
                    <a:pt x="30" y="27"/>
                    <a:pt x="30" y="27"/>
                    <a:pt x="30" y="27"/>
                  </a:cubicBezTo>
                  <a:cubicBezTo>
                    <a:pt x="30" y="27"/>
                    <a:pt x="30" y="27"/>
                    <a:pt x="30" y="27"/>
                  </a:cubicBezTo>
                  <a:cubicBezTo>
                    <a:pt x="32" y="29"/>
                    <a:pt x="32" y="29"/>
                    <a:pt x="32" y="29"/>
                  </a:cubicBezTo>
                  <a:cubicBezTo>
                    <a:pt x="33" y="30"/>
                    <a:pt x="33" y="30"/>
                    <a:pt x="33" y="30"/>
                  </a:cubicBezTo>
                  <a:cubicBezTo>
                    <a:pt x="33" y="30"/>
                    <a:pt x="33" y="30"/>
                    <a:pt x="33" y="30"/>
                  </a:cubicBezTo>
                  <a:cubicBezTo>
                    <a:pt x="34" y="30"/>
                    <a:pt x="34" y="31"/>
                    <a:pt x="34" y="31"/>
                  </a:cubicBezTo>
                  <a:cubicBezTo>
                    <a:pt x="34" y="32"/>
                    <a:pt x="33" y="32"/>
                    <a:pt x="32" y="32"/>
                  </a:cubicBezTo>
                  <a:cubicBezTo>
                    <a:pt x="32" y="32"/>
                    <a:pt x="32" y="32"/>
                    <a:pt x="32" y="32"/>
                  </a:cubicBezTo>
                  <a:cubicBezTo>
                    <a:pt x="30" y="31"/>
                    <a:pt x="30" y="31"/>
                    <a:pt x="29" y="30"/>
                  </a:cubicBezTo>
                  <a:cubicBezTo>
                    <a:pt x="28" y="30"/>
                    <a:pt x="28" y="30"/>
                    <a:pt x="28" y="30"/>
                  </a:cubicBezTo>
                  <a:cubicBezTo>
                    <a:pt x="29" y="30"/>
                    <a:pt x="29" y="30"/>
                    <a:pt x="29" y="30"/>
                  </a:cubicBezTo>
                  <a:cubicBezTo>
                    <a:pt x="29" y="29"/>
                    <a:pt x="29" y="29"/>
                    <a:pt x="29" y="28"/>
                  </a:cubicBezTo>
                  <a:cubicBezTo>
                    <a:pt x="29" y="28"/>
                    <a:pt x="29" y="27"/>
                    <a:pt x="28" y="27"/>
                  </a:cubicBezTo>
                  <a:cubicBezTo>
                    <a:pt x="28" y="26"/>
                    <a:pt x="27" y="26"/>
                    <a:pt x="27" y="26"/>
                  </a:cubicBezTo>
                  <a:cubicBezTo>
                    <a:pt x="27" y="26"/>
                    <a:pt x="27" y="26"/>
                    <a:pt x="26" y="26"/>
                  </a:cubicBezTo>
                  <a:cubicBezTo>
                    <a:pt x="27" y="26"/>
                    <a:pt x="27" y="25"/>
                    <a:pt x="27" y="25"/>
                  </a:cubicBezTo>
                  <a:cubicBezTo>
                    <a:pt x="26" y="24"/>
                    <a:pt x="26" y="23"/>
                    <a:pt x="25" y="23"/>
                  </a:cubicBezTo>
                  <a:cubicBezTo>
                    <a:pt x="25" y="23"/>
                    <a:pt x="25" y="23"/>
                    <a:pt x="25" y="23"/>
                  </a:cubicBezTo>
                  <a:cubicBezTo>
                    <a:pt x="24" y="23"/>
                    <a:pt x="24" y="23"/>
                    <a:pt x="24" y="23"/>
                  </a:cubicBezTo>
                  <a:cubicBezTo>
                    <a:pt x="23" y="22"/>
                    <a:pt x="23" y="22"/>
                    <a:pt x="22" y="21"/>
                  </a:cubicBezTo>
                  <a:cubicBezTo>
                    <a:pt x="22" y="21"/>
                    <a:pt x="22" y="21"/>
                    <a:pt x="21" y="21"/>
                  </a:cubicBezTo>
                  <a:cubicBezTo>
                    <a:pt x="21" y="21"/>
                    <a:pt x="20" y="21"/>
                    <a:pt x="20" y="22"/>
                  </a:cubicBezTo>
                  <a:cubicBezTo>
                    <a:pt x="19" y="21"/>
                    <a:pt x="19" y="21"/>
                    <a:pt x="19" y="21"/>
                  </a:cubicBezTo>
                  <a:cubicBezTo>
                    <a:pt x="19" y="20"/>
                    <a:pt x="18" y="20"/>
                    <a:pt x="18" y="20"/>
                  </a:cubicBezTo>
                  <a:cubicBezTo>
                    <a:pt x="18" y="20"/>
                    <a:pt x="18" y="20"/>
                    <a:pt x="18" y="20"/>
                  </a:cubicBezTo>
                  <a:cubicBezTo>
                    <a:pt x="17" y="20"/>
                    <a:pt x="16" y="21"/>
                    <a:pt x="16" y="22"/>
                  </a:cubicBezTo>
                  <a:cubicBezTo>
                    <a:pt x="16" y="22"/>
                    <a:pt x="16" y="22"/>
                    <a:pt x="16" y="22"/>
                  </a:cubicBezTo>
                  <a:moveTo>
                    <a:pt x="9" y="19"/>
                  </a:moveTo>
                  <a:cubicBezTo>
                    <a:pt x="9" y="19"/>
                    <a:pt x="9" y="19"/>
                    <a:pt x="9" y="19"/>
                  </a:cubicBezTo>
                  <a:cubicBezTo>
                    <a:pt x="8" y="15"/>
                    <a:pt x="10" y="10"/>
                    <a:pt x="12" y="6"/>
                  </a:cubicBezTo>
                  <a:cubicBezTo>
                    <a:pt x="12" y="6"/>
                    <a:pt x="13" y="6"/>
                    <a:pt x="13" y="5"/>
                  </a:cubicBezTo>
                  <a:cubicBezTo>
                    <a:pt x="14" y="5"/>
                    <a:pt x="14" y="5"/>
                    <a:pt x="14" y="5"/>
                  </a:cubicBezTo>
                  <a:cubicBezTo>
                    <a:pt x="14" y="6"/>
                    <a:pt x="14" y="6"/>
                    <a:pt x="14" y="6"/>
                  </a:cubicBezTo>
                  <a:cubicBezTo>
                    <a:pt x="14" y="6"/>
                    <a:pt x="14" y="6"/>
                    <a:pt x="14" y="6"/>
                  </a:cubicBezTo>
                  <a:cubicBezTo>
                    <a:pt x="13" y="6"/>
                    <a:pt x="13" y="7"/>
                    <a:pt x="13" y="7"/>
                  </a:cubicBezTo>
                  <a:cubicBezTo>
                    <a:pt x="10" y="10"/>
                    <a:pt x="9" y="14"/>
                    <a:pt x="9" y="18"/>
                  </a:cubicBezTo>
                  <a:cubicBezTo>
                    <a:pt x="10" y="18"/>
                    <a:pt x="10" y="18"/>
                    <a:pt x="10" y="18"/>
                  </a:cubicBezTo>
                  <a:cubicBezTo>
                    <a:pt x="10" y="19"/>
                    <a:pt x="10" y="19"/>
                    <a:pt x="10" y="19"/>
                  </a:cubicBezTo>
                  <a:cubicBezTo>
                    <a:pt x="9" y="19"/>
                    <a:pt x="9" y="19"/>
                    <a:pt x="9" y="19"/>
                  </a:cubicBezTo>
                  <a:cubicBezTo>
                    <a:pt x="9" y="19"/>
                    <a:pt x="9" y="19"/>
                    <a:pt x="9" y="19"/>
                  </a:cubicBezTo>
                  <a:moveTo>
                    <a:pt x="19" y="12"/>
                  </a:moveTo>
                  <a:cubicBezTo>
                    <a:pt x="18" y="12"/>
                    <a:pt x="18" y="12"/>
                    <a:pt x="17" y="12"/>
                  </a:cubicBezTo>
                  <a:cubicBezTo>
                    <a:pt x="17" y="12"/>
                    <a:pt x="17" y="11"/>
                    <a:pt x="17" y="11"/>
                  </a:cubicBezTo>
                  <a:cubicBezTo>
                    <a:pt x="17" y="10"/>
                    <a:pt x="17" y="10"/>
                    <a:pt x="17" y="10"/>
                  </a:cubicBezTo>
                  <a:cubicBezTo>
                    <a:pt x="18" y="10"/>
                    <a:pt x="19" y="9"/>
                    <a:pt x="20" y="8"/>
                  </a:cubicBezTo>
                  <a:cubicBezTo>
                    <a:pt x="20" y="8"/>
                    <a:pt x="20" y="8"/>
                    <a:pt x="20" y="8"/>
                  </a:cubicBezTo>
                  <a:cubicBezTo>
                    <a:pt x="20" y="7"/>
                    <a:pt x="21" y="7"/>
                    <a:pt x="21" y="7"/>
                  </a:cubicBezTo>
                  <a:cubicBezTo>
                    <a:pt x="22" y="7"/>
                    <a:pt x="22" y="6"/>
                    <a:pt x="22" y="6"/>
                  </a:cubicBezTo>
                  <a:cubicBezTo>
                    <a:pt x="24" y="6"/>
                    <a:pt x="26" y="5"/>
                    <a:pt x="28" y="5"/>
                  </a:cubicBezTo>
                  <a:cubicBezTo>
                    <a:pt x="31" y="5"/>
                    <a:pt x="33" y="6"/>
                    <a:pt x="35" y="7"/>
                  </a:cubicBezTo>
                  <a:cubicBezTo>
                    <a:pt x="36" y="7"/>
                    <a:pt x="36" y="7"/>
                    <a:pt x="36" y="7"/>
                  </a:cubicBezTo>
                  <a:cubicBezTo>
                    <a:pt x="37" y="7"/>
                    <a:pt x="38" y="8"/>
                    <a:pt x="39" y="8"/>
                  </a:cubicBezTo>
                  <a:cubicBezTo>
                    <a:pt x="40" y="8"/>
                    <a:pt x="40" y="8"/>
                    <a:pt x="40" y="8"/>
                  </a:cubicBezTo>
                  <a:cubicBezTo>
                    <a:pt x="41" y="8"/>
                    <a:pt x="42" y="7"/>
                    <a:pt x="43" y="7"/>
                  </a:cubicBezTo>
                  <a:cubicBezTo>
                    <a:pt x="43" y="7"/>
                    <a:pt x="43" y="7"/>
                    <a:pt x="43" y="7"/>
                  </a:cubicBezTo>
                  <a:cubicBezTo>
                    <a:pt x="44" y="8"/>
                    <a:pt x="45" y="9"/>
                    <a:pt x="46" y="11"/>
                  </a:cubicBezTo>
                  <a:cubicBezTo>
                    <a:pt x="47" y="13"/>
                    <a:pt x="47" y="15"/>
                    <a:pt x="47" y="17"/>
                  </a:cubicBezTo>
                  <a:cubicBezTo>
                    <a:pt x="46" y="18"/>
                    <a:pt x="45" y="18"/>
                    <a:pt x="43" y="19"/>
                  </a:cubicBezTo>
                  <a:cubicBezTo>
                    <a:pt x="41" y="17"/>
                    <a:pt x="37" y="15"/>
                    <a:pt x="34" y="13"/>
                  </a:cubicBezTo>
                  <a:cubicBezTo>
                    <a:pt x="34" y="13"/>
                    <a:pt x="34" y="13"/>
                    <a:pt x="34" y="13"/>
                  </a:cubicBezTo>
                  <a:cubicBezTo>
                    <a:pt x="33" y="13"/>
                    <a:pt x="32" y="12"/>
                    <a:pt x="32" y="12"/>
                  </a:cubicBezTo>
                  <a:cubicBezTo>
                    <a:pt x="31" y="11"/>
                    <a:pt x="30" y="10"/>
                    <a:pt x="30" y="9"/>
                  </a:cubicBezTo>
                  <a:cubicBezTo>
                    <a:pt x="29" y="9"/>
                    <a:pt x="29" y="9"/>
                    <a:pt x="29" y="9"/>
                  </a:cubicBezTo>
                  <a:cubicBezTo>
                    <a:pt x="29" y="9"/>
                    <a:pt x="28" y="9"/>
                    <a:pt x="28" y="9"/>
                  </a:cubicBezTo>
                  <a:cubicBezTo>
                    <a:pt x="26" y="9"/>
                    <a:pt x="25" y="10"/>
                    <a:pt x="24" y="10"/>
                  </a:cubicBezTo>
                  <a:cubicBezTo>
                    <a:pt x="23" y="10"/>
                    <a:pt x="23" y="10"/>
                    <a:pt x="23" y="11"/>
                  </a:cubicBezTo>
                  <a:cubicBezTo>
                    <a:pt x="22" y="11"/>
                    <a:pt x="21" y="12"/>
                    <a:pt x="20" y="12"/>
                  </a:cubicBezTo>
                  <a:cubicBezTo>
                    <a:pt x="19" y="12"/>
                    <a:pt x="19" y="12"/>
                    <a:pt x="19" y="12"/>
                  </a:cubicBezTo>
                  <a:moveTo>
                    <a:pt x="43" y="6"/>
                  </a:moveTo>
                  <a:cubicBezTo>
                    <a:pt x="43" y="5"/>
                    <a:pt x="43" y="5"/>
                    <a:pt x="43" y="5"/>
                  </a:cubicBezTo>
                  <a:cubicBezTo>
                    <a:pt x="43" y="4"/>
                    <a:pt x="43" y="4"/>
                    <a:pt x="43" y="4"/>
                  </a:cubicBezTo>
                  <a:cubicBezTo>
                    <a:pt x="43" y="4"/>
                    <a:pt x="43" y="4"/>
                    <a:pt x="43" y="4"/>
                  </a:cubicBezTo>
                  <a:cubicBezTo>
                    <a:pt x="44" y="4"/>
                    <a:pt x="47" y="6"/>
                    <a:pt x="49" y="15"/>
                  </a:cubicBezTo>
                  <a:cubicBezTo>
                    <a:pt x="50" y="16"/>
                    <a:pt x="50" y="17"/>
                    <a:pt x="49" y="18"/>
                  </a:cubicBezTo>
                  <a:cubicBezTo>
                    <a:pt x="49" y="18"/>
                    <a:pt x="49" y="18"/>
                    <a:pt x="49" y="18"/>
                  </a:cubicBezTo>
                  <a:cubicBezTo>
                    <a:pt x="48" y="18"/>
                    <a:pt x="48" y="18"/>
                    <a:pt x="48" y="18"/>
                  </a:cubicBezTo>
                  <a:cubicBezTo>
                    <a:pt x="48" y="18"/>
                    <a:pt x="48" y="18"/>
                    <a:pt x="48" y="18"/>
                  </a:cubicBezTo>
                  <a:cubicBezTo>
                    <a:pt x="48" y="18"/>
                    <a:pt x="48" y="18"/>
                    <a:pt x="48" y="18"/>
                  </a:cubicBezTo>
                  <a:cubicBezTo>
                    <a:pt x="48" y="18"/>
                    <a:pt x="48" y="18"/>
                    <a:pt x="48" y="18"/>
                  </a:cubicBezTo>
                  <a:cubicBezTo>
                    <a:pt x="49" y="17"/>
                    <a:pt x="49" y="17"/>
                    <a:pt x="49" y="17"/>
                  </a:cubicBezTo>
                  <a:cubicBezTo>
                    <a:pt x="48" y="15"/>
                    <a:pt x="48" y="13"/>
                    <a:pt x="47" y="11"/>
                  </a:cubicBezTo>
                  <a:cubicBezTo>
                    <a:pt x="46" y="8"/>
                    <a:pt x="45" y="7"/>
                    <a:pt x="44" y="6"/>
                  </a:cubicBezTo>
                  <a:cubicBezTo>
                    <a:pt x="43" y="6"/>
                    <a:pt x="43" y="6"/>
                    <a:pt x="43" y="6"/>
                  </a:cubicBezTo>
                  <a:cubicBezTo>
                    <a:pt x="43" y="6"/>
                    <a:pt x="43" y="6"/>
                    <a:pt x="43" y="6"/>
                  </a:cubicBezTo>
                  <a:cubicBezTo>
                    <a:pt x="43" y="6"/>
                    <a:pt x="43" y="6"/>
                    <a:pt x="43" y="6"/>
                  </a:cubicBezTo>
                  <a:moveTo>
                    <a:pt x="49" y="0"/>
                  </a:moveTo>
                  <a:cubicBezTo>
                    <a:pt x="48" y="1"/>
                    <a:pt x="44" y="3"/>
                    <a:pt x="43" y="3"/>
                  </a:cubicBezTo>
                  <a:cubicBezTo>
                    <a:pt x="43" y="3"/>
                    <a:pt x="43" y="3"/>
                    <a:pt x="43" y="3"/>
                  </a:cubicBezTo>
                  <a:cubicBezTo>
                    <a:pt x="43" y="3"/>
                    <a:pt x="43" y="3"/>
                    <a:pt x="43" y="3"/>
                  </a:cubicBezTo>
                  <a:cubicBezTo>
                    <a:pt x="43" y="3"/>
                    <a:pt x="43" y="3"/>
                    <a:pt x="43" y="3"/>
                  </a:cubicBezTo>
                  <a:cubicBezTo>
                    <a:pt x="42" y="4"/>
                    <a:pt x="42" y="4"/>
                    <a:pt x="42" y="5"/>
                  </a:cubicBezTo>
                  <a:cubicBezTo>
                    <a:pt x="42" y="5"/>
                    <a:pt x="42" y="6"/>
                    <a:pt x="42" y="6"/>
                  </a:cubicBezTo>
                  <a:cubicBezTo>
                    <a:pt x="41" y="7"/>
                    <a:pt x="41" y="7"/>
                    <a:pt x="40" y="7"/>
                  </a:cubicBezTo>
                  <a:cubicBezTo>
                    <a:pt x="40" y="7"/>
                    <a:pt x="40" y="7"/>
                    <a:pt x="39" y="7"/>
                  </a:cubicBezTo>
                  <a:cubicBezTo>
                    <a:pt x="39" y="7"/>
                    <a:pt x="38" y="6"/>
                    <a:pt x="37" y="6"/>
                  </a:cubicBezTo>
                  <a:cubicBezTo>
                    <a:pt x="36" y="6"/>
                    <a:pt x="36" y="6"/>
                    <a:pt x="36" y="6"/>
                  </a:cubicBezTo>
                  <a:cubicBezTo>
                    <a:pt x="33" y="5"/>
                    <a:pt x="31" y="4"/>
                    <a:pt x="28" y="4"/>
                  </a:cubicBezTo>
                  <a:cubicBezTo>
                    <a:pt x="26" y="4"/>
                    <a:pt x="24" y="5"/>
                    <a:pt x="22" y="5"/>
                  </a:cubicBezTo>
                  <a:cubicBezTo>
                    <a:pt x="22" y="5"/>
                    <a:pt x="21" y="6"/>
                    <a:pt x="21" y="6"/>
                  </a:cubicBezTo>
                  <a:cubicBezTo>
                    <a:pt x="20" y="6"/>
                    <a:pt x="20" y="7"/>
                    <a:pt x="19" y="7"/>
                  </a:cubicBezTo>
                  <a:cubicBezTo>
                    <a:pt x="19" y="7"/>
                    <a:pt x="19" y="7"/>
                    <a:pt x="19" y="7"/>
                  </a:cubicBezTo>
                  <a:cubicBezTo>
                    <a:pt x="19" y="7"/>
                    <a:pt x="19" y="7"/>
                    <a:pt x="19" y="7"/>
                  </a:cubicBezTo>
                  <a:cubicBezTo>
                    <a:pt x="19" y="7"/>
                    <a:pt x="19" y="7"/>
                    <a:pt x="19" y="7"/>
                  </a:cubicBezTo>
                  <a:cubicBezTo>
                    <a:pt x="15" y="7"/>
                    <a:pt x="15" y="7"/>
                    <a:pt x="15" y="7"/>
                  </a:cubicBezTo>
                  <a:cubicBezTo>
                    <a:pt x="15" y="6"/>
                    <a:pt x="16" y="5"/>
                    <a:pt x="15" y="5"/>
                  </a:cubicBezTo>
                  <a:cubicBezTo>
                    <a:pt x="15" y="5"/>
                    <a:pt x="15" y="5"/>
                    <a:pt x="15" y="5"/>
                  </a:cubicBezTo>
                  <a:cubicBezTo>
                    <a:pt x="14" y="4"/>
                    <a:pt x="14" y="4"/>
                    <a:pt x="14" y="4"/>
                  </a:cubicBezTo>
                  <a:cubicBezTo>
                    <a:pt x="14" y="4"/>
                    <a:pt x="14" y="4"/>
                    <a:pt x="13" y="3"/>
                  </a:cubicBezTo>
                  <a:cubicBezTo>
                    <a:pt x="12" y="3"/>
                    <a:pt x="10" y="2"/>
                    <a:pt x="9" y="1"/>
                  </a:cubicBezTo>
                  <a:cubicBezTo>
                    <a:pt x="8" y="1"/>
                    <a:pt x="8" y="1"/>
                    <a:pt x="8" y="1"/>
                  </a:cubicBezTo>
                  <a:cubicBezTo>
                    <a:pt x="8" y="2"/>
                    <a:pt x="8" y="2"/>
                    <a:pt x="8" y="2"/>
                  </a:cubicBezTo>
                  <a:cubicBezTo>
                    <a:pt x="8" y="2"/>
                    <a:pt x="8" y="2"/>
                    <a:pt x="8" y="2"/>
                  </a:cubicBezTo>
                  <a:cubicBezTo>
                    <a:pt x="10" y="3"/>
                    <a:pt x="11" y="4"/>
                    <a:pt x="13" y="4"/>
                  </a:cubicBezTo>
                  <a:cubicBezTo>
                    <a:pt x="13" y="4"/>
                    <a:pt x="13" y="4"/>
                    <a:pt x="13" y="4"/>
                  </a:cubicBezTo>
                  <a:cubicBezTo>
                    <a:pt x="12" y="5"/>
                    <a:pt x="12" y="5"/>
                    <a:pt x="11" y="6"/>
                  </a:cubicBezTo>
                  <a:cubicBezTo>
                    <a:pt x="9" y="9"/>
                    <a:pt x="7" y="14"/>
                    <a:pt x="7" y="18"/>
                  </a:cubicBezTo>
                  <a:cubicBezTo>
                    <a:pt x="7" y="18"/>
                    <a:pt x="7" y="18"/>
                    <a:pt x="7" y="18"/>
                  </a:cubicBezTo>
                  <a:cubicBezTo>
                    <a:pt x="7" y="19"/>
                    <a:pt x="6" y="19"/>
                    <a:pt x="6" y="20"/>
                  </a:cubicBezTo>
                  <a:cubicBezTo>
                    <a:pt x="6" y="20"/>
                    <a:pt x="6" y="20"/>
                    <a:pt x="6" y="20"/>
                  </a:cubicBezTo>
                  <a:cubicBezTo>
                    <a:pt x="6" y="19"/>
                    <a:pt x="7" y="18"/>
                    <a:pt x="7" y="17"/>
                  </a:cubicBezTo>
                  <a:cubicBezTo>
                    <a:pt x="7" y="17"/>
                    <a:pt x="7" y="17"/>
                    <a:pt x="7" y="17"/>
                  </a:cubicBezTo>
                  <a:cubicBezTo>
                    <a:pt x="7" y="17"/>
                    <a:pt x="7" y="17"/>
                    <a:pt x="7" y="17"/>
                  </a:cubicBezTo>
                  <a:cubicBezTo>
                    <a:pt x="6" y="18"/>
                    <a:pt x="6" y="18"/>
                    <a:pt x="5" y="19"/>
                  </a:cubicBezTo>
                  <a:cubicBezTo>
                    <a:pt x="4" y="19"/>
                    <a:pt x="4" y="19"/>
                    <a:pt x="4" y="19"/>
                  </a:cubicBezTo>
                  <a:cubicBezTo>
                    <a:pt x="7" y="16"/>
                    <a:pt x="7" y="16"/>
                    <a:pt x="7" y="16"/>
                  </a:cubicBezTo>
                  <a:cubicBezTo>
                    <a:pt x="7" y="16"/>
                    <a:pt x="7" y="16"/>
                    <a:pt x="7" y="16"/>
                  </a:cubicBezTo>
                  <a:cubicBezTo>
                    <a:pt x="6" y="16"/>
                    <a:pt x="6" y="16"/>
                    <a:pt x="6" y="16"/>
                  </a:cubicBezTo>
                  <a:cubicBezTo>
                    <a:pt x="4" y="19"/>
                    <a:pt x="4" y="19"/>
                    <a:pt x="4" y="19"/>
                  </a:cubicBezTo>
                  <a:cubicBezTo>
                    <a:pt x="4" y="18"/>
                    <a:pt x="4" y="18"/>
                    <a:pt x="4" y="18"/>
                  </a:cubicBezTo>
                  <a:cubicBezTo>
                    <a:pt x="3" y="18"/>
                    <a:pt x="3" y="18"/>
                    <a:pt x="3" y="18"/>
                  </a:cubicBezTo>
                  <a:cubicBezTo>
                    <a:pt x="4" y="18"/>
                    <a:pt x="5" y="17"/>
                    <a:pt x="5" y="16"/>
                  </a:cubicBezTo>
                  <a:cubicBezTo>
                    <a:pt x="5" y="15"/>
                    <a:pt x="5" y="15"/>
                    <a:pt x="5" y="15"/>
                  </a:cubicBezTo>
                  <a:cubicBezTo>
                    <a:pt x="5" y="16"/>
                    <a:pt x="5" y="16"/>
                    <a:pt x="5" y="16"/>
                  </a:cubicBezTo>
                  <a:cubicBezTo>
                    <a:pt x="4" y="16"/>
                    <a:pt x="4" y="17"/>
                    <a:pt x="3" y="18"/>
                  </a:cubicBezTo>
                  <a:cubicBezTo>
                    <a:pt x="3" y="18"/>
                    <a:pt x="3" y="18"/>
                    <a:pt x="3" y="18"/>
                  </a:cubicBezTo>
                  <a:cubicBezTo>
                    <a:pt x="3" y="18"/>
                    <a:pt x="3" y="18"/>
                    <a:pt x="3" y="18"/>
                  </a:cubicBezTo>
                  <a:cubicBezTo>
                    <a:pt x="3" y="18"/>
                    <a:pt x="3" y="18"/>
                    <a:pt x="3" y="18"/>
                  </a:cubicBezTo>
                  <a:cubicBezTo>
                    <a:pt x="5" y="15"/>
                    <a:pt x="5" y="15"/>
                    <a:pt x="5" y="15"/>
                  </a:cubicBezTo>
                  <a:cubicBezTo>
                    <a:pt x="5" y="14"/>
                    <a:pt x="5" y="14"/>
                    <a:pt x="5" y="14"/>
                  </a:cubicBezTo>
                  <a:cubicBezTo>
                    <a:pt x="4" y="14"/>
                    <a:pt x="4" y="14"/>
                    <a:pt x="4" y="14"/>
                  </a:cubicBezTo>
                  <a:cubicBezTo>
                    <a:pt x="2" y="17"/>
                    <a:pt x="2" y="17"/>
                    <a:pt x="2" y="17"/>
                  </a:cubicBezTo>
                  <a:cubicBezTo>
                    <a:pt x="2" y="18"/>
                    <a:pt x="2" y="18"/>
                    <a:pt x="2" y="18"/>
                  </a:cubicBezTo>
                  <a:cubicBezTo>
                    <a:pt x="1" y="17"/>
                    <a:pt x="1" y="17"/>
                    <a:pt x="1" y="17"/>
                  </a:cubicBezTo>
                  <a:cubicBezTo>
                    <a:pt x="3" y="14"/>
                    <a:pt x="3" y="14"/>
                    <a:pt x="3" y="14"/>
                  </a:cubicBezTo>
                  <a:cubicBezTo>
                    <a:pt x="4" y="14"/>
                    <a:pt x="4" y="14"/>
                    <a:pt x="4" y="14"/>
                  </a:cubicBezTo>
                  <a:cubicBezTo>
                    <a:pt x="4" y="13"/>
                    <a:pt x="4" y="13"/>
                    <a:pt x="4" y="13"/>
                  </a:cubicBezTo>
                  <a:cubicBezTo>
                    <a:pt x="3" y="14"/>
                    <a:pt x="3" y="14"/>
                    <a:pt x="3" y="14"/>
                  </a:cubicBezTo>
                  <a:cubicBezTo>
                    <a:pt x="3" y="14"/>
                    <a:pt x="3" y="14"/>
                    <a:pt x="3" y="14"/>
                  </a:cubicBezTo>
                  <a:cubicBezTo>
                    <a:pt x="1" y="17"/>
                    <a:pt x="1" y="17"/>
                    <a:pt x="1" y="17"/>
                  </a:cubicBezTo>
                  <a:cubicBezTo>
                    <a:pt x="1" y="17"/>
                    <a:pt x="1" y="17"/>
                    <a:pt x="1" y="17"/>
                  </a:cubicBezTo>
                  <a:cubicBezTo>
                    <a:pt x="1" y="17"/>
                    <a:pt x="1" y="17"/>
                    <a:pt x="1" y="17"/>
                  </a:cubicBezTo>
                  <a:cubicBezTo>
                    <a:pt x="1" y="16"/>
                    <a:pt x="1" y="16"/>
                    <a:pt x="1" y="16"/>
                  </a:cubicBezTo>
                  <a:cubicBezTo>
                    <a:pt x="1" y="15"/>
                    <a:pt x="2" y="14"/>
                    <a:pt x="3" y="13"/>
                  </a:cubicBezTo>
                  <a:cubicBezTo>
                    <a:pt x="2" y="13"/>
                    <a:pt x="2" y="13"/>
                    <a:pt x="2" y="13"/>
                  </a:cubicBezTo>
                  <a:cubicBezTo>
                    <a:pt x="2" y="13"/>
                    <a:pt x="2" y="13"/>
                    <a:pt x="2" y="13"/>
                  </a:cubicBezTo>
                  <a:cubicBezTo>
                    <a:pt x="2" y="13"/>
                    <a:pt x="2" y="13"/>
                    <a:pt x="2" y="13"/>
                  </a:cubicBezTo>
                  <a:cubicBezTo>
                    <a:pt x="2" y="13"/>
                    <a:pt x="2" y="13"/>
                    <a:pt x="2" y="13"/>
                  </a:cubicBezTo>
                  <a:cubicBezTo>
                    <a:pt x="1" y="14"/>
                    <a:pt x="1" y="15"/>
                    <a:pt x="0" y="17"/>
                  </a:cubicBezTo>
                  <a:cubicBezTo>
                    <a:pt x="0" y="17"/>
                    <a:pt x="0" y="17"/>
                    <a:pt x="0" y="17"/>
                  </a:cubicBezTo>
                  <a:cubicBezTo>
                    <a:pt x="0" y="18"/>
                    <a:pt x="0" y="18"/>
                    <a:pt x="0" y="18"/>
                  </a:cubicBezTo>
                  <a:cubicBezTo>
                    <a:pt x="0" y="18"/>
                    <a:pt x="0" y="18"/>
                    <a:pt x="0" y="18"/>
                  </a:cubicBezTo>
                  <a:cubicBezTo>
                    <a:pt x="0" y="18"/>
                    <a:pt x="0" y="18"/>
                    <a:pt x="0" y="18"/>
                  </a:cubicBezTo>
                  <a:cubicBezTo>
                    <a:pt x="1" y="18"/>
                    <a:pt x="1" y="18"/>
                    <a:pt x="1" y="18"/>
                  </a:cubicBezTo>
                  <a:cubicBezTo>
                    <a:pt x="1" y="19"/>
                    <a:pt x="2" y="19"/>
                    <a:pt x="3" y="19"/>
                  </a:cubicBezTo>
                  <a:cubicBezTo>
                    <a:pt x="4" y="20"/>
                    <a:pt x="5" y="20"/>
                    <a:pt x="6" y="21"/>
                  </a:cubicBezTo>
                  <a:cubicBezTo>
                    <a:pt x="6" y="21"/>
                    <a:pt x="6" y="21"/>
                    <a:pt x="6" y="21"/>
                  </a:cubicBezTo>
                  <a:cubicBezTo>
                    <a:pt x="7" y="21"/>
                    <a:pt x="7" y="22"/>
                    <a:pt x="8" y="22"/>
                  </a:cubicBezTo>
                  <a:cubicBezTo>
                    <a:pt x="9" y="22"/>
                    <a:pt x="10" y="21"/>
                    <a:pt x="12" y="19"/>
                  </a:cubicBezTo>
                  <a:cubicBezTo>
                    <a:pt x="13" y="20"/>
                    <a:pt x="15" y="21"/>
                    <a:pt x="15" y="23"/>
                  </a:cubicBezTo>
                  <a:cubicBezTo>
                    <a:pt x="16" y="23"/>
                    <a:pt x="16" y="23"/>
                    <a:pt x="16" y="23"/>
                  </a:cubicBezTo>
                  <a:cubicBezTo>
                    <a:pt x="15" y="24"/>
                    <a:pt x="15" y="24"/>
                    <a:pt x="15" y="24"/>
                  </a:cubicBezTo>
                  <a:cubicBezTo>
                    <a:pt x="15" y="25"/>
                    <a:pt x="15" y="25"/>
                    <a:pt x="15" y="25"/>
                  </a:cubicBezTo>
                  <a:cubicBezTo>
                    <a:pt x="15" y="26"/>
                    <a:pt x="16" y="27"/>
                    <a:pt x="17" y="27"/>
                  </a:cubicBezTo>
                  <a:cubicBezTo>
                    <a:pt x="17" y="27"/>
                    <a:pt x="17" y="27"/>
                    <a:pt x="17" y="27"/>
                  </a:cubicBezTo>
                  <a:cubicBezTo>
                    <a:pt x="18" y="27"/>
                    <a:pt x="18" y="27"/>
                    <a:pt x="18" y="27"/>
                  </a:cubicBezTo>
                  <a:cubicBezTo>
                    <a:pt x="18" y="27"/>
                    <a:pt x="18" y="27"/>
                    <a:pt x="18" y="28"/>
                  </a:cubicBezTo>
                  <a:cubicBezTo>
                    <a:pt x="18" y="29"/>
                    <a:pt x="18" y="29"/>
                    <a:pt x="18" y="29"/>
                  </a:cubicBezTo>
                  <a:cubicBezTo>
                    <a:pt x="19" y="29"/>
                    <a:pt x="19" y="29"/>
                    <a:pt x="20" y="29"/>
                  </a:cubicBezTo>
                  <a:cubicBezTo>
                    <a:pt x="21" y="29"/>
                    <a:pt x="21" y="29"/>
                    <a:pt x="21" y="29"/>
                  </a:cubicBezTo>
                  <a:cubicBezTo>
                    <a:pt x="21" y="29"/>
                    <a:pt x="21" y="29"/>
                    <a:pt x="21" y="29"/>
                  </a:cubicBezTo>
                  <a:cubicBezTo>
                    <a:pt x="21" y="29"/>
                    <a:pt x="21" y="30"/>
                    <a:pt x="21" y="30"/>
                  </a:cubicBezTo>
                  <a:cubicBezTo>
                    <a:pt x="22" y="31"/>
                    <a:pt x="23" y="31"/>
                    <a:pt x="23" y="31"/>
                  </a:cubicBezTo>
                  <a:cubicBezTo>
                    <a:pt x="24" y="31"/>
                    <a:pt x="24" y="31"/>
                    <a:pt x="24" y="31"/>
                  </a:cubicBezTo>
                  <a:cubicBezTo>
                    <a:pt x="24" y="31"/>
                    <a:pt x="24" y="31"/>
                    <a:pt x="24" y="31"/>
                  </a:cubicBezTo>
                  <a:cubicBezTo>
                    <a:pt x="24" y="32"/>
                    <a:pt x="24" y="32"/>
                    <a:pt x="25" y="32"/>
                  </a:cubicBezTo>
                  <a:cubicBezTo>
                    <a:pt x="25" y="33"/>
                    <a:pt x="26" y="33"/>
                    <a:pt x="26" y="33"/>
                  </a:cubicBezTo>
                  <a:cubicBezTo>
                    <a:pt x="27" y="33"/>
                    <a:pt x="27" y="33"/>
                    <a:pt x="28" y="32"/>
                  </a:cubicBezTo>
                  <a:cubicBezTo>
                    <a:pt x="28" y="31"/>
                    <a:pt x="28" y="31"/>
                    <a:pt x="28" y="31"/>
                  </a:cubicBezTo>
                  <a:cubicBezTo>
                    <a:pt x="29" y="32"/>
                    <a:pt x="30" y="32"/>
                    <a:pt x="31" y="33"/>
                  </a:cubicBezTo>
                  <a:cubicBezTo>
                    <a:pt x="32" y="33"/>
                    <a:pt x="32" y="33"/>
                    <a:pt x="32" y="33"/>
                  </a:cubicBezTo>
                  <a:cubicBezTo>
                    <a:pt x="33" y="33"/>
                    <a:pt x="33" y="33"/>
                    <a:pt x="33" y="33"/>
                  </a:cubicBezTo>
                  <a:cubicBezTo>
                    <a:pt x="34" y="33"/>
                    <a:pt x="35" y="32"/>
                    <a:pt x="35" y="31"/>
                  </a:cubicBezTo>
                  <a:cubicBezTo>
                    <a:pt x="35" y="30"/>
                    <a:pt x="35" y="30"/>
                    <a:pt x="35" y="30"/>
                  </a:cubicBezTo>
                  <a:cubicBezTo>
                    <a:pt x="35" y="31"/>
                    <a:pt x="35" y="31"/>
                    <a:pt x="35" y="31"/>
                  </a:cubicBezTo>
                  <a:cubicBezTo>
                    <a:pt x="36" y="31"/>
                    <a:pt x="36" y="31"/>
                    <a:pt x="36" y="31"/>
                  </a:cubicBezTo>
                  <a:cubicBezTo>
                    <a:pt x="37" y="31"/>
                    <a:pt x="38" y="30"/>
                    <a:pt x="38" y="30"/>
                  </a:cubicBezTo>
                  <a:cubicBezTo>
                    <a:pt x="39" y="29"/>
                    <a:pt x="39" y="29"/>
                    <a:pt x="39" y="28"/>
                  </a:cubicBezTo>
                  <a:cubicBezTo>
                    <a:pt x="39" y="28"/>
                    <a:pt x="39" y="28"/>
                    <a:pt x="39" y="28"/>
                  </a:cubicBezTo>
                  <a:cubicBezTo>
                    <a:pt x="40" y="28"/>
                    <a:pt x="41" y="28"/>
                    <a:pt x="41" y="27"/>
                  </a:cubicBezTo>
                  <a:cubicBezTo>
                    <a:pt x="42" y="27"/>
                    <a:pt x="43" y="26"/>
                    <a:pt x="43" y="25"/>
                  </a:cubicBezTo>
                  <a:cubicBezTo>
                    <a:pt x="43" y="25"/>
                    <a:pt x="43" y="25"/>
                    <a:pt x="43" y="25"/>
                  </a:cubicBezTo>
                  <a:cubicBezTo>
                    <a:pt x="44" y="25"/>
                    <a:pt x="44" y="25"/>
                    <a:pt x="44" y="25"/>
                  </a:cubicBezTo>
                  <a:cubicBezTo>
                    <a:pt x="45" y="25"/>
                    <a:pt x="45" y="25"/>
                    <a:pt x="46" y="24"/>
                  </a:cubicBezTo>
                  <a:cubicBezTo>
                    <a:pt x="47" y="23"/>
                    <a:pt x="47" y="22"/>
                    <a:pt x="46" y="21"/>
                  </a:cubicBezTo>
                  <a:cubicBezTo>
                    <a:pt x="46" y="20"/>
                    <a:pt x="45" y="20"/>
                    <a:pt x="45" y="20"/>
                  </a:cubicBezTo>
                  <a:cubicBezTo>
                    <a:pt x="45" y="19"/>
                    <a:pt x="45" y="19"/>
                    <a:pt x="45" y="19"/>
                  </a:cubicBezTo>
                  <a:cubicBezTo>
                    <a:pt x="45" y="19"/>
                    <a:pt x="45" y="19"/>
                    <a:pt x="45" y="19"/>
                  </a:cubicBezTo>
                  <a:cubicBezTo>
                    <a:pt x="46" y="20"/>
                    <a:pt x="47" y="21"/>
                    <a:pt x="49" y="21"/>
                  </a:cubicBezTo>
                  <a:cubicBezTo>
                    <a:pt x="49" y="21"/>
                    <a:pt x="49" y="21"/>
                    <a:pt x="49" y="21"/>
                  </a:cubicBezTo>
                  <a:cubicBezTo>
                    <a:pt x="49" y="21"/>
                    <a:pt x="49" y="21"/>
                    <a:pt x="51" y="21"/>
                  </a:cubicBezTo>
                  <a:cubicBezTo>
                    <a:pt x="52" y="20"/>
                    <a:pt x="53" y="19"/>
                    <a:pt x="54" y="19"/>
                  </a:cubicBezTo>
                  <a:cubicBezTo>
                    <a:pt x="55" y="18"/>
                    <a:pt x="56" y="18"/>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9" y="13"/>
                    <a:pt x="59" y="13"/>
                    <a:pt x="59" y="13"/>
                  </a:cubicBezTo>
                  <a:cubicBezTo>
                    <a:pt x="59" y="12"/>
                    <a:pt x="59" y="12"/>
                    <a:pt x="59" y="12"/>
                  </a:cubicBezTo>
                  <a:cubicBezTo>
                    <a:pt x="59" y="12"/>
                    <a:pt x="59" y="12"/>
                    <a:pt x="59" y="12"/>
                  </a:cubicBezTo>
                  <a:cubicBezTo>
                    <a:pt x="57" y="16"/>
                    <a:pt x="57" y="16"/>
                    <a:pt x="57" y="16"/>
                  </a:cubicBezTo>
                  <a:cubicBezTo>
                    <a:pt x="56" y="16"/>
                    <a:pt x="56" y="16"/>
                    <a:pt x="56" y="16"/>
                  </a:cubicBezTo>
                  <a:cubicBezTo>
                    <a:pt x="56" y="16"/>
                    <a:pt x="56" y="16"/>
                    <a:pt x="56" y="16"/>
                  </a:cubicBezTo>
                  <a:cubicBezTo>
                    <a:pt x="58" y="13"/>
                    <a:pt x="58" y="13"/>
                    <a:pt x="58" y="13"/>
                  </a:cubicBezTo>
                  <a:cubicBezTo>
                    <a:pt x="58" y="13"/>
                    <a:pt x="58" y="13"/>
                    <a:pt x="58" y="13"/>
                  </a:cubicBezTo>
                  <a:cubicBezTo>
                    <a:pt x="57" y="13"/>
                    <a:pt x="57" y="13"/>
                    <a:pt x="57" y="13"/>
                  </a:cubicBezTo>
                  <a:cubicBezTo>
                    <a:pt x="57" y="13"/>
                    <a:pt x="56" y="16"/>
                    <a:pt x="55" y="17"/>
                  </a:cubicBezTo>
                  <a:cubicBezTo>
                    <a:pt x="55" y="17"/>
                    <a:pt x="55" y="17"/>
                    <a:pt x="55" y="17"/>
                  </a:cubicBezTo>
                  <a:cubicBezTo>
                    <a:pt x="55" y="16"/>
                    <a:pt x="56" y="14"/>
                    <a:pt x="57" y="13"/>
                  </a:cubicBezTo>
                  <a:cubicBezTo>
                    <a:pt x="57" y="13"/>
                    <a:pt x="57" y="13"/>
                    <a:pt x="57" y="13"/>
                  </a:cubicBezTo>
                  <a:cubicBezTo>
                    <a:pt x="56" y="13"/>
                    <a:pt x="56" y="13"/>
                    <a:pt x="56" y="13"/>
                  </a:cubicBezTo>
                  <a:cubicBezTo>
                    <a:pt x="56" y="14"/>
                    <a:pt x="55" y="16"/>
                    <a:pt x="54" y="18"/>
                  </a:cubicBezTo>
                  <a:cubicBezTo>
                    <a:pt x="53" y="18"/>
                    <a:pt x="53" y="18"/>
                    <a:pt x="53" y="18"/>
                  </a:cubicBezTo>
                  <a:cubicBezTo>
                    <a:pt x="54" y="16"/>
                    <a:pt x="55" y="15"/>
                    <a:pt x="56" y="13"/>
                  </a:cubicBezTo>
                  <a:cubicBezTo>
                    <a:pt x="55" y="13"/>
                    <a:pt x="55" y="13"/>
                    <a:pt x="55" y="13"/>
                  </a:cubicBezTo>
                  <a:cubicBezTo>
                    <a:pt x="55" y="13"/>
                    <a:pt x="55" y="13"/>
                    <a:pt x="55" y="13"/>
                  </a:cubicBezTo>
                  <a:cubicBezTo>
                    <a:pt x="54" y="15"/>
                    <a:pt x="54" y="17"/>
                    <a:pt x="52" y="18"/>
                  </a:cubicBezTo>
                  <a:cubicBezTo>
                    <a:pt x="52" y="18"/>
                    <a:pt x="52" y="18"/>
                    <a:pt x="52" y="18"/>
                  </a:cubicBezTo>
                  <a:cubicBezTo>
                    <a:pt x="52" y="19"/>
                    <a:pt x="52" y="19"/>
                    <a:pt x="52" y="19"/>
                  </a:cubicBezTo>
                  <a:cubicBezTo>
                    <a:pt x="53" y="17"/>
                    <a:pt x="54" y="15"/>
                    <a:pt x="54" y="14"/>
                  </a:cubicBezTo>
                  <a:cubicBezTo>
                    <a:pt x="54" y="13"/>
                    <a:pt x="54" y="13"/>
                    <a:pt x="54" y="13"/>
                  </a:cubicBezTo>
                  <a:cubicBezTo>
                    <a:pt x="54" y="13"/>
                    <a:pt x="54" y="13"/>
                    <a:pt x="54" y="13"/>
                  </a:cubicBezTo>
                  <a:cubicBezTo>
                    <a:pt x="53" y="15"/>
                    <a:pt x="52" y="17"/>
                    <a:pt x="51" y="19"/>
                  </a:cubicBezTo>
                  <a:cubicBezTo>
                    <a:pt x="51" y="19"/>
                    <a:pt x="51" y="19"/>
                    <a:pt x="51" y="19"/>
                  </a:cubicBezTo>
                  <a:cubicBezTo>
                    <a:pt x="51" y="19"/>
                    <a:pt x="51" y="18"/>
                    <a:pt x="51" y="17"/>
                  </a:cubicBezTo>
                  <a:cubicBezTo>
                    <a:pt x="52" y="16"/>
                    <a:pt x="53" y="15"/>
                    <a:pt x="53" y="14"/>
                  </a:cubicBezTo>
                  <a:cubicBezTo>
                    <a:pt x="53" y="14"/>
                    <a:pt x="53" y="14"/>
                    <a:pt x="53" y="14"/>
                  </a:cubicBezTo>
                  <a:cubicBezTo>
                    <a:pt x="52" y="14"/>
                    <a:pt x="52" y="14"/>
                    <a:pt x="52" y="14"/>
                  </a:cubicBezTo>
                  <a:cubicBezTo>
                    <a:pt x="52" y="15"/>
                    <a:pt x="52" y="16"/>
                    <a:pt x="51" y="17"/>
                  </a:cubicBezTo>
                  <a:cubicBezTo>
                    <a:pt x="51" y="18"/>
                    <a:pt x="50" y="19"/>
                    <a:pt x="50" y="20"/>
                  </a:cubicBezTo>
                  <a:cubicBezTo>
                    <a:pt x="49" y="20"/>
                    <a:pt x="49" y="20"/>
                    <a:pt x="49" y="20"/>
                  </a:cubicBezTo>
                  <a:cubicBezTo>
                    <a:pt x="49" y="20"/>
                    <a:pt x="49" y="20"/>
                    <a:pt x="49" y="20"/>
                  </a:cubicBezTo>
                  <a:cubicBezTo>
                    <a:pt x="49" y="19"/>
                    <a:pt x="49" y="19"/>
                    <a:pt x="49" y="19"/>
                  </a:cubicBezTo>
                  <a:cubicBezTo>
                    <a:pt x="50" y="19"/>
                    <a:pt x="50" y="19"/>
                    <a:pt x="50" y="19"/>
                  </a:cubicBezTo>
                  <a:cubicBezTo>
                    <a:pt x="50" y="19"/>
                    <a:pt x="50" y="19"/>
                    <a:pt x="50" y="19"/>
                  </a:cubicBezTo>
                  <a:cubicBezTo>
                    <a:pt x="50" y="18"/>
                    <a:pt x="51" y="17"/>
                    <a:pt x="51" y="17"/>
                  </a:cubicBezTo>
                  <a:cubicBezTo>
                    <a:pt x="51" y="17"/>
                    <a:pt x="51" y="17"/>
                    <a:pt x="51" y="17"/>
                  </a:cubicBezTo>
                  <a:cubicBezTo>
                    <a:pt x="51" y="16"/>
                    <a:pt x="51" y="15"/>
                    <a:pt x="51" y="15"/>
                  </a:cubicBezTo>
                  <a:cubicBezTo>
                    <a:pt x="51" y="14"/>
                    <a:pt x="51" y="14"/>
                    <a:pt x="51" y="14"/>
                  </a:cubicBezTo>
                  <a:cubicBezTo>
                    <a:pt x="51" y="15"/>
                    <a:pt x="51" y="15"/>
                    <a:pt x="51" y="15"/>
                  </a:cubicBezTo>
                  <a:cubicBezTo>
                    <a:pt x="50" y="15"/>
                    <a:pt x="50" y="15"/>
                    <a:pt x="50" y="15"/>
                  </a:cubicBezTo>
                  <a:cubicBezTo>
                    <a:pt x="50" y="15"/>
                    <a:pt x="50" y="15"/>
                    <a:pt x="50" y="15"/>
                  </a:cubicBezTo>
                  <a:cubicBezTo>
                    <a:pt x="49" y="7"/>
                    <a:pt x="46" y="5"/>
                    <a:pt x="45" y="4"/>
                  </a:cubicBezTo>
                  <a:cubicBezTo>
                    <a:pt x="45" y="3"/>
                    <a:pt x="46" y="3"/>
                    <a:pt x="46" y="3"/>
                  </a:cubicBezTo>
                  <a:cubicBezTo>
                    <a:pt x="48" y="2"/>
                    <a:pt x="49" y="2"/>
                    <a:pt x="50" y="1"/>
                  </a:cubicBezTo>
                  <a:cubicBezTo>
                    <a:pt x="50" y="0"/>
                    <a:pt x="50" y="0"/>
                    <a:pt x="50" y="0"/>
                  </a:cubicBezTo>
                  <a:cubicBezTo>
                    <a:pt x="49" y="0"/>
                    <a:pt x="49" y="0"/>
                    <a:pt x="49"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76" name="Freeform 162"/>
            <p:cNvSpPr>
              <a:spLocks noEditPoints="1"/>
            </p:cNvSpPr>
            <p:nvPr/>
          </p:nvSpPr>
          <p:spPr bwMode="auto">
            <a:xfrm>
              <a:off x="4141" y="2291"/>
              <a:ext cx="109" cy="150"/>
            </a:xfrm>
            <a:custGeom>
              <a:gdLst>
                <a:gd fmla="*/ 19 w 46" name="T0"/>
                <a:gd fmla="*/ 56 h 63" name="T1"/>
                <a:gd fmla="*/ 11 w 46" name="T2"/>
                <a:gd fmla="*/ 24 h 63" name="T3"/>
                <a:gd fmla="*/ 16 w 46" name="T4"/>
                <a:gd fmla="*/ 39 h 63" name="T5"/>
                <a:gd fmla="*/ 17 w 46" name="T6"/>
                <a:gd fmla="*/ 59 h 63" name="T7"/>
                <a:gd fmla="*/ 5 w 46" name="T8"/>
                <a:gd fmla="*/ 60 h 63" name="T9"/>
                <a:gd fmla="*/ 26 w 46" name="T10"/>
                <a:gd fmla="*/ 24 h 63" name="T11"/>
                <a:gd fmla="*/ 32 w 46" name="T12"/>
                <a:gd fmla="*/ 58 h 63" name="T13"/>
                <a:gd fmla="*/ 31 w 46" name="T14"/>
                <a:gd fmla="*/ 59 h 63" name="T15"/>
                <a:gd fmla="*/ 17 w 46" name="T16"/>
                <a:gd fmla="*/ 23 h 63" name="T17"/>
                <a:gd fmla="*/ 31 w 46" name="T18"/>
                <a:gd fmla="*/ 20 h 63" name="T19"/>
                <a:gd fmla="*/ 33 w 46" name="T20"/>
                <a:gd fmla="*/ 56 h 63" name="T21"/>
                <a:gd fmla="*/ 18 w 46" name="T22"/>
                <a:gd fmla="*/ 22 h 63" name="T23"/>
                <a:gd fmla="*/ 19 w 46" name="T24"/>
                <a:gd fmla="*/ 23 h 63" name="T25"/>
                <a:gd fmla="*/ 4 w 46" name="T26"/>
                <a:gd fmla="*/ 21 h 63" name="T27"/>
                <a:gd fmla="*/ 11 w 46" name="T28"/>
                <a:gd fmla="*/ 12 h 63" name="T29"/>
                <a:gd fmla="*/ 26 w 46" name="T30"/>
                <a:gd fmla="*/ 12 h 63" name="T31"/>
                <a:gd fmla="*/ 20 w 46" name="T32"/>
                <a:gd fmla="*/ 23 h 63" name="T33"/>
                <a:gd fmla="*/ 22 w 46" name="T34"/>
                <a:gd fmla="*/ 21 h 63" name="T35"/>
                <a:gd fmla="*/ 36 w 46" name="T36"/>
                <a:gd fmla="*/ 6 h 63" name="T37"/>
                <a:gd fmla="*/ 26 w 46" name="T38"/>
                <a:gd fmla="*/ 21 h 63" name="T39"/>
                <a:gd fmla="*/ 39 w 46" name="T40"/>
                <a:gd fmla="*/ 6 h 63" name="T41"/>
                <a:gd fmla="*/ 30 w 46" name="T42"/>
                <a:gd fmla="*/ 19 h 63" name="T43"/>
                <a:gd fmla="*/ 11 w 46" name="T44"/>
                <a:gd fmla="*/ 21 h 63" name="T45"/>
                <a:gd fmla="*/ 25 w 46" name="T46"/>
                <a:gd fmla="*/ 5 h 63" name="T47"/>
                <a:gd fmla="*/ 16 w 46" name="T48"/>
                <a:gd fmla="*/ 19 h 63" name="T49"/>
                <a:gd fmla="*/ 11 w 46" name="T50"/>
                <a:gd fmla="*/ 23 h 63" name="T51"/>
                <a:gd fmla="*/ 6 w 46" name="T52"/>
                <a:gd fmla="*/ 21 h 63" name="T53"/>
                <a:gd fmla="*/ 8 w 46" name="T54"/>
                <a:gd fmla="*/ 21 h 63" name="T55"/>
                <a:gd fmla="*/ 22 w 46" name="T56"/>
                <a:gd fmla="*/ 6 h 63" name="T57"/>
                <a:gd fmla="*/ 12 w 46" name="T58"/>
                <a:gd fmla="*/ 12 h 63" name="T59"/>
                <a:gd fmla="*/ 12 w 46" name="T60"/>
                <a:gd fmla="*/ 12 h 63" name="T61"/>
                <a:gd fmla="*/ 34 w 46" name="T62"/>
                <a:gd fmla="*/ 5 h 63" name="T63"/>
                <a:gd fmla="*/ 27 w 46" name="T64"/>
                <a:gd fmla="*/ 6 h 63" name="T65"/>
                <a:gd fmla="*/ 32 w 46" name="T66"/>
                <a:gd fmla="*/ 19 h 63" name="T67"/>
                <a:gd fmla="*/ 45 w 46" name="T68"/>
                <a:gd fmla="*/ 42 h 63" name="T69"/>
                <a:gd fmla="*/ 3 w 46" name="T70"/>
                <a:gd fmla="*/ 22 h 63" name="T71"/>
                <a:gd fmla="*/ 19 w 46" name="T72"/>
                <a:gd fmla="*/ 4 h 63" name="T73"/>
                <a:gd fmla="*/ 18 w 46" name="T74"/>
                <a:gd fmla="*/ 22 h 63" name="T75"/>
                <a:gd fmla="*/ 16 w 46" name="T76"/>
                <a:gd fmla="*/ 21 h 63" name="T77"/>
                <a:gd fmla="*/ 33 w 46" name="T78"/>
                <a:gd fmla="*/ 2 h 63" name="T79"/>
                <a:gd fmla="*/ 18 w 46" name="T80"/>
                <a:gd fmla="*/ 22 h 63" name="T81"/>
                <a:gd fmla="*/ 28 w 46" name="T82"/>
                <a:gd fmla="*/ 2 h 63" name="T83"/>
                <a:gd fmla="*/ 25 w 46" name="T84"/>
                <a:gd fmla="*/ 4 h 63" name="T85"/>
                <a:gd fmla="*/ 21 w 46" name="T86"/>
                <a:gd fmla="*/ 5 h 63" name="T87"/>
                <a:gd fmla="*/ 19 w 46" name="T88"/>
                <a:gd fmla="*/ 0 h 63" name="T89"/>
                <a:gd fmla="*/ 1 w 46" name="T90"/>
                <a:gd fmla="*/ 23 h 63" name="T91"/>
                <a:gd fmla="*/ 4 w 46" name="T92"/>
                <a:gd fmla="*/ 60 h 63" name="T93"/>
                <a:gd fmla="*/ 11 w 46" name="T94"/>
                <a:gd fmla="*/ 63 h 63" name="T95"/>
                <a:gd fmla="*/ 17 w 46" name="T96"/>
                <a:gd fmla="*/ 60 h 63" name="T97"/>
                <a:gd fmla="*/ 19 w 46" name="T98"/>
                <a:gd fmla="*/ 60 h 63" name="T99"/>
                <a:gd fmla="*/ 19 w 46" name="T100"/>
                <a:gd fmla="*/ 60 h 63" name="T101"/>
                <a:gd fmla="*/ 32 w 46" name="T102"/>
                <a:gd fmla="*/ 60 h 63" name="T103"/>
                <a:gd fmla="*/ 46 w 46" name="T104"/>
                <a:gd fmla="*/ 43 h 63" name="T105"/>
                <a:gd fmla="*/ 42 w 46" name="T106"/>
                <a:gd fmla="*/ 2 h 63" name="T107"/>
                <a:gd fmla="*/ 37 w 46" name="T108"/>
                <a:gd fmla="*/ 5 h 63" name="T109"/>
                <a:gd fmla="*/ 35 w 46" name="T110"/>
                <a:gd fmla="*/ 4 h 6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2" w="46">
                  <a:moveTo>
                    <a:pt x="18" y="57"/>
                  </a:moveTo>
                  <a:cubicBezTo>
                    <a:pt x="18" y="51"/>
                    <a:pt x="17" y="45"/>
                    <a:pt x="17" y="39"/>
                  </a:cubicBezTo>
                  <a:cubicBezTo>
                    <a:pt x="17" y="36"/>
                    <a:pt x="17" y="33"/>
                    <a:pt x="17" y="30"/>
                  </a:cubicBezTo>
                  <a:cubicBezTo>
                    <a:pt x="18" y="38"/>
                    <a:pt x="19" y="47"/>
                    <a:pt x="19" y="56"/>
                  </a:cubicBezTo>
                  <a:cubicBezTo>
                    <a:pt x="19" y="56"/>
                    <a:pt x="19" y="56"/>
                    <a:pt x="19" y="56"/>
                  </a:cubicBezTo>
                  <a:cubicBezTo>
                    <a:pt x="19" y="56"/>
                    <a:pt x="18" y="57"/>
                    <a:pt x="18" y="57"/>
                  </a:cubicBezTo>
                  <a:moveTo>
                    <a:pt x="6" y="24"/>
                  </a:moveTo>
                  <a:cubicBezTo>
                    <a:pt x="8" y="24"/>
                    <a:pt x="9" y="24"/>
                    <a:pt x="11" y="24"/>
                  </a:cubicBezTo>
                  <a:cubicBezTo>
                    <a:pt x="12" y="23"/>
                    <a:pt x="13" y="23"/>
                    <a:pt x="14" y="22"/>
                  </a:cubicBezTo>
                  <a:cubicBezTo>
                    <a:pt x="15" y="22"/>
                    <a:pt x="15" y="22"/>
                    <a:pt x="15" y="21"/>
                  </a:cubicBezTo>
                  <a:cubicBezTo>
                    <a:pt x="15" y="22"/>
                    <a:pt x="15" y="22"/>
                    <a:pt x="15" y="22"/>
                  </a:cubicBezTo>
                  <a:cubicBezTo>
                    <a:pt x="16" y="28"/>
                    <a:pt x="16" y="33"/>
                    <a:pt x="16" y="39"/>
                  </a:cubicBezTo>
                  <a:cubicBezTo>
                    <a:pt x="16" y="45"/>
                    <a:pt x="17" y="52"/>
                    <a:pt x="17" y="58"/>
                  </a:cubicBezTo>
                  <a:cubicBezTo>
                    <a:pt x="17" y="59"/>
                    <a:pt x="17" y="59"/>
                    <a:pt x="17" y="59"/>
                  </a:cubicBezTo>
                  <a:cubicBezTo>
                    <a:pt x="17" y="59"/>
                    <a:pt x="17" y="59"/>
                    <a:pt x="17" y="59"/>
                  </a:cubicBezTo>
                  <a:cubicBezTo>
                    <a:pt x="17" y="59"/>
                    <a:pt x="17" y="59"/>
                    <a:pt x="17" y="59"/>
                  </a:cubicBezTo>
                  <a:cubicBezTo>
                    <a:pt x="17" y="59"/>
                    <a:pt x="17" y="59"/>
                    <a:pt x="17" y="59"/>
                  </a:cubicBezTo>
                  <a:cubicBezTo>
                    <a:pt x="16" y="60"/>
                    <a:pt x="14" y="61"/>
                    <a:pt x="13" y="61"/>
                  </a:cubicBezTo>
                  <a:cubicBezTo>
                    <a:pt x="13" y="61"/>
                    <a:pt x="12" y="61"/>
                    <a:pt x="11" y="61"/>
                  </a:cubicBezTo>
                  <a:cubicBezTo>
                    <a:pt x="9" y="61"/>
                    <a:pt x="7" y="61"/>
                    <a:pt x="5" y="60"/>
                  </a:cubicBezTo>
                  <a:cubicBezTo>
                    <a:pt x="5" y="47"/>
                    <a:pt x="4" y="35"/>
                    <a:pt x="2" y="23"/>
                  </a:cubicBezTo>
                  <a:cubicBezTo>
                    <a:pt x="3" y="24"/>
                    <a:pt x="5" y="24"/>
                    <a:pt x="6" y="24"/>
                  </a:cubicBezTo>
                  <a:moveTo>
                    <a:pt x="21" y="24"/>
                  </a:moveTo>
                  <a:cubicBezTo>
                    <a:pt x="23" y="24"/>
                    <a:pt x="24" y="24"/>
                    <a:pt x="26" y="24"/>
                  </a:cubicBezTo>
                  <a:cubicBezTo>
                    <a:pt x="27" y="23"/>
                    <a:pt x="28" y="23"/>
                    <a:pt x="29" y="22"/>
                  </a:cubicBezTo>
                  <a:cubicBezTo>
                    <a:pt x="29" y="22"/>
                    <a:pt x="30" y="22"/>
                    <a:pt x="30" y="21"/>
                  </a:cubicBezTo>
                  <a:cubicBezTo>
                    <a:pt x="30" y="28"/>
                    <a:pt x="31" y="33"/>
                    <a:pt x="31" y="39"/>
                  </a:cubicBezTo>
                  <a:cubicBezTo>
                    <a:pt x="31" y="45"/>
                    <a:pt x="31" y="52"/>
                    <a:pt x="32" y="58"/>
                  </a:cubicBezTo>
                  <a:cubicBezTo>
                    <a:pt x="32" y="59"/>
                    <a:pt x="32" y="59"/>
                    <a:pt x="32" y="59"/>
                  </a:cubicBezTo>
                  <a:cubicBezTo>
                    <a:pt x="31" y="59"/>
                    <a:pt x="31" y="59"/>
                    <a:pt x="31" y="59"/>
                  </a:cubicBezTo>
                  <a:cubicBezTo>
                    <a:pt x="31" y="59"/>
                    <a:pt x="31" y="59"/>
                    <a:pt x="31" y="59"/>
                  </a:cubicBezTo>
                  <a:cubicBezTo>
                    <a:pt x="31" y="59"/>
                    <a:pt x="31" y="59"/>
                    <a:pt x="31" y="59"/>
                  </a:cubicBezTo>
                  <a:cubicBezTo>
                    <a:pt x="31" y="60"/>
                    <a:pt x="29" y="61"/>
                    <a:pt x="28" y="61"/>
                  </a:cubicBezTo>
                  <a:cubicBezTo>
                    <a:pt x="27" y="61"/>
                    <a:pt x="27" y="61"/>
                    <a:pt x="26" y="61"/>
                  </a:cubicBezTo>
                  <a:cubicBezTo>
                    <a:pt x="24" y="61"/>
                    <a:pt x="22" y="61"/>
                    <a:pt x="20" y="60"/>
                  </a:cubicBezTo>
                  <a:cubicBezTo>
                    <a:pt x="20" y="47"/>
                    <a:pt x="19" y="35"/>
                    <a:pt x="17" y="23"/>
                  </a:cubicBezTo>
                  <a:cubicBezTo>
                    <a:pt x="18" y="24"/>
                    <a:pt x="20" y="24"/>
                    <a:pt x="21" y="24"/>
                  </a:cubicBezTo>
                  <a:moveTo>
                    <a:pt x="33" y="57"/>
                  </a:moveTo>
                  <a:cubicBezTo>
                    <a:pt x="32" y="51"/>
                    <a:pt x="32" y="45"/>
                    <a:pt x="32" y="39"/>
                  </a:cubicBezTo>
                  <a:cubicBezTo>
                    <a:pt x="32" y="33"/>
                    <a:pt x="32" y="27"/>
                    <a:pt x="31" y="20"/>
                  </a:cubicBezTo>
                  <a:cubicBezTo>
                    <a:pt x="31" y="20"/>
                    <a:pt x="31" y="20"/>
                    <a:pt x="31" y="20"/>
                  </a:cubicBezTo>
                  <a:cubicBezTo>
                    <a:pt x="32" y="26"/>
                    <a:pt x="32" y="32"/>
                    <a:pt x="32" y="37"/>
                  </a:cubicBezTo>
                  <a:cubicBezTo>
                    <a:pt x="33" y="44"/>
                    <a:pt x="33" y="50"/>
                    <a:pt x="33" y="56"/>
                  </a:cubicBezTo>
                  <a:cubicBezTo>
                    <a:pt x="33" y="56"/>
                    <a:pt x="33" y="56"/>
                    <a:pt x="33" y="56"/>
                  </a:cubicBezTo>
                  <a:cubicBezTo>
                    <a:pt x="33" y="57"/>
                    <a:pt x="33" y="57"/>
                    <a:pt x="33" y="57"/>
                  </a:cubicBezTo>
                  <a:moveTo>
                    <a:pt x="19" y="23"/>
                  </a:moveTo>
                  <a:cubicBezTo>
                    <a:pt x="19" y="23"/>
                    <a:pt x="19" y="23"/>
                    <a:pt x="19" y="23"/>
                  </a:cubicBezTo>
                  <a:cubicBezTo>
                    <a:pt x="18" y="23"/>
                    <a:pt x="18" y="22"/>
                    <a:pt x="18" y="22"/>
                  </a:cubicBezTo>
                  <a:cubicBezTo>
                    <a:pt x="19" y="21"/>
                    <a:pt x="19" y="21"/>
                    <a:pt x="19" y="21"/>
                  </a:cubicBezTo>
                  <a:cubicBezTo>
                    <a:pt x="21" y="18"/>
                    <a:pt x="24" y="15"/>
                    <a:pt x="26" y="13"/>
                  </a:cubicBezTo>
                  <a:cubicBezTo>
                    <a:pt x="24" y="15"/>
                    <a:pt x="22" y="17"/>
                    <a:pt x="20" y="20"/>
                  </a:cubicBezTo>
                  <a:cubicBezTo>
                    <a:pt x="19" y="21"/>
                    <a:pt x="19" y="22"/>
                    <a:pt x="19" y="23"/>
                  </a:cubicBezTo>
                  <a:moveTo>
                    <a:pt x="4" y="23"/>
                  </a:moveTo>
                  <a:cubicBezTo>
                    <a:pt x="4" y="23"/>
                    <a:pt x="4" y="23"/>
                    <a:pt x="4" y="23"/>
                  </a:cubicBezTo>
                  <a:cubicBezTo>
                    <a:pt x="3" y="23"/>
                    <a:pt x="3" y="22"/>
                    <a:pt x="3" y="22"/>
                  </a:cubicBezTo>
                  <a:cubicBezTo>
                    <a:pt x="4" y="21"/>
                    <a:pt x="4" y="21"/>
                    <a:pt x="4" y="21"/>
                  </a:cubicBezTo>
                  <a:cubicBezTo>
                    <a:pt x="6" y="18"/>
                    <a:pt x="9" y="15"/>
                    <a:pt x="11" y="12"/>
                  </a:cubicBezTo>
                  <a:cubicBezTo>
                    <a:pt x="9" y="15"/>
                    <a:pt x="7" y="17"/>
                    <a:pt x="5" y="20"/>
                  </a:cubicBezTo>
                  <a:cubicBezTo>
                    <a:pt x="4" y="21"/>
                    <a:pt x="4" y="22"/>
                    <a:pt x="4" y="23"/>
                  </a:cubicBezTo>
                  <a:moveTo>
                    <a:pt x="11" y="12"/>
                  </a:moveTo>
                  <a:cubicBezTo>
                    <a:pt x="11" y="12"/>
                    <a:pt x="11" y="12"/>
                    <a:pt x="11" y="12"/>
                  </a:cubicBezTo>
                  <a:cubicBezTo>
                    <a:pt x="11" y="12"/>
                    <a:pt x="11" y="12"/>
                    <a:pt x="11" y="12"/>
                  </a:cubicBezTo>
                  <a:moveTo>
                    <a:pt x="26" y="12"/>
                  </a:moveTo>
                  <a:cubicBezTo>
                    <a:pt x="26" y="12"/>
                    <a:pt x="26" y="12"/>
                    <a:pt x="26" y="12"/>
                  </a:cubicBezTo>
                  <a:cubicBezTo>
                    <a:pt x="26" y="12"/>
                    <a:pt x="26" y="12"/>
                    <a:pt x="26" y="12"/>
                  </a:cubicBezTo>
                  <a:moveTo>
                    <a:pt x="21" y="23"/>
                  </a:moveTo>
                  <a:cubicBezTo>
                    <a:pt x="21" y="23"/>
                    <a:pt x="21" y="23"/>
                    <a:pt x="20" y="23"/>
                  </a:cubicBezTo>
                  <a:cubicBezTo>
                    <a:pt x="20" y="23"/>
                    <a:pt x="20" y="23"/>
                    <a:pt x="20" y="23"/>
                  </a:cubicBezTo>
                  <a:cubicBezTo>
                    <a:pt x="20" y="22"/>
                    <a:pt x="20" y="21"/>
                    <a:pt x="21" y="21"/>
                  </a:cubicBezTo>
                  <a:cubicBezTo>
                    <a:pt x="25" y="15"/>
                    <a:pt x="30" y="10"/>
                    <a:pt x="34" y="6"/>
                  </a:cubicBezTo>
                  <a:cubicBezTo>
                    <a:pt x="35" y="6"/>
                    <a:pt x="35" y="6"/>
                    <a:pt x="35" y="6"/>
                  </a:cubicBezTo>
                  <a:cubicBezTo>
                    <a:pt x="31" y="10"/>
                    <a:pt x="26" y="15"/>
                    <a:pt x="22" y="21"/>
                  </a:cubicBezTo>
                  <a:cubicBezTo>
                    <a:pt x="22" y="21"/>
                    <a:pt x="22" y="21"/>
                    <a:pt x="22" y="21"/>
                  </a:cubicBezTo>
                  <a:cubicBezTo>
                    <a:pt x="23" y="21"/>
                    <a:pt x="23" y="21"/>
                    <a:pt x="23" y="21"/>
                  </a:cubicBezTo>
                  <a:cubicBezTo>
                    <a:pt x="23" y="21"/>
                    <a:pt x="23" y="21"/>
                    <a:pt x="23" y="21"/>
                  </a:cubicBezTo>
                  <a:cubicBezTo>
                    <a:pt x="27" y="16"/>
                    <a:pt x="32" y="11"/>
                    <a:pt x="36" y="6"/>
                  </a:cubicBezTo>
                  <a:cubicBezTo>
                    <a:pt x="37" y="6"/>
                    <a:pt x="37" y="6"/>
                    <a:pt x="37" y="6"/>
                  </a:cubicBezTo>
                  <a:cubicBezTo>
                    <a:pt x="26" y="20"/>
                    <a:pt x="26" y="20"/>
                    <a:pt x="26" y="20"/>
                  </a:cubicBezTo>
                  <a:cubicBezTo>
                    <a:pt x="26" y="21"/>
                    <a:pt x="26" y="21"/>
                    <a:pt x="26" y="21"/>
                  </a:cubicBezTo>
                  <a:cubicBezTo>
                    <a:pt x="26" y="21"/>
                    <a:pt x="26" y="21"/>
                    <a:pt x="26" y="21"/>
                  </a:cubicBezTo>
                  <a:cubicBezTo>
                    <a:pt x="27" y="21"/>
                    <a:pt x="27" y="21"/>
                    <a:pt x="27" y="21"/>
                  </a:cubicBezTo>
                  <a:cubicBezTo>
                    <a:pt x="39" y="6"/>
                    <a:pt x="39" y="6"/>
                    <a:pt x="39" y="6"/>
                  </a:cubicBezTo>
                  <a:cubicBezTo>
                    <a:pt x="39" y="6"/>
                    <a:pt x="39" y="6"/>
                    <a:pt x="39" y="6"/>
                  </a:cubicBezTo>
                  <a:cubicBezTo>
                    <a:pt x="39" y="6"/>
                    <a:pt x="39" y="6"/>
                    <a:pt x="39" y="6"/>
                  </a:cubicBezTo>
                  <a:cubicBezTo>
                    <a:pt x="37" y="10"/>
                    <a:pt x="35" y="13"/>
                    <a:pt x="32" y="17"/>
                  </a:cubicBezTo>
                  <a:cubicBezTo>
                    <a:pt x="32" y="18"/>
                    <a:pt x="31" y="18"/>
                    <a:pt x="31" y="19"/>
                  </a:cubicBezTo>
                  <a:cubicBezTo>
                    <a:pt x="31" y="19"/>
                    <a:pt x="31" y="19"/>
                    <a:pt x="31" y="19"/>
                  </a:cubicBezTo>
                  <a:cubicBezTo>
                    <a:pt x="30" y="19"/>
                    <a:pt x="30" y="19"/>
                    <a:pt x="30" y="19"/>
                  </a:cubicBezTo>
                  <a:cubicBezTo>
                    <a:pt x="30" y="20"/>
                    <a:pt x="29" y="21"/>
                    <a:pt x="28" y="22"/>
                  </a:cubicBezTo>
                  <a:cubicBezTo>
                    <a:pt x="27" y="22"/>
                    <a:pt x="26" y="22"/>
                    <a:pt x="25" y="23"/>
                  </a:cubicBezTo>
                  <a:cubicBezTo>
                    <a:pt x="24" y="23"/>
                    <a:pt x="23" y="23"/>
                    <a:pt x="21" y="23"/>
                  </a:cubicBezTo>
                  <a:moveTo>
                    <a:pt x="11" y="21"/>
                  </a:moveTo>
                  <a:cubicBezTo>
                    <a:pt x="12" y="21"/>
                    <a:pt x="12" y="21"/>
                    <a:pt x="12" y="21"/>
                  </a:cubicBezTo>
                  <a:cubicBezTo>
                    <a:pt x="24" y="6"/>
                    <a:pt x="24" y="6"/>
                    <a:pt x="24" y="6"/>
                  </a:cubicBezTo>
                  <a:cubicBezTo>
                    <a:pt x="24" y="6"/>
                    <a:pt x="24" y="6"/>
                    <a:pt x="24" y="6"/>
                  </a:cubicBezTo>
                  <a:cubicBezTo>
                    <a:pt x="24" y="6"/>
                    <a:pt x="25" y="6"/>
                    <a:pt x="25" y="5"/>
                  </a:cubicBezTo>
                  <a:cubicBezTo>
                    <a:pt x="24" y="8"/>
                    <a:pt x="22" y="11"/>
                    <a:pt x="20" y="13"/>
                  </a:cubicBezTo>
                  <a:cubicBezTo>
                    <a:pt x="20" y="14"/>
                    <a:pt x="20" y="14"/>
                    <a:pt x="20" y="14"/>
                  </a:cubicBezTo>
                  <a:cubicBezTo>
                    <a:pt x="19" y="16"/>
                    <a:pt x="18" y="18"/>
                    <a:pt x="16" y="19"/>
                  </a:cubicBezTo>
                  <a:cubicBezTo>
                    <a:pt x="16" y="19"/>
                    <a:pt x="16" y="19"/>
                    <a:pt x="16" y="19"/>
                  </a:cubicBezTo>
                  <a:cubicBezTo>
                    <a:pt x="16" y="19"/>
                    <a:pt x="16" y="19"/>
                    <a:pt x="16" y="19"/>
                  </a:cubicBezTo>
                  <a:cubicBezTo>
                    <a:pt x="15" y="19"/>
                    <a:pt x="15" y="19"/>
                    <a:pt x="15" y="19"/>
                  </a:cubicBezTo>
                  <a:cubicBezTo>
                    <a:pt x="15" y="20"/>
                    <a:pt x="14" y="21"/>
                    <a:pt x="14" y="22"/>
                  </a:cubicBezTo>
                  <a:cubicBezTo>
                    <a:pt x="13" y="22"/>
                    <a:pt x="12" y="22"/>
                    <a:pt x="11" y="23"/>
                  </a:cubicBezTo>
                  <a:cubicBezTo>
                    <a:pt x="9" y="23"/>
                    <a:pt x="8" y="23"/>
                    <a:pt x="6" y="23"/>
                  </a:cubicBezTo>
                  <a:cubicBezTo>
                    <a:pt x="6" y="23"/>
                    <a:pt x="6" y="23"/>
                    <a:pt x="6" y="23"/>
                  </a:cubicBezTo>
                  <a:cubicBezTo>
                    <a:pt x="5" y="23"/>
                    <a:pt x="5" y="23"/>
                    <a:pt x="5" y="23"/>
                  </a:cubicBezTo>
                  <a:cubicBezTo>
                    <a:pt x="5" y="22"/>
                    <a:pt x="5" y="21"/>
                    <a:pt x="6" y="21"/>
                  </a:cubicBezTo>
                  <a:cubicBezTo>
                    <a:pt x="10" y="15"/>
                    <a:pt x="15" y="10"/>
                    <a:pt x="20" y="6"/>
                  </a:cubicBezTo>
                  <a:cubicBezTo>
                    <a:pt x="20" y="6"/>
                    <a:pt x="20" y="6"/>
                    <a:pt x="20" y="6"/>
                  </a:cubicBezTo>
                  <a:cubicBezTo>
                    <a:pt x="16" y="10"/>
                    <a:pt x="11" y="15"/>
                    <a:pt x="7" y="21"/>
                  </a:cubicBezTo>
                  <a:cubicBezTo>
                    <a:pt x="8" y="21"/>
                    <a:pt x="8" y="21"/>
                    <a:pt x="8" y="21"/>
                  </a:cubicBezTo>
                  <a:cubicBezTo>
                    <a:pt x="8" y="21"/>
                    <a:pt x="8" y="21"/>
                    <a:pt x="8" y="21"/>
                  </a:cubicBezTo>
                  <a:cubicBezTo>
                    <a:pt x="8" y="21"/>
                    <a:pt x="8" y="21"/>
                    <a:pt x="8" y="21"/>
                  </a:cubicBezTo>
                  <a:cubicBezTo>
                    <a:pt x="12" y="16"/>
                    <a:pt x="17" y="11"/>
                    <a:pt x="22" y="6"/>
                  </a:cubicBezTo>
                  <a:cubicBezTo>
                    <a:pt x="22" y="6"/>
                    <a:pt x="22" y="6"/>
                    <a:pt x="22" y="6"/>
                  </a:cubicBezTo>
                  <a:cubicBezTo>
                    <a:pt x="11" y="20"/>
                    <a:pt x="11" y="20"/>
                    <a:pt x="11" y="20"/>
                  </a:cubicBezTo>
                  <a:cubicBezTo>
                    <a:pt x="11" y="21"/>
                    <a:pt x="11" y="21"/>
                    <a:pt x="11" y="21"/>
                  </a:cubicBezTo>
                  <a:cubicBezTo>
                    <a:pt x="11" y="21"/>
                    <a:pt x="11" y="21"/>
                    <a:pt x="11" y="21"/>
                  </a:cubicBezTo>
                  <a:moveTo>
                    <a:pt x="12" y="12"/>
                  </a:moveTo>
                  <a:cubicBezTo>
                    <a:pt x="14" y="9"/>
                    <a:pt x="17" y="7"/>
                    <a:pt x="19" y="5"/>
                  </a:cubicBezTo>
                  <a:cubicBezTo>
                    <a:pt x="19" y="5"/>
                    <a:pt x="19" y="5"/>
                    <a:pt x="19" y="5"/>
                  </a:cubicBezTo>
                  <a:cubicBezTo>
                    <a:pt x="19" y="5"/>
                    <a:pt x="19" y="5"/>
                    <a:pt x="19" y="5"/>
                  </a:cubicBezTo>
                  <a:cubicBezTo>
                    <a:pt x="17" y="7"/>
                    <a:pt x="14" y="9"/>
                    <a:pt x="12" y="12"/>
                  </a:cubicBezTo>
                  <a:moveTo>
                    <a:pt x="27" y="12"/>
                  </a:moveTo>
                  <a:cubicBezTo>
                    <a:pt x="29" y="9"/>
                    <a:pt x="31" y="7"/>
                    <a:pt x="34" y="5"/>
                  </a:cubicBezTo>
                  <a:cubicBezTo>
                    <a:pt x="34" y="5"/>
                    <a:pt x="34" y="5"/>
                    <a:pt x="34" y="5"/>
                  </a:cubicBezTo>
                  <a:cubicBezTo>
                    <a:pt x="34" y="5"/>
                    <a:pt x="34" y="5"/>
                    <a:pt x="34" y="5"/>
                  </a:cubicBezTo>
                  <a:cubicBezTo>
                    <a:pt x="31" y="7"/>
                    <a:pt x="29" y="9"/>
                    <a:pt x="27" y="12"/>
                  </a:cubicBezTo>
                  <a:moveTo>
                    <a:pt x="24" y="9"/>
                  </a:moveTo>
                  <a:cubicBezTo>
                    <a:pt x="25" y="7"/>
                    <a:pt x="26" y="6"/>
                    <a:pt x="27" y="4"/>
                  </a:cubicBezTo>
                  <a:cubicBezTo>
                    <a:pt x="27" y="5"/>
                    <a:pt x="27" y="5"/>
                    <a:pt x="27" y="6"/>
                  </a:cubicBezTo>
                  <a:cubicBezTo>
                    <a:pt x="26" y="7"/>
                    <a:pt x="25" y="8"/>
                    <a:pt x="24" y="9"/>
                  </a:cubicBezTo>
                  <a:moveTo>
                    <a:pt x="34" y="55"/>
                  </a:moveTo>
                  <a:cubicBezTo>
                    <a:pt x="34" y="49"/>
                    <a:pt x="34" y="43"/>
                    <a:pt x="33" y="37"/>
                  </a:cubicBezTo>
                  <a:cubicBezTo>
                    <a:pt x="33" y="31"/>
                    <a:pt x="33" y="25"/>
                    <a:pt x="32" y="19"/>
                  </a:cubicBezTo>
                  <a:cubicBezTo>
                    <a:pt x="33" y="18"/>
                    <a:pt x="33" y="18"/>
                    <a:pt x="33" y="18"/>
                  </a:cubicBezTo>
                  <a:cubicBezTo>
                    <a:pt x="36" y="13"/>
                    <a:pt x="39" y="9"/>
                    <a:pt x="41" y="4"/>
                  </a:cubicBezTo>
                  <a:cubicBezTo>
                    <a:pt x="43" y="15"/>
                    <a:pt x="45" y="28"/>
                    <a:pt x="45" y="42"/>
                  </a:cubicBezTo>
                  <a:cubicBezTo>
                    <a:pt x="45" y="42"/>
                    <a:pt x="45" y="42"/>
                    <a:pt x="45" y="42"/>
                  </a:cubicBezTo>
                  <a:cubicBezTo>
                    <a:pt x="41" y="46"/>
                    <a:pt x="38" y="50"/>
                    <a:pt x="34" y="55"/>
                  </a:cubicBezTo>
                  <a:moveTo>
                    <a:pt x="3" y="22"/>
                  </a:moveTo>
                  <a:cubicBezTo>
                    <a:pt x="3" y="22"/>
                    <a:pt x="3" y="22"/>
                    <a:pt x="3" y="22"/>
                  </a:cubicBezTo>
                  <a:cubicBezTo>
                    <a:pt x="3" y="22"/>
                    <a:pt x="3" y="22"/>
                    <a:pt x="3" y="22"/>
                  </a:cubicBezTo>
                  <a:cubicBezTo>
                    <a:pt x="2" y="22"/>
                    <a:pt x="2" y="22"/>
                    <a:pt x="2" y="21"/>
                  </a:cubicBezTo>
                  <a:cubicBezTo>
                    <a:pt x="2" y="21"/>
                    <a:pt x="2" y="21"/>
                    <a:pt x="2" y="21"/>
                  </a:cubicBezTo>
                  <a:cubicBezTo>
                    <a:pt x="6" y="14"/>
                    <a:pt x="12" y="7"/>
                    <a:pt x="18" y="2"/>
                  </a:cubicBezTo>
                  <a:cubicBezTo>
                    <a:pt x="19" y="4"/>
                    <a:pt x="19" y="4"/>
                    <a:pt x="19" y="4"/>
                  </a:cubicBezTo>
                  <a:cubicBezTo>
                    <a:pt x="13" y="9"/>
                    <a:pt x="8" y="15"/>
                    <a:pt x="3" y="21"/>
                  </a:cubicBezTo>
                  <a:cubicBezTo>
                    <a:pt x="3" y="21"/>
                    <a:pt x="3" y="21"/>
                    <a:pt x="3" y="22"/>
                  </a:cubicBezTo>
                  <a:cubicBezTo>
                    <a:pt x="3" y="22"/>
                    <a:pt x="3" y="22"/>
                    <a:pt x="3" y="22"/>
                  </a:cubicBezTo>
                  <a:moveTo>
                    <a:pt x="18" y="22"/>
                  </a:moveTo>
                  <a:cubicBezTo>
                    <a:pt x="18" y="22"/>
                    <a:pt x="18" y="22"/>
                    <a:pt x="18" y="22"/>
                  </a:cubicBezTo>
                  <a:cubicBezTo>
                    <a:pt x="17" y="22"/>
                    <a:pt x="17" y="22"/>
                    <a:pt x="17" y="22"/>
                  </a:cubicBezTo>
                  <a:cubicBezTo>
                    <a:pt x="17" y="22"/>
                    <a:pt x="16" y="22"/>
                    <a:pt x="16" y="21"/>
                  </a:cubicBezTo>
                  <a:cubicBezTo>
                    <a:pt x="16" y="21"/>
                    <a:pt x="16" y="21"/>
                    <a:pt x="16" y="21"/>
                  </a:cubicBezTo>
                  <a:cubicBezTo>
                    <a:pt x="17" y="21"/>
                    <a:pt x="17" y="21"/>
                    <a:pt x="17" y="21"/>
                  </a:cubicBezTo>
                  <a:cubicBezTo>
                    <a:pt x="20" y="16"/>
                    <a:pt x="24" y="11"/>
                    <a:pt x="28" y="6"/>
                  </a:cubicBezTo>
                  <a:cubicBezTo>
                    <a:pt x="28" y="6"/>
                    <a:pt x="28" y="6"/>
                    <a:pt x="28" y="6"/>
                  </a:cubicBezTo>
                  <a:cubicBezTo>
                    <a:pt x="30" y="5"/>
                    <a:pt x="31" y="3"/>
                    <a:pt x="33" y="2"/>
                  </a:cubicBezTo>
                  <a:cubicBezTo>
                    <a:pt x="33" y="4"/>
                    <a:pt x="33" y="4"/>
                    <a:pt x="33" y="4"/>
                  </a:cubicBezTo>
                  <a:cubicBezTo>
                    <a:pt x="28" y="9"/>
                    <a:pt x="23" y="15"/>
                    <a:pt x="18" y="21"/>
                  </a:cubicBezTo>
                  <a:cubicBezTo>
                    <a:pt x="18" y="21"/>
                    <a:pt x="18" y="21"/>
                    <a:pt x="18" y="22"/>
                  </a:cubicBezTo>
                  <a:cubicBezTo>
                    <a:pt x="18" y="22"/>
                    <a:pt x="18" y="22"/>
                    <a:pt x="18" y="22"/>
                  </a:cubicBezTo>
                  <a:moveTo>
                    <a:pt x="33" y="0"/>
                  </a:moveTo>
                  <a:cubicBezTo>
                    <a:pt x="33" y="0"/>
                    <a:pt x="33" y="0"/>
                    <a:pt x="33" y="0"/>
                  </a:cubicBezTo>
                  <a:cubicBezTo>
                    <a:pt x="31" y="2"/>
                    <a:pt x="30" y="3"/>
                    <a:pt x="28" y="5"/>
                  </a:cubicBezTo>
                  <a:cubicBezTo>
                    <a:pt x="28" y="4"/>
                    <a:pt x="28" y="3"/>
                    <a:pt x="28" y="2"/>
                  </a:cubicBezTo>
                  <a:cubicBezTo>
                    <a:pt x="27" y="2"/>
                    <a:pt x="27" y="2"/>
                    <a:pt x="27" y="2"/>
                  </a:cubicBezTo>
                  <a:cubicBezTo>
                    <a:pt x="27" y="2"/>
                    <a:pt x="27" y="2"/>
                    <a:pt x="27" y="2"/>
                  </a:cubicBezTo>
                  <a:cubicBezTo>
                    <a:pt x="26" y="3"/>
                    <a:pt x="26" y="4"/>
                    <a:pt x="26" y="4"/>
                  </a:cubicBezTo>
                  <a:cubicBezTo>
                    <a:pt x="25" y="4"/>
                    <a:pt x="25" y="4"/>
                    <a:pt x="25" y="4"/>
                  </a:cubicBezTo>
                  <a:cubicBezTo>
                    <a:pt x="24" y="5"/>
                    <a:pt x="23" y="5"/>
                    <a:pt x="22" y="5"/>
                  </a:cubicBezTo>
                  <a:cubicBezTo>
                    <a:pt x="22" y="5"/>
                    <a:pt x="22" y="5"/>
                    <a:pt x="22" y="5"/>
                  </a:cubicBezTo>
                  <a:cubicBezTo>
                    <a:pt x="22" y="5"/>
                    <a:pt x="22" y="5"/>
                    <a:pt x="22" y="5"/>
                  </a:cubicBezTo>
                  <a:cubicBezTo>
                    <a:pt x="21" y="5"/>
                    <a:pt x="21" y="5"/>
                    <a:pt x="21" y="5"/>
                  </a:cubicBezTo>
                  <a:cubicBezTo>
                    <a:pt x="21" y="5"/>
                    <a:pt x="21" y="5"/>
                    <a:pt x="21" y="5"/>
                  </a:cubicBezTo>
                  <a:cubicBezTo>
                    <a:pt x="21" y="5"/>
                    <a:pt x="20" y="5"/>
                    <a:pt x="20" y="4"/>
                  </a:cubicBezTo>
                  <a:cubicBezTo>
                    <a:pt x="19" y="0"/>
                    <a:pt x="19" y="0"/>
                    <a:pt x="19" y="0"/>
                  </a:cubicBezTo>
                  <a:cubicBezTo>
                    <a:pt x="19" y="0"/>
                    <a:pt x="19" y="0"/>
                    <a:pt x="19" y="0"/>
                  </a:cubicBezTo>
                  <a:cubicBezTo>
                    <a:pt x="18" y="0"/>
                    <a:pt x="18" y="0"/>
                    <a:pt x="18" y="0"/>
                  </a:cubicBezTo>
                  <a:cubicBezTo>
                    <a:pt x="12" y="6"/>
                    <a:pt x="6" y="13"/>
                    <a:pt x="1" y="20"/>
                  </a:cubicBezTo>
                  <a:cubicBezTo>
                    <a:pt x="0" y="21"/>
                    <a:pt x="0" y="21"/>
                    <a:pt x="0" y="21"/>
                  </a:cubicBezTo>
                  <a:cubicBezTo>
                    <a:pt x="0" y="22"/>
                    <a:pt x="1" y="22"/>
                    <a:pt x="1" y="23"/>
                  </a:cubicBezTo>
                  <a:cubicBezTo>
                    <a:pt x="1" y="23"/>
                    <a:pt x="1" y="23"/>
                    <a:pt x="1" y="23"/>
                  </a:cubicBezTo>
                  <a:cubicBezTo>
                    <a:pt x="1" y="23"/>
                    <a:pt x="1" y="23"/>
                    <a:pt x="1" y="23"/>
                  </a:cubicBezTo>
                  <a:cubicBezTo>
                    <a:pt x="3" y="35"/>
                    <a:pt x="4" y="48"/>
                    <a:pt x="4" y="60"/>
                  </a:cubicBezTo>
                  <a:cubicBezTo>
                    <a:pt x="4" y="60"/>
                    <a:pt x="4" y="60"/>
                    <a:pt x="4" y="60"/>
                  </a:cubicBezTo>
                  <a:cubicBezTo>
                    <a:pt x="4" y="60"/>
                    <a:pt x="4" y="60"/>
                    <a:pt x="4" y="60"/>
                  </a:cubicBezTo>
                  <a:cubicBezTo>
                    <a:pt x="4" y="60"/>
                    <a:pt x="4" y="60"/>
                    <a:pt x="4" y="60"/>
                  </a:cubicBezTo>
                  <a:cubicBezTo>
                    <a:pt x="5" y="60"/>
                    <a:pt x="5" y="60"/>
                    <a:pt x="5" y="60"/>
                  </a:cubicBezTo>
                  <a:cubicBezTo>
                    <a:pt x="6" y="62"/>
                    <a:pt x="9" y="63"/>
                    <a:pt x="11" y="63"/>
                  </a:cubicBezTo>
                  <a:cubicBezTo>
                    <a:pt x="12" y="63"/>
                    <a:pt x="13" y="63"/>
                    <a:pt x="13" y="62"/>
                  </a:cubicBezTo>
                  <a:cubicBezTo>
                    <a:pt x="15" y="62"/>
                    <a:pt x="16" y="61"/>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9" y="58"/>
                    <a:pt x="19" y="57"/>
                  </a:cubicBezTo>
                  <a:cubicBezTo>
                    <a:pt x="19" y="58"/>
                    <a:pt x="19" y="59"/>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21" y="62"/>
                    <a:pt x="24" y="63"/>
                    <a:pt x="26" y="63"/>
                  </a:cubicBezTo>
                  <a:cubicBezTo>
                    <a:pt x="27" y="63"/>
                    <a:pt x="28" y="63"/>
                    <a:pt x="28" y="62"/>
                  </a:cubicBezTo>
                  <a:cubicBezTo>
                    <a:pt x="30" y="62"/>
                    <a:pt x="31" y="61"/>
                    <a:pt x="32" y="60"/>
                  </a:cubicBezTo>
                  <a:cubicBezTo>
                    <a:pt x="32" y="60"/>
                    <a:pt x="32" y="60"/>
                    <a:pt x="32" y="60"/>
                  </a:cubicBezTo>
                  <a:cubicBezTo>
                    <a:pt x="32" y="60"/>
                    <a:pt x="32" y="60"/>
                    <a:pt x="32" y="60"/>
                  </a:cubicBezTo>
                  <a:cubicBezTo>
                    <a:pt x="33" y="59"/>
                    <a:pt x="33" y="59"/>
                    <a:pt x="33" y="59"/>
                  </a:cubicBezTo>
                  <a:cubicBezTo>
                    <a:pt x="33" y="59"/>
                    <a:pt x="33" y="59"/>
                    <a:pt x="33" y="59"/>
                  </a:cubicBezTo>
                  <a:cubicBezTo>
                    <a:pt x="36" y="54"/>
                    <a:pt x="41" y="48"/>
                    <a:pt x="46" y="43"/>
                  </a:cubicBezTo>
                  <a:cubicBezTo>
                    <a:pt x="46" y="43"/>
                    <a:pt x="46" y="43"/>
                    <a:pt x="46" y="43"/>
                  </a:cubicBezTo>
                  <a:cubicBezTo>
                    <a:pt x="46" y="42"/>
                    <a:pt x="46" y="42"/>
                    <a:pt x="46" y="42"/>
                  </a:cubicBezTo>
                  <a:cubicBezTo>
                    <a:pt x="46" y="28"/>
                    <a:pt x="44" y="13"/>
                    <a:pt x="42" y="2"/>
                  </a:cubicBezTo>
                  <a:cubicBezTo>
                    <a:pt x="42" y="2"/>
                    <a:pt x="42" y="2"/>
                    <a:pt x="42" y="2"/>
                  </a:cubicBezTo>
                  <a:cubicBezTo>
                    <a:pt x="41" y="2"/>
                    <a:pt x="41" y="2"/>
                    <a:pt x="41" y="2"/>
                  </a:cubicBezTo>
                  <a:cubicBezTo>
                    <a:pt x="41" y="3"/>
                    <a:pt x="40" y="4"/>
                    <a:pt x="40" y="4"/>
                  </a:cubicBezTo>
                  <a:cubicBezTo>
                    <a:pt x="39" y="5"/>
                    <a:pt x="38" y="5"/>
                    <a:pt x="37" y="5"/>
                  </a:cubicBezTo>
                  <a:cubicBezTo>
                    <a:pt x="37" y="5"/>
                    <a:pt x="37" y="5"/>
                    <a:pt x="37" y="5"/>
                  </a:cubicBezTo>
                  <a:cubicBezTo>
                    <a:pt x="37" y="5"/>
                    <a:pt x="37" y="5"/>
                    <a:pt x="37" y="5"/>
                  </a:cubicBezTo>
                  <a:cubicBezTo>
                    <a:pt x="36" y="5"/>
                    <a:pt x="36" y="5"/>
                    <a:pt x="36" y="5"/>
                  </a:cubicBezTo>
                  <a:cubicBezTo>
                    <a:pt x="36" y="5"/>
                    <a:pt x="36" y="5"/>
                    <a:pt x="36" y="5"/>
                  </a:cubicBezTo>
                  <a:cubicBezTo>
                    <a:pt x="36" y="5"/>
                    <a:pt x="35" y="5"/>
                    <a:pt x="35" y="4"/>
                  </a:cubicBezTo>
                  <a:cubicBezTo>
                    <a:pt x="34" y="0"/>
                    <a:pt x="34" y="0"/>
                    <a:pt x="34" y="0"/>
                  </a:cubicBezTo>
                  <a:cubicBezTo>
                    <a:pt x="33" y="0"/>
                    <a:pt x="33" y="0"/>
                    <a:pt x="3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77" name="Freeform 163"/>
            <p:cNvSpPr>
              <a:spLocks noEditPoints="1"/>
            </p:cNvSpPr>
            <p:nvPr/>
          </p:nvSpPr>
          <p:spPr bwMode="auto">
            <a:xfrm>
              <a:off x="4222" y="2329"/>
              <a:ext cx="24" cy="45"/>
            </a:xfrm>
            <a:custGeom>
              <a:gdLst>
                <a:gd fmla="*/ 2 w 10" name="T0"/>
                <a:gd fmla="*/ 17 h 19" name="T1"/>
                <a:gd fmla="*/ 1 w 10" name="T2"/>
                <a:gd fmla="*/ 10 h 19" name="T3"/>
                <a:gd fmla="*/ 2 w 10" name="T4"/>
                <a:gd fmla="*/ 8 h 19" name="T5"/>
                <a:gd fmla="*/ 3 w 10" name="T6"/>
                <a:gd fmla="*/ 7 h 19" name="T7"/>
                <a:gd fmla="*/ 8 w 10" name="T8"/>
                <a:gd fmla="*/ 2 h 19" name="T9"/>
                <a:gd fmla="*/ 9 w 10" name="T10"/>
                <a:gd fmla="*/ 9 h 19" name="T11"/>
                <a:gd fmla="*/ 2 w 10" name="T12"/>
                <a:gd fmla="*/ 17 h 19" name="T13"/>
                <a:gd fmla="*/ 8 w 10" name="T14"/>
                <a:gd fmla="*/ 0 h 19" name="T15"/>
                <a:gd fmla="*/ 8 w 10" name="T16"/>
                <a:gd fmla="*/ 0 h 19" name="T17"/>
                <a:gd fmla="*/ 2 w 10" name="T18"/>
                <a:gd fmla="*/ 6 h 19" name="T19"/>
                <a:gd fmla="*/ 1 w 10" name="T20"/>
                <a:gd fmla="*/ 8 h 19" name="T21"/>
                <a:gd fmla="*/ 0 w 10" name="T22"/>
                <a:gd fmla="*/ 10 h 19" name="T23"/>
                <a:gd fmla="*/ 1 w 10" name="T24"/>
                <a:gd fmla="*/ 18 h 19" name="T25"/>
                <a:gd fmla="*/ 1 w 10" name="T26"/>
                <a:gd fmla="*/ 19 h 19" name="T27"/>
                <a:gd fmla="*/ 1 w 10" name="T28"/>
                <a:gd fmla="*/ 19 h 19" name="T29"/>
                <a:gd fmla="*/ 2 w 10" name="T30"/>
                <a:gd fmla="*/ 19 h 19" name="T31"/>
                <a:gd fmla="*/ 10 w 10" name="T32"/>
                <a:gd fmla="*/ 10 h 19" name="T33"/>
                <a:gd fmla="*/ 10 w 10" name="T34"/>
                <a:gd fmla="*/ 10 h 19" name="T35"/>
                <a:gd fmla="*/ 9 w 10" name="T36"/>
                <a:gd fmla="*/ 1 h 19" name="T37"/>
                <a:gd fmla="*/ 8 w 10" name="T38"/>
                <a:gd fmla="*/ 0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10">
                  <a:moveTo>
                    <a:pt x="2" y="17"/>
                  </a:moveTo>
                  <a:cubicBezTo>
                    <a:pt x="2" y="15"/>
                    <a:pt x="2" y="12"/>
                    <a:pt x="1" y="10"/>
                  </a:cubicBezTo>
                  <a:cubicBezTo>
                    <a:pt x="1" y="9"/>
                    <a:pt x="1" y="9"/>
                    <a:pt x="2" y="8"/>
                  </a:cubicBezTo>
                  <a:cubicBezTo>
                    <a:pt x="2" y="8"/>
                    <a:pt x="2" y="8"/>
                    <a:pt x="3" y="7"/>
                  </a:cubicBezTo>
                  <a:cubicBezTo>
                    <a:pt x="4" y="6"/>
                    <a:pt x="6" y="4"/>
                    <a:pt x="8" y="2"/>
                  </a:cubicBezTo>
                  <a:cubicBezTo>
                    <a:pt x="8" y="5"/>
                    <a:pt x="8" y="7"/>
                    <a:pt x="9" y="9"/>
                  </a:cubicBezTo>
                  <a:cubicBezTo>
                    <a:pt x="6" y="12"/>
                    <a:pt x="4" y="14"/>
                    <a:pt x="2" y="17"/>
                  </a:cubicBezTo>
                  <a:moveTo>
                    <a:pt x="8" y="0"/>
                  </a:moveTo>
                  <a:cubicBezTo>
                    <a:pt x="8" y="0"/>
                    <a:pt x="8" y="0"/>
                    <a:pt x="8" y="0"/>
                  </a:cubicBezTo>
                  <a:cubicBezTo>
                    <a:pt x="6" y="3"/>
                    <a:pt x="4" y="5"/>
                    <a:pt x="2" y="6"/>
                  </a:cubicBezTo>
                  <a:cubicBezTo>
                    <a:pt x="1" y="7"/>
                    <a:pt x="1" y="7"/>
                    <a:pt x="1" y="8"/>
                  </a:cubicBezTo>
                  <a:cubicBezTo>
                    <a:pt x="0" y="8"/>
                    <a:pt x="0" y="9"/>
                    <a:pt x="0" y="10"/>
                  </a:cubicBezTo>
                  <a:cubicBezTo>
                    <a:pt x="0" y="13"/>
                    <a:pt x="1" y="16"/>
                    <a:pt x="1" y="18"/>
                  </a:cubicBezTo>
                  <a:cubicBezTo>
                    <a:pt x="1" y="19"/>
                    <a:pt x="1" y="19"/>
                    <a:pt x="1" y="19"/>
                  </a:cubicBezTo>
                  <a:cubicBezTo>
                    <a:pt x="1" y="19"/>
                    <a:pt x="1" y="19"/>
                    <a:pt x="1" y="19"/>
                  </a:cubicBezTo>
                  <a:cubicBezTo>
                    <a:pt x="2" y="19"/>
                    <a:pt x="2" y="19"/>
                    <a:pt x="2" y="19"/>
                  </a:cubicBezTo>
                  <a:cubicBezTo>
                    <a:pt x="4" y="16"/>
                    <a:pt x="7" y="13"/>
                    <a:pt x="10" y="10"/>
                  </a:cubicBezTo>
                  <a:cubicBezTo>
                    <a:pt x="10" y="10"/>
                    <a:pt x="10" y="10"/>
                    <a:pt x="10" y="10"/>
                  </a:cubicBezTo>
                  <a:cubicBezTo>
                    <a:pt x="9" y="7"/>
                    <a:pt x="9" y="4"/>
                    <a:pt x="9" y="1"/>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78" name="Freeform 164"/>
            <p:cNvSpPr/>
            <p:nvPr/>
          </p:nvSpPr>
          <p:spPr bwMode="auto">
            <a:xfrm>
              <a:off x="4191" y="2384"/>
              <a:ext cx="17" cy="45"/>
            </a:xfrm>
            <a:custGeom>
              <a:gdLst>
                <a:gd fmla="*/ 3 w 7" name="T0"/>
                <a:gd fmla="*/ 0 h 19" name="T1"/>
                <a:gd fmla="*/ 2 w 7" name="T2"/>
                <a:gd fmla="*/ 0 h 19" name="T3"/>
                <a:gd fmla="*/ 0 w 7" name="T4"/>
                <a:gd fmla="*/ 3 h 19" name="T5"/>
                <a:gd fmla="*/ 1 w 7" name="T6"/>
                <a:gd fmla="*/ 6 h 19" name="T7"/>
                <a:gd fmla="*/ 2 w 7" name="T8"/>
                <a:gd fmla="*/ 6 h 19" name="T9"/>
                <a:gd fmla="*/ 2 w 7" name="T10"/>
                <a:gd fmla="*/ 6 h 19" name="T11"/>
                <a:gd fmla="*/ 3 w 7" name="T12"/>
                <a:gd fmla="*/ 6 h 19" name="T13"/>
                <a:gd fmla="*/ 4 w 7" name="T14"/>
                <a:gd fmla="*/ 5 h 19" name="T15"/>
                <a:gd fmla="*/ 2 w 7" name="T16"/>
                <a:gd fmla="*/ 8 h 19" name="T17"/>
                <a:gd fmla="*/ 1 w 7" name="T18"/>
                <a:gd fmla="*/ 10 h 19" name="T19"/>
                <a:gd fmla="*/ 3 w 7" name="T20"/>
                <a:gd fmla="*/ 11 h 19" name="T21"/>
                <a:gd fmla="*/ 2 w 7" name="T22"/>
                <a:gd fmla="*/ 13 h 19" name="T23"/>
                <a:gd fmla="*/ 2 w 7" name="T24"/>
                <a:gd fmla="*/ 13 h 19" name="T25"/>
                <a:gd fmla="*/ 4 w 7" name="T26"/>
                <a:gd fmla="*/ 14 h 19" name="T27"/>
                <a:gd fmla="*/ 5 w 7" name="T28"/>
                <a:gd fmla="*/ 13 h 19" name="T29"/>
                <a:gd fmla="*/ 3 w 7" name="T30"/>
                <a:gd fmla="*/ 16 h 19" name="T31"/>
                <a:gd fmla="*/ 3 w 7" name="T32"/>
                <a:gd fmla="*/ 17 h 19" name="T33"/>
                <a:gd fmla="*/ 3 w 7" name="T34"/>
                <a:gd fmla="*/ 18 h 19" name="T35"/>
                <a:gd fmla="*/ 4 w 7" name="T36"/>
                <a:gd fmla="*/ 19 h 19" name="T37"/>
                <a:gd fmla="*/ 5 w 7" name="T38"/>
                <a:gd fmla="*/ 19 h 19" name="T39"/>
                <a:gd fmla="*/ 5 w 7" name="T40"/>
                <a:gd fmla="*/ 18 h 19" name="T41"/>
                <a:gd fmla="*/ 6 w 7" name="T42"/>
                <a:gd fmla="*/ 18 h 19" name="T43"/>
                <a:gd fmla="*/ 7 w 7" name="T44"/>
                <a:gd fmla="*/ 18 h 19" name="T45"/>
                <a:gd fmla="*/ 6 w 7" name="T46"/>
                <a:gd fmla="*/ 17 h 19" name="T47"/>
                <a:gd fmla="*/ 6 w 7" name="T48"/>
                <a:gd fmla="*/ 17 h 19" name="T49"/>
                <a:gd fmla="*/ 5 w 7" name="T50"/>
                <a:gd fmla="*/ 17 h 19" name="T51"/>
                <a:gd fmla="*/ 4 w 7" name="T52"/>
                <a:gd fmla="*/ 17 h 19" name="T53"/>
                <a:gd fmla="*/ 4 w 7" name="T54"/>
                <a:gd fmla="*/ 17 h 19" name="T55"/>
                <a:gd fmla="*/ 4 w 7" name="T56"/>
                <a:gd fmla="*/ 17 h 19" name="T57"/>
                <a:gd fmla="*/ 7 w 7" name="T58"/>
                <a:gd fmla="*/ 13 h 19" name="T59"/>
                <a:gd fmla="*/ 7 w 7" name="T60"/>
                <a:gd fmla="*/ 12 h 19" name="T61"/>
                <a:gd fmla="*/ 6 w 7" name="T62"/>
                <a:gd fmla="*/ 12 h 19" name="T63"/>
                <a:gd fmla="*/ 4 w 7" name="T64"/>
                <a:gd fmla="*/ 13 h 19" name="T65"/>
                <a:gd fmla="*/ 3 w 7" name="T66"/>
                <a:gd fmla="*/ 13 h 19" name="T67"/>
                <a:gd fmla="*/ 4 w 7" name="T68"/>
                <a:gd fmla="*/ 11 h 19" name="T69"/>
                <a:gd fmla="*/ 7 w 7" name="T70"/>
                <a:gd fmla="*/ 9 h 19" name="T71"/>
                <a:gd fmla="*/ 7 w 7" name="T72"/>
                <a:gd fmla="*/ 9 h 19" name="T73"/>
                <a:gd fmla="*/ 6 w 7" name="T74"/>
                <a:gd fmla="*/ 8 h 19" name="T75"/>
                <a:gd fmla="*/ 4 w 7" name="T76"/>
                <a:gd fmla="*/ 10 h 19" name="T77"/>
                <a:gd fmla="*/ 3 w 7" name="T78"/>
                <a:gd fmla="*/ 10 h 19" name="T79"/>
                <a:gd fmla="*/ 2 w 7" name="T80"/>
                <a:gd fmla="*/ 9 h 19" name="T81"/>
                <a:gd fmla="*/ 3 w 7" name="T82"/>
                <a:gd fmla="*/ 9 h 19" name="T83"/>
                <a:gd fmla="*/ 7 w 7" name="T84"/>
                <a:gd fmla="*/ 4 h 19" name="T85"/>
                <a:gd fmla="*/ 6 w 7" name="T86"/>
                <a:gd fmla="*/ 3 h 19" name="T87"/>
                <a:gd fmla="*/ 6 w 7" name="T88"/>
                <a:gd fmla="*/ 3 h 19" name="T89"/>
                <a:gd fmla="*/ 3 w 7" name="T90"/>
                <a:gd fmla="*/ 5 h 19" name="T91"/>
                <a:gd fmla="*/ 2 w 7" name="T92"/>
                <a:gd fmla="*/ 5 h 19" name="T93"/>
                <a:gd fmla="*/ 2 w 7" name="T94"/>
                <a:gd fmla="*/ 5 h 19" name="T95"/>
                <a:gd fmla="*/ 2 w 7" name="T96"/>
                <a:gd fmla="*/ 4 h 19" name="T97"/>
                <a:gd fmla="*/ 3 w 7" name="T98"/>
                <a:gd fmla="*/ 1 h 19" name="T99"/>
                <a:gd fmla="*/ 3 w 7" name="T100"/>
                <a:gd fmla="*/ 0 h 1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9" w="7">
                  <a:moveTo>
                    <a:pt x="3" y="0"/>
                  </a:moveTo>
                  <a:cubicBezTo>
                    <a:pt x="2" y="0"/>
                    <a:pt x="2" y="0"/>
                    <a:pt x="2" y="0"/>
                  </a:cubicBezTo>
                  <a:cubicBezTo>
                    <a:pt x="1" y="1"/>
                    <a:pt x="1" y="2"/>
                    <a:pt x="0" y="3"/>
                  </a:cubicBezTo>
                  <a:cubicBezTo>
                    <a:pt x="0" y="4"/>
                    <a:pt x="0" y="5"/>
                    <a:pt x="1" y="6"/>
                  </a:cubicBezTo>
                  <a:cubicBezTo>
                    <a:pt x="1" y="6"/>
                    <a:pt x="1" y="6"/>
                    <a:pt x="2" y="6"/>
                  </a:cubicBezTo>
                  <a:cubicBezTo>
                    <a:pt x="2" y="6"/>
                    <a:pt x="2" y="6"/>
                    <a:pt x="2" y="6"/>
                  </a:cubicBezTo>
                  <a:cubicBezTo>
                    <a:pt x="3" y="6"/>
                    <a:pt x="3" y="6"/>
                    <a:pt x="3" y="6"/>
                  </a:cubicBezTo>
                  <a:cubicBezTo>
                    <a:pt x="4" y="5"/>
                    <a:pt x="4" y="5"/>
                    <a:pt x="4" y="5"/>
                  </a:cubicBezTo>
                  <a:cubicBezTo>
                    <a:pt x="2" y="8"/>
                    <a:pt x="2" y="8"/>
                    <a:pt x="2" y="8"/>
                  </a:cubicBezTo>
                  <a:cubicBezTo>
                    <a:pt x="2" y="8"/>
                    <a:pt x="1" y="9"/>
                    <a:pt x="1" y="10"/>
                  </a:cubicBezTo>
                  <a:cubicBezTo>
                    <a:pt x="2" y="10"/>
                    <a:pt x="2" y="11"/>
                    <a:pt x="3" y="11"/>
                  </a:cubicBezTo>
                  <a:cubicBezTo>
                    <a:pt x="2"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3" y="18"/>
                    <a:pt x="4" y="19"/>
                    <a:pt x="4"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4" y="17"/>
                    <a:pt x="4" y="17"/>
                    <a:pt x="4" y="17"/>
                  </a:cubicBezTo>
                  <a:cubicBezTo>
                    <a:pt x="4" y="17"/>
                    <a:pt x="4" y="17"/>
                    <a:pt x="4" y="17"/>
                  </a:cubicBezTo>
                  <a:cubicBezTo>
                    <a:pt x="4" y="17"/>
                    <a:pt x="4" y="17"/>
                    <a:pt x="4" y="17"/>
                  </a:cubicBezTo>
                  <a:cubicBezTo>
                    <a:pt x="7" y="13"/>
                    <a:pt x="7" y="13"/>
                    <a:pt x="7" y="13"/>
                  </a:cubicBezTo>
                  <a:cubicBezTo>
                    <a:pt x="7" y="12"/>
                    <a:pt x="7" y="12"/>
                    <a:pt x="7" y="12"/>
                  </a:cubicBezTo>
                  <a:cubicBezTo>
                    <a:pt x="6" y="12"/>
                    <a:pt x="6" y="12"/>
                    <a:pt x="6" y="12"/>
                  </a:cubicBezTo>
                  <a:cubicBezTo>
                    <a:pt x="6" y="12"/>
                    <a:pt x="5" y="13"/>
                    <a:pt x="4" y="13"/>
                  </a:cubicBezTo>
                  <a:cubicBezTo>
                    <a:pt x="3"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4" y="9"/>
                    <a:pt x="4" y="10"/>
                  </a:cubicBezTo>
                  <a:cubicBezTo>
                    <a:pt x="3" y="10"/>
                    <a:pt x="3" y="10"/>
                    <a:pt x="3" y="10"/>
                  </a:cubicBezTo>
                  <a:cubicBezTo>
                    <a:pt x="2" y="9"/>
                    <a:pt x="2" y="9"/>
                    <a:pt x="2" y="9"/>
                  </a:cubicBezTo>
                  <a:cubicBezTo>
                    <a:pt x="2" y="9"/>
                    <a:pt x="2" y="9"/>
                    <a:pt x="3" y="9"/>
                  </a:cubicBezTo>
                  <a:cubicBezTo>
                    <a:pt x="7" y="4"/>
                    <a:pt x="7" y="4"/>
                    <a:pt x="7" y="4"/>
                  </a:cubicBezTo>
                  <a:cubicBezTo>
                    <a:pt x="6" y="3"/>
                    <a:pt x="6" y="3"/>
                    <a:pt x="6" y="3"/>
                  </a:cubicBezTo>
                  <a:cubicBezTo>
                    <a:pt x="6" y="3"/>
                    <a:pt x="6" y="3"/>
                    <a:pt x="6" y="3"/>
                  </a:cubicBezTo>
                  <a:cubicBezTo>
                    <a:pt x="3" y="5"/>
                    <a:pt x="3" y="5"/>
                    <a:pt x="3" y="5"/>
                  </a:cubicBezTo>
                  <a:cubicBezTo>
                    <a:pt x="2" y="5"/>
                    <a:pt x="2" y="5"/>
                    <a:pt x="2" y="5"/>
                  </a:cubicBezTo>
                  <a:cubicBezTo>
                    <a:pt x="2" y="5"/>
                    <a:pt x="2" y="5"/>
                    <a:pt x="2" y="5"/>
                  </a:cubicBezTo>
                  <a:cubicBezTo>
                    <a:pt x="1" y="5"/>
                    <a:pt x="1" y="4"/>
                    <a:pt x="2" y="4"/>
                  </a:cubicBezTo>
                  <a:cubicBezTo>
                    <a:pt x="2" y="2"/>
                    <a:pt x="2" y="1"/>
                    <a:pt x="3" y="1"/>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79" name="Freeform 165"/>
            <p:cNvSpPr/>
            <p:nvPr/>
          </p:nvSpPr>
          <p:spPr bwMode="auto">
            <a:xfrm>
              <a:off x="4155" y="2384"/>
              <a:ext cx="17" cy="45"/>
            </a:xfrm>
            <a:custGeom>
              <a:gdLst>
                <a:gd fmla="*/ 3 w 7" name="T0"/>
                <a:gd fmla="*/ 0 h 19" name="T1"/>
                <a:gd fmla="*/ 3 w 7" name="T2"/>
                <a:gd fmla="*/ 0 h 19" name="T3"/>
                <a:gd fmla="*/ 1 w 7" name="T4"/>
                <a:gd fmla="*/ 3 h 19" name="T5"/>
                <a:gd fmla="*/ 1 w 7" name="T6"/>
                <a:gd fmla="*/ 6 h 19" name="T7"/>
                <a:gd fmla="*/ 2 w 7" name="T8"/>
                <a:gd fmla="*/ 6 h 19" name="T9"/>
                <a:gd fmla="*/ 2 w 7" name="T10"/>
                <a:gd fmla="*/ 6 h 19" name="T11"/>
                <a:gd fmla="*/ 3 w 7" name="T12"/>
                <a:gd fmla="*/ 6 h 19" name="T13"/>
                <a:gd fmla="*/ 4 w 7" name="T14"/>
                <a:gd fmla="*/ 5 h 19" name="T15"/>
                <a:gd fmla="*/ 2 w 7" name="T16"/>
                <a:gd fmla="*/ 8 h 19" name="T17"/>
                <a:gd fmla="*/ 2 w 7" name="T18"/>
                <a:gd fmla="*/ 10 h 19" name="T19"/>
                <a:gd fmla="*/ 3 w 7" name="T20"/>
                <a:gd fmla="*/ 11 h 19" name="T21"/>
                <a:gd fmla="*/ 2 w 7" name="T22"/>
                <a:gd fmla="*/ 13 h 19" name="T23"/>
                <a:gd fmla="*/ 2 w 7" name="T24"/>
                <a:gd fmla="*/ 13 h 19" name="T25"/>
                <a:gd fmla="*/ 4 w 7" name="T26"/>
                <a:gd fmla="*/ 14 h 19" name="T27"/>
                <a:gd fmla="*/ 5 w 7" name="T28"/>
                <a:gd fmla="*/ 13 h 19" name="T29"/>
                <a:gd fmla="*/ 3 w 7" name="T30"/>
                <a:gd fmla="*/ 16 h 19" name="T31"/>
                <a:gd fmla="*/ 3 w 7" name="T32"/>
                <a:gd fmla="*/ 17 h 19" name="T33"/>
                <a:gd fmla="*/ 3 w 7" name="T34"/>
                <a:gd fmla="*/ 18 h 19" name="T35"/>
                <a:gd fmla="*/ 5 w 7" name="T36"/>
                <a:gd fmla="*/ 19 h 19" name="T37"/>
                <a:gd fmla="*/ 5 w 7" name="T38"/>
                <a:gd fmla="*/ 19 h 19" name="T39"/>
                <a:gd fmla="*/ 5 w 7" name="T40"/>
                <a:gd fmla="*/ 18 h 19" name="T41"/>
                <a:gd fmla="*/ 6 w 7" name="T42"/>
                <a:gd fmla="*/ 18 h 19" name="T43"/>
                <a:gd fmla="*/ 7 w 7" name="T44"/>
                <a:gd fmla="*/ 18 h 19" name="T45"/>
                <a:gd fmla="*/ 6 w 7" name="T46"/>
                <a:gd fmla="*/ 17 h 19" name="T47"/>
                <a:gd fmla="*/ 6 w 7" name="T48"/>
                <a:gd fmla="*/ 17 h 19" name="T49"/>
                <a:gd fmla="*/ 5 w 7" name="T50"/>
                <a:gd fmla="*/ 17 h 19" name="T51"/>
                <a:gd fmla="*/ 5 w 7" name="T52"/>
                <a:gd fmla="*/ 17 h 19" name="T53"/>
                <a:gd fmla="*/ 4 w 7" name="T54"/>
                <a:gd fmla="*/ 17 h 19" name="T55"/>
                <a:gd fmla="*/ 4 w 7" name="T56"/>
                <a:gd fmla="*/ 17 h 19" name="T57"/>
                <a:gd fmla="*/ 7 w 7" name="T58"/>
                <a:gd fmla="*/ 13 h 19" name="T59"/>
                <a:gd fmla="*/ 7 w 7" name="T60"/>
                <a:gd fmla="*/ 12 h 19" name="T61"/>
                <a:gd fmla="*/ 7 w 7" name="T62"/>
                <a:gd fmla="*/ 12 h 19" name="T63"/>
                <a:gd fmla="*/ 4 w 7" name="T64"/>
                <a:gd fmla="*/ 13 h 19" name="T65"/>
                <a:gd fmla="*/ 3 w 7" name="T66"/>
                <a:gd fmla="*/ 13 h 19" name="T67"/>
                <a:gd fmla="*/ 4 w 7" name="T68"/>
                <a:gd fmla="*/ 11 h 19" name="T69"/>
                <a:gd fmla="*/ 7 w 7" name="T70"/>
                <a:gd fmla="*/ 9 h 19" name="T71"/>
                <a:gd fmla="*/ 7 w 7" name="T72"/>
                <a:gd fmla="*/ 9 h 19" name="T73"/>
                <a:gd fmla="*/ 6 w 7" name="T74"/>
                <a:gd fmla="*/ 8 h 19" name="T75"/>
                <a:gd fmla="*/ 4 w 7" name="T76"/>
                <a:gd fmla="*/ 10 h 19" name="T77"/>
                <a:gd fmla="*/ 3 w 7" name="T78"/>
                <a:gd fmla="*/ 10 h 19" name="T79"/>
                <a:gd fmla="*/ 3 w 7" name="T80"/>
                <a:gd fmla="*/ 9 h 19" name="T81"/>
                <a:gd fmla="*/ 3 w 7" name="T82"/>
                <a:gd fmla="*/ 9 h 19" name="T83"/>
                <a:gd fmla="*/ 7 w 7" name="T84"/>
                <a:gd fmla="*/ 4 h 19" name="T85"/>
                <a:gd fmla="*/ 7 w 7" name="T86"/>
                <a:gd fmla="*/ 3 h 19" name="T87"/>
                <a:gd fmla="*/ 6 w 7" name="T88"/>
                <a:gd fmla="*/ 3 h 19" name="T89"/>
                <a:gd fmla="*/ 3 w 7" name="T90"/>
                <a:gd fmla="*/ 5 h 19" name="T91"/>
                <a:gd fmla="*/ 2 w 7" name="T92"/>
                <a:gd fmla="*/ 5 h 19" name="T93"/>
                <a:gd fmla="*/ 2 w 7" name="T94"/>
                <a:gd fmla="*/ 5 h 19" name="T95"/>
                <a:gd fmla="*/ 2 w 7" name="T96"/>
                <a:gd fmla="*/ 4 h 19" name="T97"/>
                <a:gd fmla="*/ 3 w 7" name="T98"/>
                <a:gd fmla="*/ 1 h 19" name="T99"/>
                <a:gd fmla="*/ 3 w 7" name="T100"/>
                <a:gd fmla="*/ 0 h 1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9" w="7">
                  <a:moveTo>
                    <a:pt x="3" y="0"/>
                  </a:moveTo>
                  <a:cubicBezTo>
                    <a:pt x="3" y="0"/>
                    <a:pt x="3" y="0"/>
                    <a:pt x="3" y="0"/>
                  </a:cubicBezTo>
                  <a:cubicBezTo>
                    <a:pt x="2" y="1"/>
                    <a:pt x="1" y="2"/>
                    <a:pt x="1" y="3"/>
                  </a:cubicBezTo>
                  <a:cubicBezTo>
                    <a:pt x="0" y="4"/>
                    <a:pt x="0" y="5"/>
                    <a:pt x="1" y="6"/>
                  </a:cubicBezTo>
                  <a:cubicBezTo>
                    <a:pt x="1" y="6"/>
                    <a:pt x="2" y="6"/>
                    <a:pt x="2" y="6"/>
                  </a:cubicBezTo>
                  <a:cubicBezTo>
                    <a:pt x="2" y="6"/>
                    <a:pt x="2" y="6"/>
                    <a:pt x="2" y="6"/>
                  </a:cubicBezTo>
                  <a:cubicBezTo>
                    <a:pt x="3" y="6"/>
                    <a:pt x="3" y="6"/>
                    <a:pt x="3" y="6"/>
                  </a:cubicBezTo>
                  <a:cubicBezTo>
                    <a:pt x="4" y="5"/>
                    <a:pt x="4" y="5"/>
                    <a:pt x="4" y="5"/>
                  </a:cubicBezTo>
                  <a:cubicBezTo>
                    <a:pt x="2" y="8"/>
                    <a:pt x="2" y="8"/>
                    <a:pt x="2" y="8"/>
                  </a:cubicBezTo>
                  <a:cubicBezTo>
                    <a:pt x="2" y="8"/>
                    <a:pt x="1" y="9"/>
                    <a:pt x="2" y="10"/>
                  </a:cubicBezTo>
                  <a:cubicBezTo>
                    <a:pt x="2" y="10"/>
                    <a:pt x="2" y="11"/>
                    <a:pt x="3" y="11"/>
                  </a:cubicBezTo>
                  <a:cubicBezTo>
                    <a:pt x="3"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4" y="18"/>
                    <a:pt x="4" y="19"/>
                    <a:pt x="5"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5" y="17"/>
                    <a:pt x="5" y="17"/>
                    <a:pt x="5" y="17"/>
                  </a:cubicBezTo>
                  <a:cubicBezTo>
                    <a:pt x="4" y="17"/>
                    <a:pt x="4" y="17"/>
                    <a:pt x="4" y="17"/>
                  </a:cubicBezTo>
                  <a:cubicBezTo>
                    <a:pt x="4" y="17"/>
                    <a:pt x="4" y="17"/>
                    <a:pt x="4" y="17"/>
                  </a:cubicBezTo>
                  <a:cubicBezTo>
                    <a:pt x="7" y="13"/>
                    <a:pt x="7" y="13"/>
                    <a:pt x="7" y="13"/>
                  </a:cubicBezTo>
                  <a:cubicBezTo>
                    <a:pt x="7" y="12"/>
                    <a:pt x="7" y="12"/>
                    <a:pt x="7" y="12"/>
                  </a:cubicBezTo>
                  <a:cubicBezTo>
                    <a:pt x="7" y="12"/>
                    <a:pt x="7" y="12"/>
                    <a:pt x="7" y="12"/>
                  </a:cubicBezTo>
                  <a:cubicBezTo>
                    <a:pt x="6" y="12"/>
                    <a:pt x="5" y="13"/>
                    <a:pt x="4" y="13"/>
                  </a:cubicBezTo>
                  <a:cubicBezTo>
                    <a:pt x="4"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5" y="9"/>
                    <a:pt x="4" y="10"/>
                  </a:cubicBezTo>
                  <a:cubicBezTo>
                    <a:pt x="3" y="10"/>
                    <a:pt x="3" y="10"/>
                    <a:pt x="3" y="10"/>
                  </a:cubicBezTo>
                  <a:cubicBezTo>
                    <a:pt x="3" y="9"/>
                    <a:pt x="3" y="9"/>
                    <a:pt x="3" y="9"/>
                  </a:cubicBezTo>
                  <a:cubicBezTo>
                    <a:pt x="3" y="9"/>
                    <a:pt x="3" y="9"/>
                    <a:pt x="3" y="9"/>
                  </a:cubicBezTo>
                  <a:cubicBezTo>
                    <a:pt x="7" y="4"/>
                    <a:pt x="7" y="4"/>
                    <a:pt x="7" y="4"/>
                  </a:cubicBezTo>
                  <a:cubicBezTo>
                    <a:pt x="7" y="3"/>
                    <a:pt x="7" y="3"/>
                    <a:pt x="7" y="3"/>
                  </a:cubicBezTo>
                  <a:cubicBezTo>
                    <a:pt x="6" y="3"/>
                    <a:pt x="6" y="3"/>
                    <a:pt x="6" y="3"/>
                  </a:cubicBezTo>
                  <a:cubicBezTo>
                    <a:pt x="3" y="5"/>
                    <a:pt x="3" y="5"/>
                    <a:pt x="3" y="5"/>
                  </a:cubicBezTo>
                  <a:cubicBezTo>
                    <a:pt x="2" y="5"/>
                    <a:pt x="2" y="5"/>
                    <a:pt x="2" y="5"/>
                  </a:cubicBezTo>
                  <a:cubicBezTo>
                    <a:pt x="2" y="5"/>
                    <a:pt x="2" y="5"/>
                    <a:pt x="2" y="5"/>
                  </a:cubicBezTo>
                  <a:cubicBezTo>
                    <a:pt x="2" y="5"/>
                    <a:pt x="2" y="4"/>
                    <a:pt x="2" y="4"/>
                  </a:cubicBezTo>
                  <a:cubicBezTo>
                    <a:pt x="2" y="2"/>
                    <a:pt x="3" y="1"/>
                    <a:pt x="3" y="1"/>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80" name="Freeform 166"/>
            <p:cNvSpPr>
              <a:spLocks noEditPoints="1"/>
            </p:cNvSpPr>
            <p:nvPr/>
          </p:nvSpPr>
          <p:spPr bwMode="auto">
            <a:xfrm>
              <a:off x="3413" y="2298"/>
              <a:ext cx="59" cy="64"/>
            </a:xfrm>
            <a:custGeom>
              <a:gdLst>
                <a:gd fmla="*/ 16 w 25" name="T0"/>
                <a:gd fmla="*/ 24 h 27" name="T1"/>
                <a:gd fmla="*/ 21 w 25" name="T2"/>
                <a:gd fmla="*/ 13 h 27" name="T3"/>
                <a:gd fmla="*/ 22 w 25" name="T4"/>
                <a:gd fmla="*/ 17 h 27" name="T5"/>
                <a:gd fmla="*/ 23 w 25" name="T6"/>
                <a:gd fmla="*/ 19 h 27" name="T7"/>
                <a:gd fmla="*/ 24 w 25" name="T8"/>
                <a:gd fmla="*/ 21 h 27" name="T9"/>
                <a:gd fmla="*/ 21 w 25" name="T10"/>
                <a:gd fmla="*/ 22 h 27" name="T11"/>
                <a:gd fmla="*/ 16 w 25" name="T12"/>
                <a:gd fmla="*/ 24 h 27" name="T13"/>
                <a:gd fmla="*/ 3 w 25" name="T14"/>
                <a:gd fmla="*/ 12 h 27" name="T15"/>
                <a:gd fmla="*/ 2 w 25" name="T16"/>
                <a:gd fmla="*/ 10 h 27" name="T17"/>
                <a:gd fmla="*/ 2 w 25" name="T18"/>
                <a:gd fmla="*/ 8 h 27" name="T19"/>
                <a:gd fmla="*/ 1 w 25" name="T20"/>
                <a:gd fmla="*/ 6 h 27" name="T21"/>
                <a:gd fmla="*/ 3 w 25" name="T22"/>
                <a:gd fmla="*/ 5 h 27" name="T23"/>
                <a:gd fmla="*/ 7 w 25" name="T24"/>
                <a:gd fmla="*/ 4 h 27" name="T25"/>
                <a:gd fmla="*/ 3 w 25" name="T26"/>
                <a:gd fmla="*/ 12 h 27" name="T27"/>
                <a:gd fmla="*/ 6 w 25" name="T28"/>
                <a:gd fmla="*/ 19 h 27" name="T29"/>
                <a:gd fmla="*/ 4 w 25" name="T30"/>
                <a:gd fmla="*/ 13 h 27" name="T31"/>
                <a:gd fmla="*/ 8 w 25" name="T32"/>
                <a:gd fmla="*/ 3 h 27" name="T33"/>
                <a:gd fmla="*/ 13 w 25" name="T34"/>
                <a:gd fmla="*/ 1 h 27" name="T35"/>
                <a:gd fmla="*/ 6 w 25" name="T36"/>
                <a:gd fmla="*/ 19 h 27" name="T37"/>
                <a:gd fmla="*/ 10 w 25" name="T38"/>
                <a:gd fmla="*/ 26 h 27" name="T39"/>
                <a:gd fmla="*/ 8 w 25" name="T40"/>
                <a:gd fmla="*/ 25 h 27" name="T41"/>
                <a:gd fmla="*/ 7 w 25" name="T42"/>
                <a:gd fmla="*/ 21 h 27" name="T43"/>
                <a:gd fmla="*/ 7 w 25" name="T44"/>
                <a:gd fmla="*/ 21 h 27" name="T45"/>
                <a:gd fmla="*/ 14 w 25" name="T46"/>
                <a:gd fmla="*/ 1 h 27" name="T47"/>
                <a:gd fmla="*/ 14 w 25" name="T48"/>
                <a:gd fmla="*/ 1 h 27" name="T49"/>
                <a:gd fmla="*/ 15 w 25" name="T50"/>
                <a:gd fmla="*/ 1 h 27" name="T51"/>
                <a:gd fmla="*/ 16 w 25" name="T52"/>
                <a:gd fmla="*/ 2 h 27" name="T53"/>
                <a:gd fmla="*/ 20 w 25" name="T54"/>
                <a:gd fmla="*/ 12 h 27" name="T55"/>
                <a:gd fmla="*/ 20 w 25" name="T56"/>
                <a:gd fmla="*/ 12 h 27" name="T57"/>
                <a:gd fmla="*/ 15 w 25" name="T58"/>
                <a:gd fmla="*/ 24 h 27" name="T59"/>
                <a:gd fmla="*/ 15 w 25" name="T60"/>
                <a:gd fmla="*/ 25 h 27" name="T61"/>
                <a:gd fmla="*/ 10 w 25" name="T62"/>
                <a:gd fmla="*/ 26 h 27" name="T63"/>
                <a:gd fmla="*/ 10 w 25" name="T64"/>
                <a:gd fmla="*/ 26 h 27" name="T65"/>
                <a:gd fmla="*/ 15 w 25" name="T66"/>
                <a:gd fmla="*/ 0 h 27" name="T67"/>
                <a:gd fmla="*/ 14 w 25" name="T68"/>
                <a:gd fmla="*/ 0 h 27" name="T69"/>
                <a:gd fmla="*/ 14 w 25" name="T70"/>
                <a:gd fmla="*/ 0 h 27" name="T71"/>
                <a:gd fmla="*/ 14 w 25" name="T72"/>
                <a:gd fmla="*/ 0 h 27" name="T73"/>
                <a:gd fmla="*/ 8 w 25" name="T74"/>
                <a:gd fmla="*/ 2 h 27" name="T75"/>
                <a:gd fmla="*/ 8 w 25" name="T76"/>
                <a:gd fmla="*/ 2 h 27" name="T77"/>
                <a:gd fmla="*/ 7 w 25" name="T78"/>
                <a:gd fmla="*/ 2 h 27" name="T79"/>
                <a:gd fmla="*/ 7 w 25" name="T80"/>
                <a:gd fmla="*/ 2 h 27" name="T81"/>
                <a:gd fmla="*/ 3 w 25" name="T82"/>
                <a:gd fmla="*/ 4 h 27" name="T83"/>
                <a:gd fmla="*/ 0 w 25" name="T84"/>
                <a:gd fmla="*/ 6 h 27" name="T85"/>
                <a:gd fmla="*/ 1 w 25" name="T86"/>
                <a:gd fmla="*/ 8 h 27" name="T87"/>
                <a:gd fmla="*/ 2 w 25" name="T88"/>
                <a:gd fmla="*/ 10 h 27" name="T89"/>
                <a:gd fmla="*/ 8 w 25" name="T90"/>
                <a:gd fmla="*/ 26 h 27" name="T91"/>
                <a:gd fmla="*/ 10 w 25" name="T92"/>
                <a:gd fmla="*/ 27 h 27" name="T93"/>
                <a:gd fmla="*/ 11 w 25" name="T94"/>
                <a:gd fmla="*/ 27 h 27" name="T95"/>
                <a:gd fmla="*/ 22 w 25" name="T96"/>
                <a:gd fmla="*/ 23 h 27" name="T97"/>
                <a:gd fmla="*/ 24 w 25" name="T98"/>
                <a:gd fmla="*/ 21 h 27" name="T99"/>
                <a:gd fmla="*/ 24 w 25" name="T100"/>
                <a:gd fmla="*/ 19 h 27" name="T101"/>
                <a:gd fmla="*/ 23 w 25" name="T102"/>
                <a:gd fmla="*/ 17 h 27" name="T103"/>
                <a:gd fmla="*/ 17 w 25" name="T104"/>
                <a:gd fmla="*/ 1 h 27" name="T105"/>
                <a:gd fmla="*/ 15 w 25" name="T106"/>
                <a:gd fmla="*/ 0 h 2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 w="25">
                  <a:moveTo>
                    <a:pt x="16" y="24"/>
                  </a:moveTo>
                  <a:cubicBezTo>
                    <a:pt x="18" y="20"/>
                    <a:pt x="19" y="17"/>
                    <a:pt x="21" y="13"/>
                  </a:cubicBezTo>
                  <a:cubicBezTo>
                    <a:pt x="22" y="17"/>
                    <a:pt x="22" y="17"/>
                    <a:pt x="22" y="17"/>
                  </a:cubicBezTo>
                  <a:cubicBezTo>
                    <a:pt x="23" y="18"/>
                    <a:pt x="23" y="18"/>
                    <a:pt x="23" y="19"/>
                  </a:cubicBezTo>
                  <a:cubicBezTo>
                    <a:pt x="24" y="20"/>
                    <a:pt x="24" y="20"/>
                    <a:pt x="24" y="21"/>
                  </a:cubicBezTo>
                  <a:cubicBezTo>
                    <a:pt x="23" y="21"/>
                    <a:pt x="23" y="21"/>
                    <a:pt x="21" y="22"/>
                  </a:cubicBezTo>
                  <a:cubicBezTo>
                    <a:pt x="16" y="24"/>
                    <a:pt x="16" y="24"/>
                    <a:pt x="16" y="24"/>
                  </a:cubicBezTo>
                  <a:moveTo>
                    <a:pt x="3" y="12"/>
                  </a:moveTo>
                  <a:cubicBezTo>
                    <a:pt x="2" y="10"/>
                    <a:pt x="2" y="10"/>
                    <a:pt x="2" y="10"/>
                  </a:cubicBezTo>
                  <a:cubicBezTo>
                    <a:pt x="2" y="9"/>
                    <a:pt x="2" y="8"/>
                    <a:pt x="2" y="8"/>
                  </a:cubicBezTo>
                  <a:cubicBezTo>
                    <a:pt x="1" y="7"/>
                    <a:pt x="1" y="6"/>
                    <a:pt x="1" y="6"/>
                  </a:cubicBezTo>
                  <a:cubicBezTo>
                    <a:pt x="1" y="6"/>
                    <a:pt x="2" y="5"/>
                    <a:pt x="3" y="5"/>
                  </a:cubicBezTo>
                  <a:cubicBezTo>
                    <a:pt x="7" y="4"/>
                    <a:pt x="7" y="4"/>
                    <a:pt x="7" y="4"/>
                  </a:cubicBezTo>
                  <a:cubicBezTo>
                    <a:pt x="6" y="6"/>
                    <a:pt x="4" y="9"/>
                    <a:pt x="3" y="12"/>
                  </a:cubicBezTo>
                  <a:moveTo>
                    <a:pt x="6" y="19"/>
                  </a:moveTo>
                  <a:cubicBezTo>
                    <a:pt x="4" y="13"/>
                    <a:pt x="4" y="13"/>
                    <a:pt x="4" y="13"/>
                  </a:cubicBezTo>
                  <a:cubicBezTo>
                    <a:pt x="5" y="10"/>
                    <a:pt x="7" y="6"/>
                    <a:pt x="8" y="3"/>
                  </a:cubicBezTo>
                  <a:cubicBezTo>
                    <a:pt x="13" y="1"/>
                    <a:pt x="13" y="1"/>
                    <a:pt x="13" y="1"/>
                  </a:cubicBezTo>
                  <a:cubicBezTo>
                    <a:pt x="10" y="7"/>
                    <a:pt x="8" y="13"/>
                    <a:pt x="6" y="19"/>
                  </a:cubicBezTo>
                  <a:moveTo>
                    <a:pt x="10" y="26"/>
                  </a:moveTo>
                  <a:cubicBezTo>
                    <a:pt x="9" y="26"/>
                    <a:pt x="9" y="26"/>
                    <a:pt x="8" y="25"/>
                  </a:cubicBezTo>
                  <a:cubicBezTo>
                    <a:pt x="7" y="21"/>
                    <a:pt x="7" y="21"/>
                    <a:pt x="7" y="21"/>
                  </a:cubicBezTo>
                  <a:cubicBezTo>
                    <a:pt x="7" y="21"/>
                    <a:pt x="7" y="21"/>
                    <a:pt x="7" y="21"/>
                  </a:cubicBezTo>
                  <a:cubicBezTo>
                    <a:pt x="9" y="14"/>
                    <a:pt x="11" y="7"/>
                    <a:pt x="14" y="1"/>
                  </a:cubicBezTo>
                  <a:cubicBezTo>
                    <a:pt x="14" y="1"/>
                    <a:pt x="14" y="1"/>
                    <a:pt x="14" y="1"/>
                  </a:cubicBezTo>
                  <a:cubicBezTo>
                    <a:pt x="15" y="1"/>
                    <a:pt x="15" y="1"/>
                    <a:pt x="15" y="1"/>
                  </a:cubicBezTo>
                  <a:cubicBezTo>
                    <a:pt x="16" y="1"/>
                    <a:pt x="16" y="1"/>
                    <a:pt x="16" y="2"/>
                  </a:cubicBezTo>
                  <a:cubicBezTo>
                    <a:pt x="20" y="12"/>
                    <a:pt x="20" y="12"/>
                    <a:pt x="20" y="12"/>
                  </a:cubicBezTo>
                  <a:cubicBezTo>
                    <a:pt x="20" y="12"/>
                    <a:pt x="20" y="12"/>
                    <a:pt x="20" y="12"/>
                  </a:cubicBezTo>
                  <a:cubicBezTo>
                    <a:pt x="19" y="16"/>
                    <a:pt x="17" y="20"/>
                    <a:pt x="15" y="24"/>
                  </a:cubicBezTo>
                  <a:cubicBezTo>
                    <a:pt x="15" y="25"/>
                    <a:pt x="15" y="25"/>
                    <a:pt x="15" y="25"/>
                  </a:cubicBezTo>
                  <a:cubicBezTo>
                    <a:pt x="10" y="26"/>
                    <a:pt x="10" y="26"/>
                    <a:pt x="10" y="26"/>
                  </a:cubicBezTo>
                  <a:cubicBezTo>
                    <a:pt x="10" y="26"/>
                    <a:pt x="10" y="26"/>
                    <a:pt x="10" y="26"/>
                  </a:cubicBezTo>
                  <a:moveTo>
                    <a:pt x="15" y="0"/>
                  </a:moveTo>
                  <a:cubicBezTo>
                    <a:pt x="15" y="0"/>
                    <a:pt x="14" y="0"/>
                    <a:pt x="14" y="0"/>
                  </a:cubicBezTo>
                  <a:cubicBezTo>
                    <a:pt x="14" y="0"/>
                    <a:pt x="14" y="0"/>
                    <a:pt x="14" y="0"/>
                  </a:cubicBezTo>
                  <a:cubicBezTo>
                    <a:pt x="14" y="0"/>
                    <a:pt x="14" y="0"/>
                    <a:pt x="14" y="0"/>
                  </a:cubicBezTo>
                  <a:cubicBezTo>
                    <a:pt x="8" y="2"/>
                    <a:pt x="8" y="2"/>
                    <a:pt x="8" y="2"/>
                  </a:cubicBezTo>
                  <a:cubicBezTo>
                    <a:pt x="8" y="2"/>
                    <a:pt x="8" y="2"/>
                    <a:pt x="8" y="2"/>
                  </a:cubicBezTo>
                  <a:cubicBezTo>
                    <a:pt x="7" y="2"/>
                    <a:pt x="7" y="2"/>
                    <a:pt x="7" y="2"/>
                  </a:cubicBezTo>
                  <a:cubicBezTo>
                    <a:pt x="7" y="2"/>
                    <a:pt x="7" y="2"/>
                    <a:pt x="7" y="2"/>
                  </a:cubicBezTo>
                  <a:cubicBezTo>
                    <a:pt x="3" y="4"/>
                    <a:pt x="3" y="4"/>
                    <a:pt x="3" y="4"/>
                  </a:cubicBezTo>
                  <a:cubicBezTo>
                    <a:pt x="1" y="5"/>
                    <a:pt x="1" y="5"/>
                    <a:pt x="0" y="6"/>
                  </a:cubicBezTo>
                  <a:cubicBezTo>
                    <a:pt x="0" y="6"/>
                    <a:pt x="0" y="7"/>
                    <a:pt x="1" y="8"/>
                  </a:cubicBezTo>
                  <a:cubicBezTo>
                    <a:pt x="1" y="9"/>
                    <a:pt x="1" y="9"/>
                    <a:pt x="2" y="10"/>
                  </a:cubicBezTo>
                  <a:cubicBezTo>
                    <a:pt x="8" y="26"/>
                    <a:pt x="8" y="26"/>
                    <a:pt x="8" y="26"/>
                  </a:cubicBezTo>
                  <a:cubicBezTo>
                    <a:pt x="8" y="26"/>
                    <a:pt x="9" y="27"/>
                    <a:pt x="10" y="27"/>
                  </a:cubicBezTo>
                  <a:cubicBezTo>
                    <a:pt x="11" y="27"/>
                    <a:pt x="11" y="27"/>
                    <a:pt x="11" y="27"/>
                  </a:cubicBezTo>
                  <a:cubicBezTo>
                    <a:pt x="22" y="23"/>
                    <a:pt x="22" y="23"/>
                    <a:pt x="22" y="23"/>
                  </a:cubicBezTo>
                  <a:cubicBezTo>
                    <a:pt x="23" y="22"/>
                    <a:pt x="24" y="22"/>
                    <a:pt x="24" y="21"/>
                  </a:cubicBezTo>
                  <a:cubicBezTo>
                    <a:pt x="25" y="20"/>
                    <a:pt x="24" y="20"/>
                    <a:pt x="24" y="19"/>
                  </a:cubicBezTo>
                  <a:cubicBezTo>
                    <a:pt x="24" y="18"/>
                    <a:pt x="23" y="18"/>
                    <a:pt x="23" y="17"/>
                  </a:cubicBezTo>
                  <a:cubicBezTo>
                    <a:pt x="17" y="1"/>
                    <a:pt x="17" y="1"/>
                    <a:pt x="17" y="1"/>
                  </a:cubicBezTo>
                  <a:cubicBezTo>
                    <a:pt x="17" y="0"/>
                    <a:pt x="16" y="0"/>
                    <a:pt x="1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81" name="Freeform 167"/>
            <p:cNvSpPr>
              <a:spLocks noEditPoints="1"/>
            </p:cNvSpPr>
            <p:nvPr/>
          </p:nvSpPr>
          <p:spPr bwMode="auto">
            <a:xfrm>
              <a:off x="3425" y="2293"/>
              <a:ext cx="14" cy="8"/>
            </a:xfrm>
            <a:custGeom>
              <a:gdLst>
                <a:gd fmla="*/ 0 w 6" name="T0"/>
                <a:gd fmla="*/ 2 h 3" name="T1"/>
                <a:gd fmla="*/ 0 w 6" name="T2"/>
                <a:gd fmla="*/ 2 h 3" name="T3"/>
                <a:gd fmla="*/ 1 w 6" name="T4"/>
                <a:gd fmla="*/ 2 h 3" name="T5"/>
                <a:gd fmla="*/ 2 w 6" name="T6"/>
                <a:gd fmla="*/ 1 h 3" name="T7"/>
                <a:gd fmla="*/ 5 w 6" name="T8"/>
                <a:gd fmla="*/ 0 h 3" name="T9"/>
                <a:gd fmla="*/ 5 w 6" name="T10"/>
                <a:gd fmla="*/ 1 h 3" name="T11"/>
                <a:gd fmla="*/ 0 w 6" name="T12"/>
                <a:gd fmla="*/ 2 h 3" name="T13"/>
                <a:gd fmla="*/ 5 w 6" name="T14"/>
                <a:gd fmla="*/ 0 h 3" name="T15"/>
                <a:gd fmla="*/ 2 w 6" name="T16"/>
                <a:gd fmla="*/ 1 h 3" name="T17"/>
                <a:gd fmla="*/ 0 w 6" name="T18"/>
                <a:gd fmla="*/ 1 h 3" name="T19"/>
                <a:gd fmla="*/ 0 w 6" name="T20"/>
                <a:gd fmla="*/ 2 h 3" name="T21"/>
                <a:gd fmla="*/ 0 w 6" name="T22"/>
                <a:gd fmla="*/ 3 h 3" name="T23"/>
                <a:gd fmla="*/ 0 w 6" name="T24"/>
                <a:gd fmla="*/ 3 h 3" name="T25"/>
                <a:gd fmla="*/ 0 w 6" name="T26"/>
                <a:gd fmla="*/ 3 h 3" name="T27"/>
                <a:gd fmla="*/ 0 w 6" name="T28"/>
                <a:gd fmla="*/ 3 h 3" name="T29"/>
                <a:gd fmla="*/ 5 w 6" name="T30"/>
                <a:gd fmla="*/ 1 h 3" name="T31"/>
                <a:gd fmla="*/ 6 w 6" name="T32"/>
                <a:gd fmla="*/ 1 h 3" name="T33"/>
                <a:gd fmla="*/ 6 w 6" name="T34"/>
                <a:gd fmla="*/ 0 h 3" name="T35"/>
                <a:gd fmla="*/ 5 w 6" name="T36"/>
                <a:gd fmla="*/ 0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6">
                  <a:moveTo>
                    <a:pt x="0" y="2"/>
                  </a:moveTo>
                  <a:cubicBezTo>
                    <a:pt x="0" y="2"/>
                    <a:pt x="0" y="2"/>
                    <a:pt x="0" y="2"/>
                  </a:cubicBezTo>
                  <a:cubicBezTo>
                    <a:pt x="1" y="2"/>
                    <a:pt x="1" y="2"/>
                    <a:pt x="1" y="2"/>
                  </a:cubicBezTo>
                  <a:cubicBezTo>
                    <a:pt x="1" y="2"/>
                    <a:pt x="2" y="2"/>
                    <a:pt x="2" y="1"/>
                  </a:cubicBezTo>
                  <a:cubicBezTo>
                    <a:pt x="3" y="1"/>
                    <a:pt x="5" y="1"/>
                    <a:pt x="5" y="0"/>
                  </a:cubicBezTo>
                  <a:cubicBezTo>
                    <a:pt x="5" y="1"/>
                    <a:pt x="5" y="1"/>
                    <a:pt x="5" y="1"/>
                  </a:cubicBezTo>
                  <a:cubicBezTo>
                    <a:pt x="3" y="1"/>
                    <a:pt x="2" y="2"/>
                    <a:pt x="0" y="2"/>
                  </a:cubicBezTo>
                  <a:moveTo>
                    <a:pt x="5" y="0"/>
                  </a:moveTo>
                  <a:cubicBezTo>
                    <a:pt x="5" y="0"/>
                    <a:pt x="4" y="0"/>
                    <a:pt x="2" y="1"/>
                  </a:cubicBezTo>
                  <a:cubicBezTo>
                    <a:pt x="1" y="1"/>
                    <a:pt x="1" y="1"/>
                    <a:pt x="0" y="1"/>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2" y="3"/>
                    <a:pt x="4" y="2"/>
                    <a:pt x="5" y="1"/>
                  </a:cubicBezTo>
                  <a:cubicBezTo>
                    <a:pt x="6" y="1"/>
                    <a:pt x="6" y="1"/>
                    <a:pt x="6" y="1"/>
                  </a:cubicBezTo>
                  <a:cubicBezTo>
                    <a:pt x="6" y="1"/>
                    <a:pt x="6" y="0"/>
                    <a:pt x="6" y="0"/>
                  </a:cubicBezTo>
                  <a:cubicBezTo>
                    <a:pt x="6" y="0"/>
                    <a:pt x="5"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82" name="Freeform 168"/>
            <p:cNvSpPr>
              <a:spLocks noEditPoints="1"/>
            </p:cNvSpPr>
            <p:nvPr/>
          </p:nvSpPr>
          <p:spPr bwMode="auto">
            <a:xfrm>
              <a:off x="3451" y="2358"/>
              <a:ext cx="12" cy="12"/>
            </a:xfrm>
            <a:custGeom>
              <a:gdLst>
                <a:gd fmla="*/ 2 w 5" name="T0"/>
                <a:gd fmla="*/ 4 h 5" name="T1"/>
                <a:gd fmla="*/ 1 w 5" name="T2"/>
                <a:gd fmla="*/ 4 h 5" name="T3"/>
                <a:gd fmla="*/ 1 w 5" name="T4"/>
                <a:gd fmla="*/ 3 h 5" name="T5"/>
                <a:gd fmla="*/ 1 w 5" name="T6"/>
                <a:gd fmla="*/ 2 h 5" name="T7"/>
                <a:gd fmla="*/ 2 w 5" name="T8"/>
                <a:gd fmla="*/ 1 h 5" name="T9"/>
                <a:gd fmla="*/ 3 w 5" name="T10"/>
                <a:gd fmla="*/ 1 h 5" name="T11"/>
                <a:gd fmla="*/ 3 w 5" name="T12"/>
                <a:gd fmla="*/ 1 h 5" name="T13"/>
                <a:gd fmla="*/ 4 w 5" name="T14"/>
                <a:gd fmla="*/ 2 h 5" name="T15"/>
                <a:gd fmla="*/ 4 w 5" name="T16"/>
                <a:gd fmla="*/ 3 h 5" name="T17"/>
                <a:gd fmla="*/ 2 w 5" name="T18"/>
                <a:gd fmla="*/ 4 h 5" name="T19"/>
                <a:gd fmla="*/ 2 w 5" name="T20"/>
                <a:gd fmla="*/ 4 h 5" name="T21"/>
                <a:gd fmla="*/ 3 w 5" name="T22"/>
                <a:gd fmla="*/ 0 h 5" name="T23"/>
                <a:gd fmla="*/ 2 w 5" name="T24"/>
                <a:gd fmla="*/ 0 h 5" name="T25"/>
                <a:gd fmla="*/ 0 w 5" name="T26"/>
                <a:gd fmla="*/ 2 h 5" name="T27"/>
                <a:gd fmla="*/ 0 w 5" name="T28"/>
                <a:gd fmla="*/ 3 h 5" name="T29"/>
                <a:gd fmla="*/ 1 w 5" name="T30"/>
                <a:gd fmla="*/ 4 h 5" name="T31"/>
                <a:gd fmla="*/ 2 w 5" name="T32"/>
                <a:gd fmla="*/ 5 h 5" name="T33"/>
                <a:gd fmla="*/ 2 w 5" name="T34"/>
                <a:gd fmla="*/ 5 h 5" name="T35"/>
                <a:gd fmla="*/ 4 w 5" name="T36"/>
                <a:gd fmla="*/ 4 h 5" name="T37"/>
                <a:gd fmla="*/ 4 w 5" name="T38"/>
                <a:gd fmla="*/ 1 h 5" name="T39"/>
                <a:gd fmla="*/ 4 w 5" name="T40"/>
                <a:gd fmla="*/ 1 h 5" name="T41"/>
                <a:gd fmla="*/ 3 w 5" name="T42"/>
                <a:gd fmla="*/ 0 h 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 w="5">
                  <a:moveTo>
                    <a:pt x="2" y="4"/>
                  </a:moveTo>
                  <a:cubicBezTo>
                    <a:pt x="2" y="4"/>
                    <a:pt x="1" y="4"/>
                    <a:pt x="1" y="4"/>
                  </a:cubicBezTo>
                  <a:cubicBezTo>
                    <a:pt x="1" y="3"/>
                    <a:pt x="1" y="3"/>
                    <a:pt x="1" y="3"/>
                  </a:cubicBezTo>
                  <a:cubicBezTo>
                    <a:pt x="1" y="2"/>
                    <a:pt x="1" y="2"/>
                    <a:pt x="1" y="2"/>
                  </a:cubicBezTo>
                  <a:cubicBezTo>
                    <a:pt x="1" y="2"/>
                    <a:pt x="2" y="1"/>
                    <a:pt x="2" y="1"/>
                  </a:cubicBezTo>
                  <a:cubicBezTo>
                    <a:pt x="3" y="1"/>
                    <a:pt x="3" y="1"/>
                    <a:pt x="3" y="1"/>
                  </a:cubicBezTo>
                  <a:cubicBezTo>
                    <a:pt x="3" y="1"/>
                    <a:pt x="3" y="1"/>
                    <a:pt x="3" y="1"/>
                  </a:cubicBezTo>
                  <a:cubicBezTo>
                    <a:pt x="4" y="2"/>
                    <a:pt x="4" y="2"/>
                    <a:pt x="4" y="2"/>
                  </a:cubicBezTo>
                  <a:cubicBezTo>
                    <a:pt x="4" y="2"/>
                    <a:pt x="4" y="3"/>
                    <a:pt x="4" y="3"/>
                  </a:cubicBezTo>
                  <a:cubicBezTo>
                    <a:pt x="3" y="4"/>
                    <a:pt x="3" y="4"/>
                    <a:pt x="2" y="4"/>
                  </a:cubicBezTo>
                  <a:cubicBezTo>
                    <a:pt x="2" y="4"/>
                    <a:pt x="2" y="4"/>
                    <a:pt x="2" y="4"/>
                  </a:cubicBezTo>
                  <a:moveTo>
                    <a:pt x="3" y="0"/>
                  </a:moveTo>
                  <a:cubicBezTo>
                    <a:pt x="2" y="0"/>
                    <a:pt x="2" y="0"/>
                    <a:pt x="2" y="0"/>
                  </a:cubicBezTo>
                  <a:cubicBezTo>
                    <a:pt x="1" y="0"/>
                    <a:pt x="1" y="1"/>
                    <a:pt x="0" y="2"/>
                  </a:cubicBezTo>
                  <a:cubicBezTo>
                    <a:pt x="0" y="3"/>
                    <a:pt x="0" y="3"/>
                    <a:pt x="0" y="3"/>
                  </a:cubicBezTo>
                  <a:cubicBezTo>
                    <a:pt x="0" y="3"/>
                    <a:pt x="0" y="4"/>
                    <a:pt x="1" y="4"/>
                  </a:cubicBezTo>
                  <a:cubicBezTo>
                    <a:pt x="1" y="5"/>
                    <a:pt x="1" y="5"/>
                    <a:pt x="2" y="5"/>
                  </a:cubicBezTo>
                  <a:cubicBezTo>
                    <a:pt x="2" y="5"/>
                    <a:pt x="2" y="5"/>
                    <a:pt x="2" y="5"/>
                  </a:cubicBezTo>
                  <a:cubicBezTo>
                    <a:pt x="3" y="5"/>
                    <a:pt x="4" y="4"/>
                    <a:pt x="4" y="4"/>
                  </a:cubicBezTo>
                  <a:cubicBezTo>
                    <a:pt x="5" y="3"/>
                    <a:pt x="5" y="2"/>
                    <a:pt x="4" y="1"/>
                  </a:cubicBezTo>
                  <a:cubicBezTo>
                    <a:pt x="4" y="1"/>
                    <a:pt x="4" y="1"/>
                    <a:pt x="4" y="1"/>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83" name="Freeform 169"/>
            <p:cNvSpPr>
              <a:spLocks noEditPoints="1"/>
            </p:cNvSpPr>
            <p:nvPr/>
          </p:nvSpPr>
          <p:spPr bwMode="auto">
            <a:xfrm>
              <a:off x="3403" y="2282"/>
              <a:ext cx="81" cy="102"/>
            </a:xfrm>
            <a:custGeom>
              <a:gdLst>
                <a:gd fmla="*/ 14 w 34" name="T0"/>
                <a:gd fmla="*/ 42 h 43" name="T1"/>
                <a:gd fmla="*/ 15 w 34" name="T2"/>
                <a:gd fmla="*/ 42 h 43" name="T3"/>
                <a:gd fmla="*/ 15 w 34" name="T4"/>
                <a:gd fmla="*/ 42 h 43" name="T5"/>
                <a:gd fmla="*/ 16 w 34" name="T6"/>
                <a:gd fmla="*/ 42 h 43" name="T7"/>
                <a:gd fmla="*/ 18 w 34" name="T8"/>
                <a:gd fmla="*/ 41 h 43" name="T9"/>
                <a:gd fmla="*/ 17 w 34" name="T10"/>
                <a:gd fmla="*/ 42 h 43" name="T11"/>
                <a:gd fmla="*/ 18 w 34" name="T12"/>
                <a:gd fmla="*/ 42 h 43" name="T13"/>
                <a:gd fmla="*/ 19 w 34" name="T14"/>
                <a:gd fmla="*/ 40 h 43" name="T15"/>
                <a:gd fmla="*/ 19 w 34" name="T16"/>
                <a:gd fmla="*/ 41 h 43" name="T17"/>
                <a:gd fmla="*/ 20 w 34" name="T18"/>
                <a:gd fmla="*/ 41 h 43" name="T19"/>
                <a:gd fmla="*/ 20 w 34" name="T20"/>
                <a:gd fmla="*/ 40 h 43" name="T21"/>
                <a:gd fmla="*/ 21 w 34" name="T22"/>
                <a:gd fmla="*/ 39 h 43" name="T23"/>
                <a:gd fmla="*/ 20 w 34" name="T24"/>
                <a:gd fmla="*/ 41 h 43" name="T25"/>
                <a:gd fmla="*/ 22 w 34" name="T26"/>
                <a:gd fmla="*/ 39 h 43" name="T27"/>
                <a:gd fmla="*/ 24 w 34" name="T28"/>
                <a:gd fmla="*/ 38 h 43" name="T29"/>
                <a:gd fmla="*/ 21 w 34" name="T30"/>
                <a:gd fmla="*/ 40 h 43" name="T31"/>
                <a:gd fmla="*/ 25 w 34" name="T32"/>
                <a:gd fmla="*/ 38 h 43" name="T33"/>
                <a:gd fmla="*/ 27 w 34" name="T34"/>
                <a:gd fmla="*/ 38 h 43" name="T35"/>
                <a:gd fmla="*/ 28 w 34" name="T36"/>
                <a:gd fmla="*/ 38 h 43" name="T37"/>
                <a:gd fmla="*/ 30 w 34" name="T38"/>
                <a:gd fmla="*/ 36 h 43" name="T39"/>
                <a:gd fmla="*/ 28 w 34" name="T40"/>
                <a:gd fmla="*/ 38 h 43" name="T41"/>
                <a:gd fmla="*/ 30 w 34" name="T42"/>
                <a:gd fmla="*/ 36 h 43" name="T43"/>
                <a:gd fmla="*/ 31 w 34" name="T44"/>
                <a:gd fmla="*/ 36 h 43" name="T45"/>
                <a:gd fmla="*/ 30 w 34" name="T46"/>
                <a:gd fmla="*/ 37 h 43" name="T47"/>
                <a:gd fmla="*/ 32 w 34" name="T48"/>
                <a:gd fmla="*/ 35 h 43" name="T49"/>
                <a:gd fmla="*/ 32 w 34" name="T50"/>
                <a:gd fmla="*/ 35 h 43" name="T51"/>
                <a:gd fmla="*/ 33 w 34" name="T52"/>
                <a:gd fmla="*/ 35 h 43" name="T53"/>
                <a:gd fmla="*/ 15 w 34" name="T54"/>
                <a:gd fmla="*/ 41 h 43" name="T55"/>
                <a:gd fmla="*/ 11 w 34" name="T56"/>
                <a:gd fmla="*/ 36 h 43" name="T57"/>
                <a:gd fmla="*/ 2 w 34" name="T58"/>
                <a:gd fmla="*/ 13 h 43" name="T59"/>
                <a:gd fmla="*/ 4 w 34" name="T60"/>
                <a:gd fmla="*/ 7 h 43" name="T61"/>
                <a:gd fmla="*/ 19 w 34" name="T62"/>
                <a:gd fmla="*/ 1 h 43" name="T63"/>
                <a:gd fmla="*/ 31 w 34" name="T64"/>
                <a:gd fmla="*/ 28 h 43" name="T65"/>
                <a:gd fmla="*/ 32 w 34" name="T66"/>
                <a:gd fmla="*/ 31 h 43" name="T67"/>
                <a:gd fmla="*/ 32 w 34" name="T68"/>
                <a:gd fmla="*/ 31 h 43" name="T69"/>
                <a:gd fmla="*/ 29 w 34" name="T70"/>
                <a:gd fmla="*/ 35 h 43" name="T71"/>
                <a:gd fmla="*/ 15 w 34" name="T72"/>
                <a:gd fmla="*/ 41 h 43" name="T73"/>
                <a:gd fmla="*/ 19 w 34" name="T74"/>
                <a:gd fmla="*/ 0 h 43" name="T75"/>
                <a:gd fmla="*/ 4 w 34" name="T76"/>
                <a:gd fmla="*/ 6 h 43" name="T77"/>
                <a:gd fmla="*/ 2 w 34" name="T78"/>
                <a:gd fmla="*/ 14 h 43" name="T79"/>
                <a:gd fmla="*/ 11 w 34" name="T80"/>
                <a:gd fmla="*/ 37 h 43" name="T81"/>
                <a:gd fmla="*/ 14 w 34" name="T82"/>
                <a:gd fmla="*/ 43 h 43" name="T83"/>
                <a:gd fmla="*/ 15 w 34" name="T84"/>
                <a:gd fmla="*/ 43 h 43" name="T85"/>
                <a:gd fmla="*/ 15 w 34" name="T86"/>
                <a:gd fmla="*/ 43 h 43" name="T87"/>
                <a:gd fmla="*/ 31 w 34" name="T88"/>
                <a:gd fmla="*/ 37 h 43" name="T89"/>
                <a:gd fmla="*/ 33 w 34" name="T90"/>
                <a:gd fmla="*/ 32 h 43" name="T91"/>
                <a:gd fmla="*/ 32 w 34" name="T92"/>
                <a:gd fmla="*/ 28 h 43" name="T93"/>
                <a:gd fmla="*/ 19 w 34" name="T94"/>
                <a:gd fmla="*/ 0 h 4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 w="34">
                  <a:moveTo>
                    <a:pt x="15" y="42"/>
                  </a:moveTo>
                  <a:cubicBezTo>
                    <a:pt x="15" y="42"/>
                    <a:pt x="14" y="42"/>
                    <a:pt x="14" y="42"/>
                  </a:cubicBezTo>
                  <a:cubicBezTo>
                    <a:pt x="14" y="42"/>
                    <a:pt x="14" y="42"/>
                    <a:pt x="13" y="41"/>
                  </a:cubicBezTo>
                  <a:cubicBezTo>
                    <a:pt x="14" y="42"/>
                    <a:pt x="14" y="42"/>
                    <a:pt x="15" y="42"/>
                  </a:cubicBezTo>
                  <a:cubicBezTo>
                    <a:pt x="15" y="42"/>
                    <a:pt x="15" y="42"/>
                    <a:pt x="15" y="42"/>
                  </a:cubicBezTo>
                  <a:cubicBezTo>
                    <a:pt x="15" y="42"/>
                    <a:pt x="15" y="42"/>
                    <a:pt x="15" y="42"/>
                  </a:cubicBezTo>
                  <a:cubicBezTo>
                    <a:pt x="15" y="42"/>
                    <a:pt x="15" y="42"/>
                    <a:pt x="15" y="42"/>
                  </a:cubicBezTo>
                  <a:moveTo>
                    <a:pt x="16" y="42"/>
                  </a:moveTo>
                  <a:cubicBezTo>
                    <a:pt x="16" y="41"/>
                    <a:pt x="16" y="41"/>
                    <a:pt x="16" y="41"/>
                  </a:cubicBezTo>
                  <a:cubicBezTo>
                    <a:pt x="17" y="41"/>
                    <a:pt x="17" y="41"/>
                    <a:pt x="18" y="41"/>
                  </a:cubicBezTo>
                  <a:cubicBezTo>
                    <a:pt x="17" y="42"/>
                    <a:pt x="17" y="42"/>
                    <a:pt x="17" y="42"/>
                  </a:cubicBezTo>
                  <a:cubicBezTo>
                    <a:pt x="17" y="42"/>
                    <a:pt x="17" y="42"/>
                    <a:pt x="17" y="42"/>
                  </a:cubicBezTo>
                  <a:cubicBezTo>
                    <a:pt x="17" y="42"/>
                    <a:pt x="16" y="42"/>
                    <a:pt x="16" y="42"/>
                  </a:cubicBezTo>
                  <a:moveTo>
                    <a:pt x="18" y="42"/>
                  </a:moveTo>
                  <a:cubicBezTo>
                    <a:pt x="18" y="41"/>
                    <a:pt x="18" y="41"/>
                    <a:pt x="18" y="41"/>
                  </a:cubicBezTo>
                  <a:cubicBezTo>
                    <a:pt x="19" y="40"/>
                    <a:pt x="19" y="40"/>
                    <a:pt x="19" y="40"/>
                  </a:cubicBezTo>
                  <a:cubicBezTo>
                    <a:pt x="19" y="41"/>
                    <a:pt x="19" y="41"/>
                    <a:pt x="19" y="41"/>
                  </a:cubicBezTo>
                  <a:cubicBezTo>
                    <a:pt x="19" y="41"/>
                    <a:pt x="19" y="41"/>
                    <a:pt x="19" y="41"/>
                  </a:cubicBezTo>
                  <a:cubicBezTo>
                    <a:pt x="19" y="41"/>
                    <a:pt x="18" y="42"/>
                    <a:pt x="18" y="42"/>
                  </a:cubicBezTo>
                  <a:moveTo>
                    <a:pt x="20" y="41"/>
                  </a:moveTo>
                  <a:cubicBezTo>
                    <a:pt x="20" y="41"/>
                    <a:pt x="20" y="41"/>
                    <a:pt x="20" y="41"/>
                  </a:cubicBezTo>
                  <a:cubicBezTo>
                    <a:pt x="20" y="40"/>
                    <a:pt x="20" y="40"/>
                    <a:pt x="20" y="40"/>
                  </a:cubicBezTo>
                  <a:cubicBezTo>
                    <a:pt x="20" y="40"/>
                    <a:pt x="20" y="40"/>
                    <a:pt x="20" y="40"/>
                  </a:cubicBezTo>
                  <a:cubicBezTo>
                    <a:pt x="20" y="40"/>
                    <a:pt x="21" y="40"/>
                    <a:pt x="21" y="39"/>
                  </a:cubicBezTo>
                  <a:cubicBezTo>
                    <a:pt x="21" y="40"/>
                    <a:pt x="21" y="40"/>
                    <a:pt x="21" y="41"/>
                  </a:cubicBezTo>
                  <a:cubicBezTo>
                    <a:pt x="20" y="41"/>
                    <a:pt x="20" y="41"/>
                    <a:pt x="20" y="41"/>
                  </a:cubicBezTo>
                  <a:moveTo>
                    <a:pt x="21" y="40"/>
                  </a:moveTo>
                  <a:cubicBezTo>
                    <a:pt x="22" y="40"/>
                    <a:pt x="22" y="40"/>
                    <a:pt x="22" y="39"/>
                  </a:cubicBezTo>
                  <a:cubicBezTo>
                    <a:pt x="23" y="39"/>
                    <a:pt x="23" y="39"/>
                    <a:pt x="24" y="39"/>
                  </a:cubicBezTo>
                  <a:cubicBezTo>
                    <a:pt x="24" y="38"/>
                    <a:pt x="24" y="38"/>
                    <a:pt x="24" y="38"/>
                  </a:cubicBezTo>
                  <a:cubicBezTo>
                    <a:pt x="24" y="39"/>
                    <a:pt x="24" y="39"/>
                    <a:pt x="24" y="39"/>
                  </a:cubicBezTo>
                  <a:cubicBezTo>
                    <a:pt x="23" y="40"/>
                    <a:pt x="22" y="40"/>
                    <a:pt x="21" y="40"/>
                  </a:cubicBezTo>
                  <a:moveTo>
                    <a:pt x="24" y="39"/>
                  </a:moveTo>
                  <a:cubicBezTo>
                    <a:pt x="25" y="39"/>
                    <a:pt x="25" y="38"/>
                    <a:pt x="25" y="38"/>
                  </a:cubicBezTo>
                  <a:cubicBezTo>
                    <a:pt x="26" y="38"/>
                    <a:pt x="27" y="37"/>
                    <a:pt x="27" y="37"/>
                  </a:cubicBezTo>
                  <a:cubicBezTo>
                    <a:pt x="27" y="37"/>
                    <a:pt x="27" y="38"/>
                    <a:pt x="27" y="38"/>
                  </a:cubicBezTo>
                  <a:cubicBezTo>
                    <a:pt x="26" y="39"/>
                    <a:pt x="25" y="39"/>
                    <a:pt x="24" y="39"/>
                  </a:cubicBezTo>
                  <a:moveTo>
                    <a:pt x="28" y="38"/>
                  </a:moveTo>
                  <a:cubicBezTo>
                    <a:pt x="28" y="38"/>
                    <a:pt x="28" y="37"/>
                    <a:pt x="28" y="37"/>
                  </a:cubicBezTo>
                  <a:cubicBezTo>
                    <a:pt x="28" y="37"/>
                    <a:pt x="29" y="36"/>
                    <a:pt x="30" y="36"/>
                  </a:cubicBezTo>
                  <a:cubicBezTo>
                    <a:pt x="29" y="37"/>
                    <a:pt x="29" y="37"/>
                    <a:pt x="29" y="37"/>
                  </a:cubicBezTo>
                  <a:cubicBezTo>
                    <a:pt x="29" y="38"/>
                    <a:pt x="28" y="38"/>
                    <a:pt x="28" y="38"/>
                  </a:cubicBezTo>
                  <a:moveTo>
                    <a:pt x="30" y="37"/>
                  </a:moveTo>
                  <a:cubicBezTo>
                    <a:pt x="30" y="36"/>
                    <a:pt x="30" y="36"/>
                    <a:pt x="30" y="36"/>
                  </a:cubicBezTo>
                  <a:cubicBezTo>
                    <a:pt x="31" y="36"/>
                    <a:pt x="31" y="36"/>
                    <a:pt x="31" y="35"/>
                  </a:cubicBezTo>
                  <a:cubicBezTo>
                    <a:pt x="31" y="36"/>
                    <a:pt x="31" y="36"/>
                    <a:pt x="31" y="36"/>
                  </a:cubicBezTo>
                  <a:cubicBezTo>
                    <a:pt x="31" y="37"/>
                    <a:pt x="31" y="37"/>
                    <a:pt x="31" y="37"/>
                  </a:cubicBezTo>
                  <a:cubicBezTo>
                    <a:pt x="30" y="37"/>
                    <a:pt x="30" y="37"/>
                    <a:pt x="30" y="37"/>
                  </a:cubicBezTo>
                  <a:moveTo>
                    <a:pt x="32" y="36"/>
                  </a:moveTo>
                  <a:cubicBezTo>
                    <a:pt x="32" y="36"/>
                    <a:pt x="32" y="35"/>
                    <a:pt x="32" y="35"/>
                  </a:cubicBezTo>
                  <a:cubicBezTo>
                    <a:pt x="32" y="35"/>
                    <a:pt x="32" y="35"/>
                    <a:pt x="32" y="35"/>
                  </a:cubicBezTo>
                  <a:cubicBezTo>
                    <a:pt x="32" y="35"/>
                    <a:pt x="32" y="35"/>
                    <a:pt x="32" y="35"/>
                  </a:cubicBezTo>
                  <a:cubicBezTo>
                    <a:pt x="33" y="34"/>
                    <a:pt x="33" y="34"/>
                    <a:pt x="33" y="34"/>
                  </a:cubicBezTo>
                  <a:cubicBezTo>
                    <a:pt x="33" y="35"/>
                    <a:pt x="33" y="35"/>
                    <a:pt x="33" y="35"/>
                  </a:cubicBezTo>
                  <a:cubicBezTo>
                    <a:pt x="32" y="35"/>
                    <a:pt x="32" y="36"/>
                    <a:pt x="32" y="36"/>
                  </a:cubicBezTo>
                  <a:moveTo>
                    <a:pt x="15" y="41"/>
                  </a:moveTo>
                  <a:cubicBezTo>
                    <a:pt x="13" y="41"/>
                    <a:pt x="12" y="39"/>
                    <a:pt x="11" y="37"/>
                  </a:cubicBezTo>
                  <a:cubicBezTo>
                    <a:pt x="11" y="36"/>
                    <a:pt x="11" y="36"/>
                    <a:pt x="11" y="36"/>
                  </a:cubicBezTo>
                  <a:cubicBezTo>
                    <a:pt x="3" y="14"/>
                    <a:pt x="3" y="14"/>
                    <a:pt x="3" y="14"/>
                  </a:cubicBezTo>
                  <a:cubicBezTo>
                    <a:pt x="2" y="13"/>
                    <a:pt x="2" y="13"/>
                    <a:pt x="2" y="13"/>
                  </a:cubicBezTo>
                  <a:cubicBezTo>
                    <a:pt x="2" y="12"/>
                    <a:pt x="1" y="10"/>
                    <a:pt x="2" y="9"/>
                  </a:cubicBezTo>
                  <a:cubicBezTo>
                    <a:pt x="2" y="8"/>
                    <a:pt x="3" y="7"/>
                    <a:pt x="4" y="7"/>
                  </a:cubicBezTo>
                  <a:cubicBezTo>
                    <a:pt x="17" y="2"/>
                    <a:pt x="17" y="2"/>
                    <a:pt x="17" y="2"/>
                  </a:cubicBezTo>
                  <a:cubicBezTo>
                    <a:pt x="18" y="1"/>
                    <a:pt x="19" y="1"/>
                    <a:pt x="19" y="1"/>
                  </a:cubicBezTo>
                  <a:cubicBezTo>
                    <a:pt x="20" y="1"/>
                    <a:pt x="21" y="2"/>
                    <a:pt x="22" y="5"/>
                  </a:cubicBezTo>
                  <a:cubicBezTo>
                    <a:pt x="31" y="28"/>
                    <a:pt x="31" y="28"/>
                    <a:pt x="31" y="28"/>
                  </a:cubicBezTo>
                  <a:cubicBezTo>
                    <a:pt x="31" y="29"/>
                    <a:pt x="31" y="29"/>
                    <a:pt x="31" y="29"/>
                  </a:cubicBezTo>
                  <a:cubicBezTo>
                    <a:pt x="31" y="30"/>
                    <a:pt x="32" y="30"/>
                    <a:pt x="32" y="31"/>
                  </a:cubicBezTo>
                  <a:cubicBezTo>
                    <a:pt x="32" y="31"/>
                    <a:pt x="32" y="31"/>
                    <a:pt x="32" y="31"/>
                  </a:cubicBezTo>
                  <a:cubicBezTo>
                    <a:pt x="32" y="31"/>
                    <a:pt x="32" y="31"/>
                    <a:pt x="32" y="31"/>
                  </a:cubicBezTo>
                  <a:cubicBezTo>
                    <a:pt x="32" y="32"/>
                    <a:pt x="32" y="33"/>
                    <a:pt x="32" y="33"/>
                  </a:cubicBezTo>
                  <a:cubicBezTo>
                    <a:pt x="31" y="34"/>
                    <a:pt x="31" y="35"/>
                    <a:pt x="29" y="35"/>
                  </a:cubicBezTo>
                  <a:cubicBezTo>
                    <a:pt x="27" y="36"/>
                    <a:pt x="25" y="37"/>
                    <a:pt x="23" y="38"/>
                  </a:cubicBezTo>
                  <a:cubicBezTo>
                    <a:pt x="21" y="39"/>
                    <a:pt x="18" y="40"/>
                    <a:pt x="15" y="41"/>
                  </a:cubicBezTo>
                  <a:cubicBezTo>
                    <a:pt x="15" y="41"/>
                    <a:pt x="15" y="41"/>
                    <a:pt x="15" y="41"/>
                  </a:cubicBezTo>
                  <a:moveTo>
                    <a:pt x="19" y="0"/>
                  </a:moveTo>
                  <a:cubicBezTo>
                    <a:pt x="18" y="0"/>
                    <a:pt x="18" y="1"/>
                    <a:pt x="17" y="1"/>
                  </a:cubicBezTo>
                  <a:cubicBezTo>
                    <a:pt x="4" y="6"/>
                    <a:pt x="4" y="6"/>
                    <a:pt x="4" y="6"/>
                  </a:cubicBezTo>
                  <a:cubicBezTo>
                    <a:pt x="2" y="7"/>
                    <a:pt x="1" y="7"/>
                    <a:pt x="1" y="8"/>
                  </a:cubicBezTo>
                  <a:cubicBezTo>
                    <a:pt x="0" y="10"/>
                    <a:pt x="1" y="12"/>
                    <a:pt x="2" y="14"/>
                  </a:cubicBezTo>
                  <a:cubicBezTo>
                    <a:pt x="10" y="36"/>
                    <a:pt x="10" y="36"/>
                    <a:pt x="10" y="36"/>
                  </a:cubicBezTo>
                  <a:cubicBezTo>
                    <a:pt x="11" y="37"/>
                    <a:pt x="11" y="37"/>
                    <a:pt x="11" y="37"/>
                  </a:cubicBezTo>
                  <a:cubicBezTo>
                    <a:pt x="11" y="38"/>
                    <a:pt x="11" y="39"/>
                    <a:pt x="12" y="39"/>
                  </a:cubicBezTo>
                  <a:cubicBezTo>
                    <a:pt x="12" y="41"/>
                    <a:pt x="13" y="42"/>
                    <a:pt x="14" y="43"/>
                  </a:cubicBezTo>
                  <a:cubicBezTo>
                    <a:pt x="14" y="43"/>
                    <a:pt x="14" y="43"/>
                    <a:pt x="15" y="43"/>
                  </a:cubicBezTo>
                  <a:cubicBezTo>
                    <a:pt x="15" y="43"/>
                    <a:pt x="15" y="43"/>
                    <a:pt x="15" y="43"/>
                  </a:cubicBezTo>
                  <a:cubicBezTo>
                    <a:pt x="15" y="43"/>
                    <a:pt x="15" y="43"/>
                    <a:pt x="15" y="43"/>
                  </a:cubicBezTo>
                  <a:cubicBezTo>
                    <a:pt x="15" y="43"/>
                    <a:pt x="15" y="43"/>
                    <a:pt x="15" y="43"/>
                  </a:cubicBezTo>
                  <a:cubicBezTo>
                    <a:pt x="16" y="43"/>
                    <a:pt x="17" y="43"/>
                    <a:pt x="17" y="43"/>
                  </a:cubicBezTo>
                  <a:cubicBezTo>
                    <a:pt x="21" y="42"/>
                    <a:pt x="25" y="40"/>
                    <a:pt x="31" y="37"/>
                  </a:cubicBezTo>
                  <a:cubicBezTo>
                    <a:pt x="32" y="37"/>
                    <a:pt x="33" y="36"/>
                    <a:pt x="33" y="35"/>
                  </a:cubicBezTo>
                  <a:cubicBezTo>
                    <a:pt x="34" y="34"/>
                    <a:pt x="33" y="33"/>
                    <a:pt x="33" y="32"/>
                  </a:cubicBezTo>
                  <a:cubicBezTo>
                    <a:pt x="33" y="31"/>
                    <a:pt x="33" y="31"/>
                    <a:pt x="33" y="31"/>
                  </a:cubicBezTo>
                  <a:cubicBezTo>
                    <a:pt x="32" y="30"/>
                    <a:pt x="32" y="29"/>
                    <a:pt x="32" y="28"/>
                  </a:cubicBezTo>
                  <a:cubicBezTo>
                    <a:pt x="23" y="5"/>
                    <a:pt x="23" y="5"/>
                    <a:pt x="23" y="5"/>
                  </a:cubicBezTo>
                  <a:cubicBezTo>
                    <a:pt x="22" y="2"/>
                    <a:pt x="21" y="0"/>
                    <a:pt x="19"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84" name="Freeform 170"/>
            <p:cNvSpPr>
              <a:spLocks noEditPoints="1"/>
            </p:cNvSpPr>
            <p:nvPr/>
          </p:nvSpPr>
          <p:spPr bwMode="auto">
            <a:xfrm>
              <a:off x="3411" y="2232"/>
              <a:ext cx="23" cy="33"/>
            </a:xfrm>
            <a:custGeom>
              <a:gdLst>
                <a:gd fmla="*/ 7 w 10" name="T0"/>
                <a:gd fmla="*/ 11 h 14" name="T1"/>
                <a:gd fmla="*/ 6 w 10" name="T2"/>
                <a:gd fmla="*/ 8 h 14" name="T3"/>
                <a:gd fmla="*/ 7 w 10" name="T4"/>
                <a:gd fmla="*/ 9 h 14" name="T5"/>
                <a:gd fmla="*/ 8 w 10" name="T6"/>
                <a:gd fmla="*/ 10 h 14" name="T7"/>
                <a:gd fmla="*/ 8 w 10" name="T8"/>
                <a:gd fmla="*/ 11 h 14" name="T9"/>
                <a:gd fmla="*/ 7 w 10" name="T10"/>
                <a:gd fmla="*/ 11 h 14" name="T11"/>
                <a:gd fmla="*/ 4 w 10" name="T12"/>
                <a:gd fmla="*/ 6 h 14" name="T13"/>
                <a:gd fmla="*/ 3 w 10" name="T14"/>
                <a:gd fmla="*/ 6 h 14" name="T15"/>
                <a:gd fmla="*/ 2 w 10" name="T16"/>
                <a:gd fmla="*/ 5 h 14" name="T17"/>
                <a:gd fmla="*/ 3 w 10" name="T18"/>
                <a:gd fmla="*/ 3 h 14" name="T19"/>
                <a:gd fmla="*/ 4 w 10" name="T20"/>
                <a:gd fmla="*/ 6 h 14" name="T21"/>
                <a:gd fmla="*/ 3 w 10" name="T22"/>
                <a:gd fmla="*/ 0 h 14" name="T23"/>
                <a:gd fmla="*/ 2 w 10" name="T24"/>
                <a:gd fmla="*/ 1 h 14" name="T25"/>
                <a:gd fmla="*/ 2 w 10" name="T26"/>
                <a:gd fmla="*/ 2 h 14" name="T27"/>
                <a:gd fmla="*/ 1 w 10" name="T28"/>
                <a:gd fmla="*/ 4 h 14" name="T29"/>
                <a:gd fmla="*/ 4 w 10" name="T30"/>
                <a:gd fmla="*/ 8 h 14" name="T31"/>
                <a:gd fmla="*/ 6 w 10" name="T32"/>
                <a:gd fmla="*/ 11 h 14" name="T33"/>
                <a:gd fmla="*/ 5 w 10" name="T34"/>
                <a:gd fmla="*/ 12 h 14" name="T35"/>
                <a:gd fmla="*/ 2 w 10" name="T36"/>
                <a:gd fmla="*/ 11 h 14" name="T37"/>
                <a:gd fmla="*/ 2 w 10" name="T38"/>
                <a:gd fmla="*/ 13 h 14" name="T39"/>
                <a:gd fmla="*/ 4 w 10" name="T40"/>
                <a:gd fmla="*/ 13 h 14" name="T41"/>
                <a:gd fmla="*/ 6 w 10" name="T42"/>
                <a:gd fmla="*/ 13 h 14" name="T43"/>
                <a:gd fmla="*/ 7 w 10" name="T44"/>
                <a:gd fmla="*/ 14 h 14" name="T45"/>
                <a:gd fmla="*/ 8 w 10" name="T46"/>
                <a:gd fmla="*/ 14 h 14" name="T47"/>
                <a:gd fmla="*/ 8 w 10" name="T48"/>
                <a:gd fmla="*/ 13 h 14" name="T49"/>
                <a:gd fmla="*/ 8 w 10" name="T50"/>
                <a:gd fmla="*/ 12 h 14" name="T51"/>
                <a:gd fmla="*/ 10 w 10" name="T52"/>
                <a:gd fmla="*/ 10 h 14" name="T53"/>
                <a:gd fmla="*/ 10 w 10" name="T54"/>
                <a:gd fmla="*/ 8 h 14" name="T55"/>
                <a:gd fmla="*/ 8 w 10" name="T56"/>
                <a:gd fmla="*/ 7 h 14" name="T57"/>
                <a:gd fmla="*/ 6 w 10" name="T58"/>
                <a:gd fmla="*/ 6 h 14" name="T59"/>
                <a:gd fmla="*/ 5 w 10" name="T60"/>
                <a:gd fmla="*/ 6 h 14" name="T61"/>
                <a:gd fmla="*/ 4 w 10" name="T62"/>
                <a:gd fmla="*/ 3 h 14" name="T63"/>
                <a:gd fmla="*/ 4 w 10" name="T64"/>
                <a:gd fmla="*/ 3 h 14" name="T65"/>
                <a:gd fmla="*/ 7 w 10" name="T66"/>
                <a:gd fmla="*/ 4 h 14" name="T67"/>
                <a:gd fmla="*/ 7 w 10" name="T68"/>
                <a:gd fmla="*/ 4 h 14" name="T69"/>
                <a:gd fmla="*/ 7 w 10" name="T70"/>
                <a:gd fmla="*/ 3 h 14" name="T71"/>
                <a:gd fmla="*/ 8 w 10" name="T72"/>
                <a:gd fmla="*/ 2 h 14" name="T73"/>
                <a:gd fmla="*/ 8 w 10" name="T74"/>
                <a:gd fmla="*/ 2 h 14" name="T75"/>
                <a:gd fmla="*/ 5 w 10" name="T76"/>
                <a:gd fmla="*/ 1 h 14" name="T77"/>
                <a:gd fmla="*/ 4 w 10" name="T78"/>
                <a:gd fmla="*/ 1 h 14" name="T79"/>
                <a:gd fmla="*/ 3 w 10" name="T80"/>
                <a:gd fmla="*/ 0 h 1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 w="10">
                  <a:moveTo>
                    <a:pt x="7" y="11"/>
                  </a:moveTo>
                  <a:cubicBezTo>
                    <a:pt x="7" y="10"/>
                    <a:pt x="6" y="9"/>
                    <a:pt x="6" y="8"/>
                  </a:cubicBezTo>
                  <a:cubicBezTo>
                    <a:pt x="7" y="8"/>
                    <a:pt x="7" y="8"/>
                    <a:pt x="7" y="9"/>
                  </a:cubicBezTo>
                  <a:cubicBezTo>
                    <a:pt x="8" y="9"/>
                    <a:pt x="8" y="9"/>
                    <a:pt x="8" y="10"/>
                  </a:cubicBezTo>
                  <a:cubicBezTo>
                    <a:pt x="8" y="10"/>
                    <a:pt x="8" y="11"/>
                    <a:pt x="8" y="11"/>
                  </a:cubicBezTo>
                  <a:cubicBezTo>
                    <a:pt x="7" y="11"/>
                    <a:pt x="7" y="11"/>
                    <a:pt x="7" y="11"/>
                  </a:cubicBezTo>
                  <a:moveTo>
                    <a:pt x="4" y="6"/>
                  </a:moveTo>
                  <a:cubicBezTo>
                    <a:pt x="3" y="6"/>
                    <a:pt x="3" y="6"/>
                    <a:pt x="3" y="6"/>
                  </a:cubicBezTo>
                  <a:cubicBezTo>
                    <a:pt x="3" y="6"/>
                    <a:pt x="2" y="6"/>
                    <a:pt x="2" y="5"/>
                  </a:cubicBezTo>
                  <a:cubicBezTo>
                    <a:pt x="2" y="4"/>
                    <a:pt x="2" y="4"/>
                    <a:pt x="3" y="3"/>
                  </a:cubicBezTo>
                  <a:cubicBezTo>
                    <a:pt x="3" y="4"/>
                    <a:pt x="3" y="5"/>
                    <a:pt x="4" y="6"/>
                  </a:cubicBezTo>
                  <a:moveTo>
                    <a:pt x="3" y="0"/>
                  </a:moveTo>
                  <a:cubicBezTo>
                    <a:pt x="3" y="0"/>
                    <a:pt x="2" y="0"/>
                    <a:pt x="2" y="1"/>
                  </a:cubicBezTo>
                  <a:cubicBezTo>
                    <a:pt x="2" y="1"/>
                    <a:pt x="2" y="2"/>
                    <a:pt x="2" y="2"/>
                  </a:cubicBezTo>
                  <a:cubicBezTo>
                    <a:pt x="2" y="3"/>
                    <a:pt x="1" y="3"/>
                    <a:pt x="1" y="4"/>
                  </a:cubicBezTo>
                  <a:cubicBezTo>
                    <a:pt x="0" y="5"/>
                    <a:pt x="0" y="8"/>
                    <a:pt x="4" y="8"/>
                  </a:cubicBezTo>
                  <a:cubicBezTo>
                    <a:pt x="5" y="9"/>
                    <a:pt x="5" y="10"/>
                    <a:pt x="6" y="11"/>
                  </a:cubicBezTo>
                  <a:cubicBezTo>
                    <a:pt x="6" y="12"/>
                    <a:pt x="5" y="12"/>
                    <a:pt x="5" y="12"/>
                  </a:cubicBezTo>
                  <a:cubicBezTo>
                    <a:pt x="4" y="12"/>
                    <a:pt x="3" y="11"/>
                    <a:pt x="2" y="11"/>
                  </a:cubicBezTo>
                  <a:cubicBezTo>
                    <a:pt x="2" y="12"/>
                    <a:pt x="2" y="12"/>
                    <a:pt x="2" y="13"/>
                  </a:cubicBezTo>
                  <a:cubicBezTo>
                    <a:pt x="2" y="13"/>
                    <a:pt x="3" y="13"/>
                    <a:pt x="4" y="13"/>
                  </a:cubicBezTo>
                  <a:cubicBezTo>
                    <a:pt x="5" y="13"/>
                    <a:pt x="6" y="13"/>
                    <a:pt x="6" y="13"/>
                  </a:cubicBezTo>
                  <a:cubicBezTo>
                    <a:pt x="6" y="13"/>
                    <a:pt x="7" y="14"/>
                    <a:pt x="7" y="14"/>
                  </a:cubicBezTo>
                  <a:cubicBezTo>
                    <a:pt x="7" y="14"/>
                    <a:pt x="8" y="14"/>
                    <a:pt x="8" y="14"/>
                  </a:cubicBezTo>
                  <a:cubicBezTo>
                    <a:pt x="8" y="13"/>
                    <a:pt x="8" y="13"/>
                    <a:pt x="8" y="13"/>
                  </a:cubicBezTo>
                  <a:cubicBezTo>
                    <a:pt x="8" y="12"/>
                    <a:pt x="8" y="12"/>
                    <a:pt x="8" y="12"/>
                  </a:cubicBezTo>
                  <a:cubicBezTo>
                    <a:pt x="9" y="12"/>
                    <a:pt x="10" y="11"/>
                    <a:pt x="10" y="10"/>
                  </a:cubicBezTo>
                  <a:cubicBezTo>
                    <a:pt x="10" y="10"/>
                    <a:pt x="10" y="9"/>
                    <a:pt x="10" y="8"/>
                  </a:cubicBezTo>
                  <a:cubicBezTo>
                    <a:pt x="9" y="8"/>
                    <a:pt x="9" y="7"/>
                    <a:pt x="8" y="7"/>
                  </a:cubicBezTo>
                  <a:cubicBezTo>
                    <a:pt x="7" y="7"/>
                    <a:pt x="7" y="6"/>
                    <a:pt x="6" y="6"/>
                  </a:cubicBezTo>
                  <a:cubicBezTo>
                    <a:pt x="5" y="6"/>
                    <a:pt x="5" y="6"/>
                    <a:pt x="5" y="6"/>
                  </a:cubicBezTo>
                  <a:cubicBezTo>
                    <a:pt x="5" y="5"/>
                    <a:pt x="5" y="4"/>
                    <a:pt x="4" y="3"/>
                  </a:cubicBezTo>
                  <a:cubicBezTo>
                    <a:pt x="4" y="3"/>
                    <a:pt x="4" y="3"/>
                    <a:pt x="4" y="3"/>
                  </a:cubicBezTo>
                  <a:cubicBezTo>
                    <a:pt x="5" y="3"/>
                    <a:pt x="6" y="3"/>
                    <a:pt x="7" y="4"/>
                  </a:cubicBezTo>
                  <a:cubicBezTo>
                    <a:pt x="7" y="4"/>
                    <a:pt x="7" y="4"/>
                    <a:pt x="7" y="4"/>
                  </a:cubicBezTo>
                  <a:cubicBezTo>
                    <a:pt x="7" y="3"/>
                    <a:pt x="7" y="3"/>
                    <a:pt x="7" y="3"/>
                  </a:cubicBezTo>
                  <a:cubicBezTo>
                    <a:pt x="8" y="2"/>
                    <a:pt x="8" y="2"/>
                    <a:pt x="8" y="2"/>
                  </a:cubicBezTo>
                  <a:cubicBezTo>
                    <a:pt x="8" y="2"/>
                    <a:pt x="8" y="2"/>
                    <a:pt x="8" y="2"/>
                  </a:cubicBezTo>
                  <a:cubicBezTo>
                    <a:pt x="7" y="1"/>
                    <a:pt x="6" y="1"/>
                    <a:pt x="5" y="1"/>
                  </a:cubicBezTo>
                  <a:cubicBezTo>
                    <a:pt x="4" y="1"/>
                    <a:pt x="4" y="1"/>
                    <a:pt x="4" y="1"/>
                  </a:cubicBezTo>
                  <a:cubicBezTo>
                    <a:pt x="4" y="1"/>
                    <a:pt x="3" y="1"/>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85" name="Freeform 171"/>
            <p:cNvSpPr>
              <a:spLocks noEditPoints="1"/>
            </p:cNvSpPr>
            <p:nvPr/>
          </p:nvSpPr>
          <p:spPr bwMode="auto">
            <a:xfrm>
              <a:off x="4127" y="2201"/>
              <a:ext cx="19" cy="12"/>
            </a:xfrm>
            <a:custGeom>
              <a:gdLst>
                <a:gd fmla="*/ 3 w 8" name="T0"/>
                <a:gd fmla="*/ 4 h 5" name="T1"/>
                <a:gd fmla="*/ 2 w 8" name="T2"/>
                <a:gd fmla="*/ 3 h 5" name="T3"/>
                <a:gd fmla="*/ 3 w 8" name="T4"/>
                <a:gd fmla="*/ 3 h 5" name="T5"/>
                <a:gd fmla="*/ 4 w 8" name="T6"/>
                <a:gd fmla="*/ 4 h 5" name="T7"/>
                <a:gd fmla="*/ 5 w 8" name="T8"/>
                <a:gd fmla="*/ 4 h 5" name="T9"/>
                <a:gd fmla="*/ 5 w 8" name="T10"/>
                <a:gd fmla="*/ 4 h 5" name="T11"/>
                <a:gd fmla="*/ 6 w 8" name="T12"/>
                <a:gd fmla="*/ 3 h 5" name="T13"/>
                <a:gd fmla="*/ 5 w 8" name="T14"/>
                <a:gd fmla="*/ 4 h 5" name="T15"/>
                <a:gd fmla="*/ 7 w 8" name="T16"/>
                <a:gd fmla="*/ 2 h 5" name="T17"/>
                <a:gd fmla="*/ 7 w 8" name="T18"/>
                <a:gd fmla="*/ 4 h 5" name="T19"/>
                <a:gd fmla="*/ 6 w 8" name="T20"/>
                <a:gd fmla="*/ 4 h 5" name="T21"/>
                <a:gd fmla="*/ 7 w 8" name="T22"/>
                <a:gd fmla="*/ 2 h 5" name="T23"/>
                <a:gd fmla="*/ 8 w 8" name="T24"/>
                <a:gd fmla="*/ 3 h 5" name="T25"/>
                <a:gd fmla="*/ 7 w 8" name="T26"/>
                <a:gd fmla="*/ 0 h 5" name="T27"/>
                <a:gd fmla="*/ 7 w 8" name="T28"/>
                <a:gd fmla="*/ 0 h 5" name="T29"/>
                <a:gd fmla="*/ 6 w 8" name="T30"/>
                <a:gd fmla="*/ 2 h 5" name="T31"/>
                <a:gd fmla="*/ 4 w 8" name="T32"/>
                <a:gd fmla="*/ 3 h 5" name="T33"/>
                <a:gd fmla="*/ 2 w 8" name="T34"/>
                <a:gd fmla="*/ 2 h 5" name="T35"/>
                <a:gd fmla="*/ 1 w 8" name="T36"/>
                <a:gd fmla="*/ 2 h 5" name="T37"/>
                <a:gd fmla="*/ 1 w 8" name="T38"/>
                <a:gd fmla="*/ 3 h 5" name="T39"/>
                <a:gd fmla="*/ 1 w 8" name="T40"/>
                <a:gd fmla="*/ 4 h 5" name="T41"/>
                <a:gd fmla="*/ 1 w 8" name="T42"/>
                <a:gd fmla="*/ 4 h 5" name="T43"/>
                <a:gd fmla="*/ 1 w 8" name="T44"/>
                <a:gd fmla="*/ 4 h 5" name="T45"/>
                <a:gd fmla="*/ 1 w 8" name="T46"/>
                <a:gd fmla="*/ 4 h 5" name="T47"/>
                <a:gd fmla="*/ 2 w 8" name="T48"/>
                <a:gd fmla="*/ 3 h 5" name="T49"/>
                <a:gd fmla="*/ 3 w 8" name="T50"/>
                <a:gd fmla="*/ 4 h 5" name="T51"/>
                <a:gd fmla="*/ 5 w 8" name="T52"/>
                <a:gd fmla="*/ 4 h 5" name="T53"/>
                <a:gd fmla="*/ 5 w 8" name="T54"/>
                <a:gd fmla="*/ 4 h 5" name="T55"/>
                <a:gd fmla="*/ 6 w 8" name="T56"/>
                <a:gd fmla="*/ 4 h 5" name="T57"/>
                <a:gd fmla="*/ 6 w 8" name="T58"/>
                <a:gd fmla="*/ 4 h 5" name="T59"/>
                <a:gd fmla="*/ 6 w 8" name="T60"/>
                <a:gd fmla="*/ 4 h 5" name="T61"/>
                <a:gd fmla="*/ 7 w 8" name="T62"/>
                <a:gd fmla="*/ 4 h 5" name="T63"/>
                <a:gd fmla="*/ 7 w 8" name="T64"/>
                <a:gd fmla="*/ 4 h 5" name="T65"/>
                <a:gd fmla="*/ 7 w 8" name="T66"/>
                <a:gd fmla="*/ 4 h 5" name="T67"/>
                <a:gd fmla="*/ 8 w 8" name="T68"/>
                <a:gd fmla="*/ 3 h 5" name="T69"/>
                <a:gd fmla="*/ 8 w 8" name="T70"/>
                <a:gd fmla="*/ 3 h 5" name="T71"/>
                <a:gd fmla="*/ 8 w 8" name="T72"/>
                <a:gd fmla="*/ 0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8">
                  <a:moveTo>
                    <a:pt x="5" y="4"/>
                  </a:moveTo>
                  <a:cubicBezTo>
                    <a:pt x="4" y="4"/>
                    <a:pt x="4" y="4"/>
                    <a:pt x="3" y="4"/>
                  </a:cubicBezTo>
                  <a:cubicBezTo>
                    <a:pt x="3" y="3"/>
                    <a:pt x="3" y="3"/>
                    <a:pt x="3" y="3"/>
                  </a:cubicBezTo>
                  <a:cubicBezTo>
                    <a:pt x="2" y="3"/>
                    <a:pt x="2" y="3"/>
                    <a:pt x="2" y="3"/>
                  </a:cubicBezTo>
                  <a:cubicBezTo>
                    <a:pt x="2" y="3"/>
                    <a:pt x="2" y="3"/>
                    <a:pt x="2" y="3"/>
                  </a:cubicBezTo>
                  <a:cubicBezTo>
                    <a:pt x="3" y="3"/>
                    <a:pt x="3" y="3"/>
                    <a:pt x="3" y="3"/>
                  </a:cubicBezTo>
                  <a:cubicBezTo>
                    <a:pt x="4" y="3"/>
                    <a:pt x="4" y="3"/>
                    <a:pt x="4" y="3"/>
                  </a:cubicBezTo>
                  <a:cubicBezTo>
                    <a:pt x="4" y="4"/>
                    <a:pt x="4" y="4"/>
                    <a:pt x="4" y="4"/>
                  </a:cubicBezTo>
                  <a:cubicBezTo>
                    <a:pt x="5" y="4"/>
                    <a:pt x="5" y="3"/>
                    <a:pt x="5" y="3"/>
                  </a:cubicBezTo>
                  <a:cubicBezTo>
                    <a:pt x="5" y="4"/>
                    <a:pt x="5" y="4"/>
                    <a:pt x="5" y="4"/>
                  </a:cubicBezTo>
                  <a:cubicBezTo>
                    <a:pt x="5" y="4"/>
                    <a:pt x="5" y="4"/>
                    <a:pt x="5" y="4"/>
                  </a:cubicBezTo>
                  <a:moveTo>
                    <a:pt x="5" y="4"/>
                  </a:moveTo>
                  <a:cubicBezTo>
                    <a:pt x="6" y="3"/>
                    <a:pt x="6" y="3"/>
                    <a:pt x="6" y="3"/>
                  </a:cubicBezTo>
                  <a:cubicBezTo>
                    <a:pt x="6" y="3"/>
                    <a:pt x="6" y="3"/>
                    <a:pt x="6" y="3"/>
                  </a:cubicBezTo>
                  <a:cubicBezTo>
                    <a:pt x="6" y="4"/>
                    <a:pt x="6" y="4"/>
                    <a:pt x="6" y="4"/>
                  </a:cubicBezTo>
                  <a:cubicBezTo>
                    <a:pt x="5" y="4"/>
                    <a:pt x="5" y="4"/>
                    <a:pt x="5" y="4"/>
                  </a:cubicBezTo>
                  <a:moveTo>
                    <a:pt x="6" y="4"/>
                  </a:moveTo>
                  <a:cubicBezTo>
                    <a:pt x="7" y="2"/>
                    <a:pt x="7" y="2"/>
                    <a:pt x="7" y="2"/>
                  </a:cubicBezTo>
                  <a:cubicBezTo>
                    <a:pt x="7" y="2"/>
                    <a:pt x="7" y="2"/>
                    <a:pt x="7" y="2"/>
                  </a:cubicBezTo>
                  <a:cubicBezTo>
                    <a:pt x="7" y="4"/>
                    <a:pt x="7" y="4"/>
                    <a:pt x="7" y="4"/>
                  </a:cubicBezTo>
                  <a:cubicBezTo>
                    <a:pt x="7" y="4"/>
                    <a:pt x="7" y="4"/>
                    <a:pt x="7" y="4"/>
                  </a:cubicBezTo>
                  <a:cubicBezTo>
                    <a:pt x="6" y="4"/>
                    <a:pt x="6" y="4"/>
                    <a:pt x="6" y="4"/>
                  </a:cubicBezTo>
                  <a:moveTo>
                    <a:pt x="7" y="3"/>
                  </a:moveTo>
                  <a:cubicBezTo>
                    <a:pt x="7" y="2"/>
                    <a:pt x="7" y="2"/>
                    <a:pt x="7" y="2"/>
                  </a:cubicBezTo>
                  <a:cubicBezTo>
                    <a:pt x="7" y="1"/>
                    <a:pt x="7" y="1"/>
                    <a:pt x="7" y="0"/>
                  </a:cubicBezTo>
                  <a:cubicBezTo>
                    <a:pt x="8" y="1"/>
                    <a:pt x="8" y="2"/>
                    <a:pt x="8" y="3"/>
                  </a:cubicBezTo>
                  <a:cubicBezTo>
                    <a:pt x="7" y="3"/>
                    <a:pt x="7" y="3"/>
                    <a:pt x="7" y="3"/>
                  </a:cubicBezTo>
                  <a:moveTo>
                    <a:pt x="7" y="0"/>
                  </a:moveTo>
                  <a:cubicBezTo>
                    <a:pt x="7" y="0"/>
                    <a:pt x="7" y="0"/>
                    <a:pt x="7" y="0"/>
                  </a:cubicBezTo>
                  <a:cubicBezTo>
                    <a:pt x="7" y="0"/>
                    <a:pt x="7" y="0"/>
                    <a:pt x="7" y="0"/>
                  </a:cubicBezTo>
                  <a:cubicBezTo>
                    <a:pt x="7" y="0"/>
                    <a:pt x="7" y="0"/>
                    <a:pt x="7" y="0"/>
                  </a:cubicBezTo>
                  <a:cubicBezTo>
                    <a:pt x="7" y="1"/>
                    <a:pt x="6" y="2"/>
                    <a:pt x="6" y="2"/>
                  </a:cubicBezTo>
                  <a:cubicBezTo>
                    <a:pt x="5" y="3"/>
                    <a:pt x="5" y="3"/>
                    <a:pt x="4" y="3"/>
                  </a:cubicBezTo>
                  <a:cubicBezTo>
                    <a:pt x="4" y="3"/>
                    <a:pt x="4" y="3"/>
                    <a:pt x="4" y="3"/>
                  </a:cubicBezTo>
                  <a:cubicBezTo>
                    <a:pt x="3" y="2"/>
                    <a:pt x="3" y="2"/>
                    <a:pt x="3" y="2"/>
                  </a:cubicBezTo>
                  <a:cubicBezTo>
                    <a:pt x="3" y="2"/>
                    <a:pt x="3" y="2"/>
                    <a:pt x="2" y="2"/>
                  </a:cubicBezTo>
                  <a:cubicBezTo>
                    <a:pt x="2" y="2"/>
                    <a:pt x="2" y="2"/>
                    <a:pt x="2" y="2"/>
                  </a:cubicBezTo>
                  <a:cubicBezTo>
                    <a:pt x="2" y="2"/>
                    <a:pt x="2" y="2"/>
                    <a:pt x="1" y="2"/>
                  </a:cubicBezTo>
                  <a:cubicBezTo>
                    <a:pt x="1" y="3"/>
                    <a:pt x="1" y="3"/>
                    <a:pt x="1" y="3"/>
                  </a:cubicBezTo>
                  <a:cubicBezTo>
                    <a:pt x="1" y="3"/>
                    <a:pt x="1" y="3"/>
                    <a:pt x="1" y="3"/>
                  </a:cubicBezTo>
                  <a:cubicBezTo>
                    <a:pt x="0" y="3"/>
                    <a:pt x="0" y="3"/>
                    <a:pt x="0" y="3"/>
                  </a:cubicBezTo>
                  <a:cubicBezTo>
                    <a:pt x="1" y="4"/>
                    <a:pt x="1" y="4"/>
                    <a:pt x="1" y="4"/>
                  </a:cubicBezTo>
                  <a:cubicBezTo>
                    <a:pt x="1" y="4"/>
                    <a:pt x="1" y="4"/>
                    <a:pt x="1" y="4"/>
                  </a:cubicBezTo>
                  <a:cubicBezTo>
                    <a:pt x="1" y="4"/>
                    <a:pt x="1" y="4"/>
                    <a:pt x="1" y="4"/>
                  </a:cubicBezTo>
                  <a:cubicBezTo>
                    <a:pt x="0" y="4"/>
                    <a:pt x="0" y="4"/>
                    <a:pt x="0"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4"/>
                    <a:pt x="3" y="4"/>
                    <a:pt x="3" y="4"/>
                  </a:cubicBezTo>
                  <a:cubicBezTo>
                    <a:pt x="3" y="4"/>
                    <a:pt x="3" y="4"/>
                    <a:pt x="3" y="4"/>
                  </a:cubicBezTo>
                  <a:cubicBezTo>
                    <a:pt x="4" y="4"/>
                    <a:pt x="4" y="4"/>
                    <a:pt x="5" y="4"/>
                  </a:cubicBezTo>
                  <a:cubicBezTo>
                    <a:pt x="5" y="4"/>
                    <a:pt x="5" y="4"/>
                    <a:pt x="5" y="4"/>
                  </a:cubicBezTo>
                  <a:cubicBezTo>
                    <a:pt x="5" y="5"/>
                    <a:pt x="5" y="5"/>
                    <a:pt x="5" y="5"/>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2"/>
                    <a:pt x="8" y="1"/>
                    <a:pt x="8" y="0"/>
                  </a:cubicBezTo>
                  <a:cubicBezTo>
                    <a:pt x="7"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86" name="Freeform 172"/>
            <p:cNvSpPr/>
            <p:nvPr/>
          </p:nvSpPr>
          <p:spPr bwMode="auto">
            <a:xfrm flipH="1">
              <a:off x="4136" y="2210"/>
              <a:ext cx="0" cy="3"/>
            </a:xfrm>
            <a:custGeom>
              <a:gdLst>
                <a:gd fmla="*/ 0 h 3" name="T0"/>
                <a:gd fmla="*/ 3 h 3" name="T1"/>
                <a:gd fmla="*/ 3 h 3" name="T2"/>
                <a:gd fmla="*/ 3 h 3" name="T3"/>
                <a:gd fmla="*/ 3 h 3" name="T4"/>
                <a:gd fmla="*/ 3 h 3" name="T5"/>
                <a:gd fmla="*/ 0 h 3" name="T6"/>
                <a:gd fmla="*/ 0 h 3"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3">
                  <a:moveTo>
                    <a:pt x="0" y="0"/>
                  </a:moveTo>
                  <a:lnTo>
                    <a:pt x="0" y="3"/>
                  </a:lnTo>
                  <a:lnTo>
                    <a:pt x="0" y="3"/>
                  </a:lnTo>
                  <a:lnTo>
                    <a:pt x="0" y="3"/>
                  </a:lnTo>
                  <a:lnTo>
                    <a:pt x="0" y="3"/>
                  </a:lnTo>
                  <a:lnTo>
                    <a:pt x="0" y="3"/>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87" name="Freeform 173"/>
            <p:cNvSpPr/>
            <p:nvPr/>
          </p:nvSpPr>
          <p:spPr bwMode="auto">
            <a:xfrm flipH="1">
              <a:off x="4136" y="2210"/>
              <a:ext cx="0" cy="3"/>
            </a:xfrm>
            <a:custGeom>
              <a:gdLst>
                <a:gd fmla="*/ 0 h 3" name="T0"/>
                <a:gd fmla="*/ 3 h 3" name="T1"/>
                <a:gd fmla="*/ 3 h 3" name="T2"/>
                <a:gd fmla="*/ 3 h 3" name="T3"/>
                <a:gd fmla="*/ 3 h 3" name="T4"/>
                <a:gd fmla="*/ 3 h 3" name="T5"/>
                <a:gd fmla="*/ 0 h 3" name="T6"/>
                <a:gd fmla="*/ 0 h 3"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3">
                  <a:moveTo>
                    <a:pt x="0" y="0"/>
                  </a:moveTo>
                  <a:lnTo>
                    <a:pt x="0" y="3"/>
                  </a:lnTo>
                  <a:lnTo>
                    <a:pt x="0" y="3"/>
                  </a:lnTo>
                  <a:lnTo>
                    <a:pt x="0" y="3"/>
                  </a:lnTo>
                  <a:lnTo>
                    <a:pt x="0" y="3"/>
                  </a:lnTo>
                  <a:lnTo>
                    <a:pt x="0" y="3"/>
                  </a:lnTo>
                  <a:lnTo>
                    <a:pt x="0" y="0"/>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88" name="Freeform 174"/>
            <p:cNvSpPr>
              <a:spLocks noEditPoints="1"/>
            </p:cNvSpPr>
            <p:nvPr/>
          </p:nvSpPr>
          <p:spPr bwMode="auto">
            <a:xfrm>
              <a:off x="4160" y="2201"/>
              <a:ext cx="19" cy="12"/>
            </a:xfrm>
            <a:custGeom>
              <a:gdLst>
                <a:gd fmla="*/ 2 w 8" name="T0"/>
                <a:gd fmla="*/ 4 h 5" name="T1"/>
                <a:gd fmla="*/ 3 w 8" name="T2"/>
                <a:gd fmla="*/ 3 h 5" name="T3"/>
                <a:gd fmla="*/ 4 w 8" name="T4"/>
                <a:gd fmla="*/ 4 h 5" name="T5"/>
                <a:gd fmla="*/ 5 w 8" name="T6"/>
                <a:gd fmla="*/ 3 h 5" name="T7"/>
                <a:gd fmla="*/ 6 w 8" name="T8"/>
                <a:gd fmla="*/ 3 h 5" name="T9"/>
                <a:gd fmla="*/ 5 w 8" name="T10"/>
                <a:gd fmla="*/ 4 h 5" name="T11"/>
                <a:gd fmla="*/ 3 w 8" name="T12"/>
                <a:gd fmla="*/ 4 h 5" name="T13"/>
                <a:gd fmla="*/ 4 w 8" name="T14"/>
                <a:gd fmla="*/ 4 h 5" name="T15"/>
                <a:gd fmla="*/ 2 w 8" name="T16"/>
                <a:gd fmla="*/ 4 h 5" name="T17"/>
                <a:gd fmla="*/ 2 w 8" name="T18"/>
                <a:gd fmla="*/ 2 h 5" name="T19"/>
                <a:gd fmla="*/ 2 w 8" name="T20"/>
                <a:gd fmla="*/ 4 h 5" name="T21"/>
                <a:gd fmla="*/ 1 w 8" name="T22"/>
                <a:gd fmla="*/ 3 h 5" name="T23"/>
                <a:gd fmla="*/ 1 w 8" name="T24"/>
                <a:gd fmla="*/ 2 h 5" name="T25"/>
                <a:gd fmla="*/ 1 w 8" name="T26"/>
                <a:gd fmla="*/ 0 h 5" name="T27"/>
                <a:gd fmla="*/ 0 w 8" name="T28"/>
                <a:gd fmla="*/ 3 h 5" name="T29"/>
                <a:gd fmla="*/ 0 w 8" name="T30"/>
                <a:gd fmla="*/ 3 h 5" name="T31"/>
                <a:gd fmla="*/ 1 w 8" name="T32"/>
                <a:gd fmla="*/ 3 h 5" name="T33"/>
                <a:gd fmla="*/ 1 w 8" name="T34"/>
                <a:gd fmla="*/ 4 h 5" name="T35"/>
                <a:gd fmla="*/ 2 w 8" name="T36"/>
                <a:gd fmla="*/ 4 h 5" name="T37"/>
                <a:gd fmla="*/ 2 w 8" name="T38"/>
                <a:gd fmla="*/ 4 h 5" name="T39"/>
                <a:gd fmla="*/ 2 w 8" name="T40"/>
                <a:gd fmla="*/ 4 h 5" name="T41"/>
                <a:gd fmla="*/ 2 w 8" name="T42"/>
                <a:gd fmla="*/ 4 h 5" name="T43"/>
                <a:gd fmla="*/ 3 w 8" name="T44"/>
                <a:gd fmla="*/ 4 h 5" name="T45"/>
                <a:gd fmla="*/ 3 w 8" name="T46"/>
                <a:gd fmla="*/ 5 h 5" name="T47"/>
                <a:gd fmla="*/ 4 w 8" name="T48"/>
                <a:gd fmla="*/ 4 h 5" name="T49"/>
                <a:gd fmla="*/ 6 w 8" name="T50"/>
                <a:gd fmla="*/ 4 h 5" name="T51"/>
                <a:gd fmla="*/ 7 w 8" name="T52"/>
                <a:gd fmla="*/ 4 h 5" name="T53"/>
                <a:gd fmla="*/ 7 w 8" name="T54"/>
                <a:gd fmla="*/ 4 h 5" name="T55"/>
                <a:gd fmla="*/ 8 w 8" name="T56"/>
                <a:gd fmla="*/ 4 h 5" name="T57"/>
                <a:gd fmla="*/ 8 w 8" name="T58"/>
                <a:gd fmla="*/ 4 h 5" name="T59"/>
                <a:gd fmla="*/ 8 w 8" name="T60"/>
                <a:gd fmla="*/ 3 h 5" name="T61"/>
                <a:gd fmla="*/ 7 w 8" name="T62"/>
                <a:gd fmla="*/ 3 h 5" name="T63"/>
                <a:gd fmla="*/ 6 w 8" name="T64"/>
                <a:gd fmla="*/ 2 h 5" name="T65"/>
                <a:gd fmla="*/ 5 w 8" name="T66"/>
                <a:gd fmla="*/ 2 h 5" name="T67"/>
                <a:gd fmla="*/ 4 w 8" name="T68"/>
                <a:gd fmla="*/ 3 h 5" name="T69"/>
                <a:gd fmla="*/ 2 w 8" name="T70"/>
                <a:gd fmla="*/ 0 h 5" name="T71"/>
                <a:gd fmla="*/ 1 w 8" name="T72"/>
                <a:gd fmla="*/ 0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8">
                  <a:moveTo>
                    <a:pt x="3" y="4"/>
                  </a:moveTo>
                  <a:cubicBezTo>
                    <a:pt x="2" y="4"/>
                    <a:pt x="2" y="4"/>
                    <a:pt x="2" y="4"/>
                  </a:cubicBezTo>
                  <a:cubicBezTo>
                    <a:pt x="2" y="3"/>
                    <a:pt x="2" y="3"/>
                    <a:pt x="2" y="3"/>
                  </a:cubicBezTo>
                  <a:cubicBezTo>
                    <a:pt x="3" y="3"/>
                    <a:pt x="3" y="3"/>
                    <a:pt x="3" y="3"/>
                  </a:cubicBezTo>
                  <a:cubicBezTo>
                    <a:pt x="3" y="4"/>
                    <a:pt x="3" y="4"/>
                    <a:pt x="3" y="4"/>
                  </a:cubicBezTo>
                  <a:moveTo>
                    <a:pt x="4" y="4"/>
                  </a:moveTo>
                  <a:cubicBezTo>
                    <a:pt x="4" y="4"/>
                    <a:pt x="5" y="4"/>
                    <a:pt x="5" y="3"/>
                  </a:cubicBezTo>
                  <a:cubicBezTo>
                    <a:pt x="5" y="3"/>
                    <a:pt x="5" y="3"/>
                    <a:pt x="5" y="3"/>
                  </a:cubicBezTo>
                  <a:cubicBezTo>
                    <a:pt x="6" y="3"/>
                    <a:pt x="6" y="3"/>
                    <a:pt x="6" y="3"/>
                  </a:cubicBezTo>
                  <a:cubicBezTo>
                    <a:pt x="6" y="3"/>
                    <a:pt x="6" y="3"/>
                    <a:pt x="6" y="3"/>
                  </a:cubicBezTo>
                  <a:cubicBezTo>
                    <a:pt x="5" y="3"/>
                    <a:pt x="5" y="3"/>
                    <a:pt x="5" y="3"/>
                  </a:cubicBezTo>
                  <a:cubicBezTo>
                    <a:pt x="5" y="4"/>
                    <a:pt x="5" y="4"/>
                    <a:pt x="5" y="4"/>
                  </a:cubicBezTo>
                  <a:cubicBezTo>
                    <a:pt x="5" y="4"/>
                    <a:pt x="4" y="4"/>
                    <a:pt x="4" y="4"/>
                  </a:cubicBezTo>
                  <a:cubicBezTo>
                    <a:pt x="3" y="4"/>
                    <a:pt x="3" y="4"/>
                    <a:pt x="3" y="4"/>
                  </a:cubicBezTo>
                  <a:cubicBezTo>
                    <a:pt x="3" y="3"/>
                    <a:pt x="3" y="3"/>
                    <a:pt x="3" y="3"/>
                  </a:cubicBezTo>
                  <a:cubicBezTo>
                    <a:pt x="3" y="3"/>
                    <a:pt x="4" y="4"/>
                    <a:pt x="4" y="4"/>
                  </a:cubicBezTo>
                  <a:moveTo>
                    <a:pt x="2" y="4"/>
                  </a:moveTo>
                  <a:cubicBezTo>
                    <a:pt x="2" y="4"/>
                    <a:pt x="2" y="4"/>
                    <a:pt x="2" y="4"/>
                  </a:cubicBezTo>
                  <a:cubicBezTo>
                    <a:pt x="2" y="4"/>
                    <a:pt x="2" y="4"/>
                    <a:pt x="2" y="4"/>
                  </a:cubicBezTo>
                  <a:cubicBezTo>
                    <a:pt x="2" y="2"/>
                    <a:pt x="2" y="2"/>
                    <a:pt x="2" y="2"/>
                  </a:cubicBezTo>
                  <a:cubicBezTo>
                    <a:pt x="2" y="2"/>
                    <a:pt x="2" y="2"/>
                    <a:pt x="2" y="2"/>
                  </a:cubicBezTo>
                  <a:cubicBezTo>
                    <a:pt x="2" y="4"/>
                    <a:pt x="2" y="4"/>
                    <a:pt x="2" y="4"/>
                  </a:cubicBezTo>
                  <a:moveTo>
                    <a:pt x="1" y="3"/>
                  </a:moveTo>
                  <a:cubicBezTo>
                    <a:pt x="1" y="3"/>
                    <a:pt x="1" y="3"/>
                    <a:pt x="1" y="3"/>
                  </a:cubicBezTo>
                  <a:cubicBezTo>
                    <a:pt x="1" y="2"/>
                    <a:pt x="1" y="1"/>
                    <a:pt x="1" y="0"/>
                  </a:cubicBezTo>
                  <a:cubicBezTo>
                    <a:pt x="1" y="1"/>
                    <a:pt x="1" y="1"/>
                    <a:pt x="1" y="2"/>
                  </a:cubicBezTo>
                  <a:cubicBezTo>
                    <a:pt x="1" y="3"/>
                    <a:pt x="1" y="3"/>
                    <a:pt x="1" y="3"/>
                  </a:cubicBezTo>
                  <a:moveTo>
                    <a:pt x="1" y="0"/>
                  </a:moveTo>
                  <a:cubicBezTo>
                    <a:pt x="1" y="0"/>
                    <a:pt x="1" y="0"/>
                    <a:pt x="1" y="0"/>
                  </a:cubicBezTo>
                  <a:cubicBezTo>
                    <a:pt x="0" y="1"/>
                    <a:pt x="0" y="2"/>
                    <a:pt x="0" y="3"/>
                  </a:cubicBezTo>
                  <a:cubicBezTo>
                    <a:pt x="0" y="3"/>
                    <a:pt x="0" y="3"/>
                    <a:pt x="0" y="3"/>
                  </a:cubicBezTo>
                  <a:cubicBezTo>
                    <a:pt x="0" y="3"/>
                    <a:pt x="0" y="3"/>
                    <a:pt x="0" y="3"/>
                  </a:cubicBezTo>
                  <a:cubicBezTo>
                    <a:pt x="0" y="3"/>
                    <a:pt x="0" y="3"/>
                    <a:pt x="0"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3" y="4"/>
                    <a:pt x="3" y="4"/>
                    <a:pt x="3" y="4"/>
                  </a:cubicBezTo>
                  <a:cubicBezTo>
                    <a:pt x="3" y="4"/>
                    <a:pt x="3" y="4"/>
                    <a:pt x="3" y="4"/>
                  </a:cubicBezTo>
                  <a:cubicBezTo>
                    <a:pt x="3" y="4"/>
                    <a:pt x="3" y="4"/>
                    <a:pt x="3" y="4"/>
                  </a:cubicBezTo>
                  <a:cubicBezTo>
                    <a:pt x="3" y="5"/>
                    <a:pt x="3" y="5"/>
                    <a:pt x="3" y="5"/>
                  </a:cubicBezTo>
                  <a:cubicBezTo>
                    <a:pt x="4" y="4"/>
                    <a:pt x="4" y="4"/>
                    <a:pt x="4" y="4"/>
                  </a:cubicBezTo>
                  <a:cubicBezTo>
                    <a:pt x="4" y="4"/>
                    <a:pt x="4" y="4"/>
                    <a:pt x="4" y="4"/>
                  </a:cubicBezTo>
                  <a:cubicBezTo>
                    <a:pt x="4" y="4"/>
                    <a:pt x="5" y="4"/>
                    <a:pt x="5" y="4"/>
                  </a:cubicBezTo>
                  <a:cubicBezTo>
                    <a:pt x="6" y="4"/>
                    <a:pt x="6" y="4"/>
                    <a:pt x="6" y="4"/>
                  </a:cubicBezTo>
                  <a:cubicBezTo>
                    <a:pt x="7" y="3"/>
                    <a:pt x="7" y="3"/>
                    <a:pt x="7" y="3"/>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3"/>
                    <a:pt x="8" y="3"/>
                    <a:pt x="8" y="3"/>
                  </a:cubicBezTo>
                  <a:cubicBezTo>
                    <a:pt x="7" y="3"/>
                    <a:pt x="7" y="3"/>
                    <a:pt x="7" y="3"/>
                  </a:cubicBezTo>
                  <a:cubicBezTo>
                    <a:pt x="7" y="3"/>
                    <a:pt x="7" y="3"/>
                    <a:pt x="7" y="3"/>
                  </a:cubicBezTo>
                  <a:cubicBezTo>
                    <a:pt x="7" y="2"/>
                    <a:pt x="7" y="2"/>
                    <a:pt x="7" y="2"/>
                  </a:cubicBezTo>
                  <a:cubicBezTo>
                    <a:pt x="7" y="2"/>
                    <a:pt x="6" y="2"/>
                    <a:pt x="6" y="2"/>
                  </a:cubicBezTo>
                  <a:cubicBezTo>
                    <a:pt x="6" y="2"/>
                    <a:pt x="6" y="2"/>
                    <a:pt x="6" y="2"/>
                  </a:cubicBezTo>
                  <a:cubicBezTo>
                    <a:pt x="6" y="2"/>
                    <a:pt x="5" y="2"/>
                    <a:pt x="5" y="2"/>
                  </a:cubicBezTo>
                  <a:cubicBezTo>
                    <a:pt x="4" y="3"/>
                    <a:pt x="4" y="3"/>
                    <a:pt x="4" y="3"/>
                  </a:cubicBezTo>
                  <a:cubicBezTo>
                    <a:pt x="4" y="3"/>
                    <a:pt x="4" y="3"/>
                    <a:pt x="4" y="3"/>
                  </a:cubicBezTo>
                  <a:cubicBezTo>
                    <a:pt x="3" y="3"/>
                    <a:pt x="3" y="3"/>
                    <a:pt x="3" y="2"/>
                  </a:cubicBezTo>
                  <a:cubicBezTo>
                    <a:pt x="2" y="2"/>
                    <a:pt x="2" y="1"/>
                    <a:pt x="2"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89" name="Freeform 175"/>
            <p:cNvSpPr/>
            <p:nvPr/>
          </p:nvSpPr>
          <p:spPr bwMode="auto">
            <a:xfrm>
              <a:off x="4170" y="2210"/>
              <a:ext cx="2" cy="3"/>
            </a:xfrm>
            <a:custGeom>
              <a:gdLst>
                <a:gd fmla="*/ 2 w 2" name="T0"/>
                <a:gd fmla="*/ 0 h 3" name="T1"/>
                <a:gd fmla="*/ 0 w 2" name="T2"/>
                <a:gd fmla="*/ 0 h 3" name="T3"/>
                <a:gd fmla="*/ 0 w 2" name="T4"/>
                <a:gd fmla="*/ 3 h 3" name="T5"/>
                <a:gd fmla="*/ 2 w 2" name="T6"/>
                <a:gd fmla="*/ 3 h 3" name="T7"/>
                <a:gd fmla="*/ 2 w 2" name="T8"/>
                <a:gd fmla="*/ 3 h 3" name="T9"/>
                <a:gd fmla="*/ 2 w 2" name="T10"/>
                <a:gd fmla="*/ 3 h 3" name="T11"/>
                <a:gd fmla="*/ 2 w 2" name="T12"/>
                <a:gd fmla="*/ 3 h 3" name="T13"/>
                <a:gd fmla="*/ 2 w 2"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2">
                  <a:moveTo>
                    <a:pt x="2" y="0"/>
                  </a:moveTo>
                  <a:lnTo>
                    <a:pt x="0" y="0"/>
                  </a:lnTo>
                  <a:lnTo>
                    <a:pt x="0" y="3"/>
                  </a:lnTo>
                  <a:lnTo>
                    <a:pt x="2" y="3"/>
                  </a:lnTo>
                  <a:lnTo>
                    <a:pt x="2" y="3"/>
                  </a:lnTo>
                  <a:lnTo>
                    <a:pt x="2" y="3"/>
                  </a:lnTo>
                  <a:lnTo>
                    <a:pt x="2" y="3"/>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90" name="Freeform 176"/>
            <p:cNvSpPr/>
            <p:nvPr/>
          </p:nvSpPr>
          <p:spPr bwMode="auto">
            <a:xfrm>
              <a:off x="4170" y="2210"/>
              <a:ext cx="2" cy="3"/>
            </a:xfrm>
            <a:custGeom>
              <a:gdLst>
                <a:gd fmla="*/ 2 w 2" name="T0"/>
                <a:gd fmla="*/ 0 h 3" name="T1"/>
                <a:gd fmla="*/ 0 w 2" name="T2"/>
                <a:gd fmla="*/ 0 h 3" name="T3"/>
                <a:gd fmla="*/ 0 w 2" name="T4"/>
                <a:gd fmla="*/ 3 h 3" name="T5"/>
                <a:gd fmla="*/ 2 w 2" name="T6"/>
                <a:gd fmla="*/ 3 h 3" name="T7"/>
                <a:gd fmla="*/ 2 w 2" name="T8"/>
                <a:gd fmla="*/ 3 h 3" name="T9"/>
                <a:gd fmla="*/ 2 w 2" name="T10"/>
                <a:gd fmla="*/ 3 h 3" name="T11"/>
                <a:gd fmla="*/ 2 w 2" name="T12"/>
                <a:gd fmla="*/ 3 h 3" name="T13"/>
                <a:gd fmla="*/ 2 w 2"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2">
                  <a:moveTo>
                    <a:pt x="2" y="0"/>
                  </a:moveTo>
                  <a:lnTo>
                    <a:pt x="0" y="0"/>
                  </a:lnTo>
                  <a:lnTo>
                    <a:pt x="0" y="3"/>
                  </a:lnTo>
                  <a:lnTo>
                    <a:pt x="2" y="3"/>
                  </a:lnTo>
                  <a:lnTo>
                    <a:pt x="2" y="3"/>
                  </a:lnTo>
                  <a:lnTo>
                    <a:pt x="2" y="3"/>
                  </a:lnTo>
                  <a:lnTo>
                    <a:pt x="2" y="3"/>
                  </a:lnTo>
                  <a:lnTo>
                    <a:pt x="2"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91" name="Freeform 177"/>
            <p:cNvSpPr>
              <a:spLocks noEditPoints="1"/>
            </p:cNvSpPr>
            <p:nvPr/>
          </p:nvSpPr>
          <p:spPr bwMode="auto">
            <a:xfrm>
              <a:off x="4101" y="2163"/>
              <a:ext cx="104" cy="123"/>
            </a:xfrm>
            <a:custGeom>
              <a:gdLst>
                <a:gd fmla="*/ 30 w 44" name="T0"/>
                <a:gd fmla="*/ 50 h 52" name="T1"/>
                <a:gd fmla="*/ 25 w 44" name="T2"/>
                <a:gd fmla="*/ 50 h 52" name="T3"/>
                <a:gd fmla="*/ 11 w 44" name="T4"/>
                <a:gd fmla="*/ 48 h 52" name="T5"/>
                <a:gd fmla="*/ 9 w 44" name="T6"/>
                <a:gd fmla="*/ 47 h 52" name="T7"/>
                <a:gd fmla="*/ 32 w 44" name="T8"/>
                <a:gd fmla="*/ 45 h 52" name="T9"/>
                <a:gd fmla="*/ 38 w 44" name="T10"/>
                <a:gd fmla="*/ 42 h 52" name="T11"/>
                <a:gd fmla="*/ 22 w 44" name="T12"/>
                <a:gd fmla="*/ 46 h 52" name="T13"/>
                <a:gd fmla="*/ 4 w 44" name="T14"/>
                <a:gd fmla="*/ 37 h 52" name="T15"/>
                <a:gd fmla="*/ 5 w 44" name="T16"/>
                <a:gd fmla="*/ 36 h 52" name="T17"/>
                <a:gd fmla="*/ 23 w 44" name="T18"/>
                <a:gd fmla="*/ 36 h 52" name="T19"/>
                <a:gd fmla="*/ 12 w 44" name="T20"/>
                <a:gd fmla="*/ 32 h 52" name="T21"/>
                <a:gd fmla="*/ 24 w 44" name="T22"/>
                <a:gd fmla="*/ 32 h 52" name="T23"/>
                <a:gd fmla="*/ 5 w 44" name="T24"/>
                <a:gd fmla="*/ 31 h 52" name="T25"/>
                <a:gd fmla="*/ 8 w 44" name="T26"/>
                <a:gd fmla="*/ 30 h 52" name="T27"/>
                <a:gd fmla="*/ 39 w 44" name="T28"/>
                <a:gd fmla="*/ 29 h 52" name="T29"/>
                <a:gd fmla="*/ 6 w 44" name="T30"/>
                <a:gd fmla="*/ 29 h 52" name="T31"/>
                <a:gd fmla="*/ 18 w 44" name="T32"/>
                <a:gd fmla="*/ 28 h 52" name="T33"/>
                <a:gd fmla="*/ 20 w 44" name="T34"/>
                <a:gd fmla="*/ 27 h 52" name="T35"/>
                <a:gd fmla="*/ 14 w 44" name="T36"/>
                <a:gd fmla="*/ 26 h 52" name="T37"/>
                <a:gd fmla="*/ 38 w 44" name="T38"/>
                <a:gd fmla="*/ 25 h 52" name="T39"/>
                <a:gd fmla="*/ 39 w 44" name="T40"/>
                <a:gd fmla="*/ 24 h 52" name="T41"/>
                <a:gd fmla="*/ 4 w 44" name="T42"/>
                <a:gd fmla="*/ 23 h 52" name="T43"/>
                <a:gd fmla="*/ 5 w 44" name="T44"/>
                <a:gd fmla="*/ 21 h 52" name="T45"/>
                <a:gd fmla="*/ 6 w 44" name="T46"/>
                <a:gd fmla="*/ 13 h 52" name="T47"/>
                <a:gd fmla="*/ 12 w 44" name="T48"/>
                <a:gd fmla="*/ 14 h 52" name="T49"/>
                <a:gd fmla="*/ 30 w 44" name="T50"/>
                <a:gd fmla="*/ 12 h 52" name="T51"/>
                <a:gd fmla="*/ 28 w 44" name="T52"/>
                <a:gd fmla="*/ 12 h 52" name="T53"/>
                <a:gd fmla="*/ 20 w 44" name="T54"/>
                <a:gd fmla="*/ 6 h 52" name="T55"/>
                <a:gd fmla="*/ 11 w 44" name="T56"/>
                <a:gd fmla="*/ 6 h 52" name="T57"/>
                <a:gd fmla="*/ 19 w 44" name="T58"/>
                <a:gd fmla="*/ 12 h 52" name="T59"/>
                <a:gd fmla="*/ 19 w 44" name="T60"/>
                <a:gd fmla="*/ 30 h 52" name="T61"/>
                <a:gd fmla="*/ 10 w 44" name="T62"/>
                <a:gd fmla="*/ 25 h 52" name="T63"/>
                <a:gd fmla="*/ 21 w 44" name="T64"/>
                <a:gd fmla="*/ 34 h 52" name="T65"/>
                <a:gd fmla="*/ 18 w 44" name="T66"/>
                <a:gd fmla="*/ 43 h 52" name="T67"/>
                <a:gd fmla="*/ 15 w 44" name="T68"/>
                <a:gd fmla="*/ 44 h 52" name="T69"/>
                <a:gd fmla="*/ 12 w 44" name="T70"/>
                <a:gd fmla="*/ 44 h 52" name="T71"/>
                <a:gd fmla="*/ 6 w 44" name="T72"/>
                <a:gd fmla="*/ 41 h 52" name="T73"/>
                <a:gd fmla="*/ 4 w 44" name="T74"/>
                <a:gd fmla="*/ 36 h 52" name="T75"/>
                <a:gd fmla="*/ 10 w 44" name="T76"/>
                <a:gd fmla="*/ 31 h 52" name="T77"/>
                <a:gd fmla="*/ 6 w 44" name="T78"/>
                <a:gd fmla="*/ 26 h 52" name="T79"/>
                <a:gd fmla="*/ 7 w 44" name="T80"/>
                <a:gd fmla="*/ 24 h 52" name="T81"/>
                <a:gd fmla="*/ 7 w 44" name="T82"/>
                <a:gd fmla="*/ 19 h 52" name="T83"/>
                <a:gd fmla="*/ 17 w 44" name="T84"/>
                <a:gd fmla="*/ 13 h 52" name="T85"/>
                <a:gd fmla="*/ 17 w 44" name="T86"/>
                <a:gd fmla="*/ 9 h 52" name="T87"/>
                <a:gd fmla="*/ 27 w 44" name="T88"/>
                <a:gd fmla="*/ 8 h 52" name="T89"/>
                <a:gd fmla="*/ 27 w 44" name="T90"/>
                <a:gd fmla="*/ 11 h 52" name="T91"/>
                <a:gd fmla="*/ 40 w 44" name="T92"/>
                <a:gd fmla="*/ 20 h 52" name="T93"/>
                <a:gd fmla="*/ 37 w 44" name="T94"/>
                <a:gd fmla="*/ 20 h 52" name="T95"/>
                <a:gd fmla="*/ 38 w 44" name="T96"/>
                <a:gd fmla="*/ 25 h 52" name="T97"/>
                <a:gd fmla="*/ 36 w 44" name="T98"/>
                <a:gd fmla="*/ 30 h 52" name="T99"/>
                <a:gd fmla="*/ 41 w 44" name="T100"/>
                <a:gd fmla="*/ 35 h 52" name="T101"/>
                <a:gd fmla="*/ 39 w 44" name="T102"/>
                <a:gd fmla="*/ 40 h 52" name="T103"/>
                <a:gd fmla="*/ 32 w 44" name="T104"/>
                <a:gd fmla="*/ 44 h 52" name="T105"/>
                <a:gd fmla="*/ 30 w 44" name="T106"/>
                <a:gd fmla="*/ 44 h 52" name="T107"/>
                <a:gd fmla="*/ 24 w 44" name="T108"/>
                <a:gd fmla="*/ 42 h 52" name="T109"/>
                <a:gd fmla="*/ 25 w 44" name="T110"/>
                <a:gd fmla="*/ 32 h 52" name="T111"/>
                <a:gd fmla="*/ 30 w 44" name="T112"/>
                <a:gd fmla="*/ 25 h 52" name="T113"/>
                <a:gd fmla="*/ 23 w 44" name="T114"/>
                <a:gd fmla="*/ 25 h 52" name="T115"/>
                <a:gd fmla="*/ 27 w 44" name="T116"/>
                <a:gd fmla="*/ 7 h 52" name="T117"/>
                <a:gd fmla="*/ 20 w 44" name="T118"/>
                <a:gd fmla="*/ 5 h 52" name="T119"/>
                <a:gd fmla="*/ 24 w 44" name="T120"/>
                <a:gd fmla="*/ 1 h 52" name="T121"/>
                <a:gd fmla="*/ 2 w 44" name="T122"/>
                <a:gd fmla="*/ 33 h 52" name="T123"/>
                <a:gd fmla="*/ 43 w 44" name="T124"/>
                <a:gd fmla="*/ 37 h 5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2" w="44">
                  <a:moveTo>
                    <a:pt x="28" y="51"/>
                  </a:moveTo>
                  <a:cubicBezTo>
                    <a:pt x="27" y="51"/>
                    <a:pt x="27" y="51"/>
                    <a:pt x="27" y="51"/>
                  </a:cubicBezTo>
                  <a:cubicBezTo>
                    <a:pt x="28" y="51"/>
                    <a:pt x="28" y="51"/>
                    <a:pt x="28" y="51"/>
                  </a:cubicBezTo>
                  <a:cubicBezTo>
                    <a:pt x="28" y="51"/>
                    <a:pt x="28" y="51"/>
                    <a:pt x="28" y="51"/>
                  </a:cubicBezTo>
                  <a:moveTo>
                    <a:pt x="29" y="51"/>
                  </a:moveTo>
                  <a:cubicBezTo>
                    <a:pt x="29" y="51"/>
                    <a:pt x="29" y="51"/>
                    <a:pt x="29" y="51"/>
                  </a:cubicBezTo>
                  <a:cubicBezTo>
                    <a:pt x="29" y="51"/>
                    <a:pt x="29" y="51"/>
                    <a:pt x="29" y="51"/>
                  </a:cubicBezTo>
                  <a:cubicBezTo>
                    <a:pt x="29" y="51"/>
                    <a:pt x="29" y="51"/>
                    <a:pt x="29" y="51"/>
                  </a:cubicBezTo>
                  <a:cubicBezTo>
                    <a:pt x="29" y="51"/>
                    <a:pt x="29" y="51"/>
                    <a:pt x="29" y="51"/>
                  </a:cubicBezTo>
                  <a:moveTo>
                    <a:pt x="15" y="51"/>
                  </a:moveTo>
                  <a:cubicBezTo>
                    <a:pt x="15" y="51"/>
                    <a:pt x="15" y="51"/>
                    <a:pt x="15" y="51"/>
                  </a:cubicBezTo>
                  <a:cubicBezTo>
                    <a:pt x="15" y="50"/>
                    <a:pt x="15" y="50"/>
                    <a:pt x="15" y="50"/>
                  </a:cubicBezTo>
                  <a:cubicBezTo>
                    <a:pt x="15" y="51"/>
                    <a:pt x="15" y="51"/>
                    <a:pt x="15" y="51"/>
                  </a:cubicBezTo>
                  <a:moveTo>
                    <a:pt x="30" y="51"/>
                  </a:moveTo>
                  <a:cubicBezTo>
                    <a:pt x="30" y="50"/>
                    <a:pt x="30" y="50"/>
                    <a:pt x="30" y="50"/>
                  </a:cubicBezTo>
                  <a:cubicBezTo>
                    <a:pt x="30" y="51"/>
                    <a:pt x="30" y="51"/>
                    <a:pt x="30" y="51"/>
                  </a:cubicBezTo>
                  <a:cubicBezTo>
                    <a:pt x="30" y="51"/>
                    <a:pt x="30" y="51"/>
                    <a:pt x="30" y="51"/>
                  </a:cubicBezTo>
                  <a:cubicBezTo>
                    <a:pt x="30" y="51"/>
                    <a:pt x="30" y="51"/>
                    <a:pt x="30" y="51"/>
                  </a:cubicBezTo>
                  <a:moveTo>
                    <a:pt x="28" y="50"/>
                  </a:moveTo>
                  <a:cubicBezTo>
                    <a:pt x="28" y="50"/>
                    <a:pt x="28" y="50"/>
                    <a:pt x="28" y="50"/>
                  </a:cubicBezTo>
                  <a:cubicBezTo>
                    <a:pt x="29" y="50"/>
                    <a:pt x="29" y="50"/>
                    <a:pt x="29" y="50"/>
                  </a:cubicBezTo>
                  <a:cubicBezTo>
                    <a:pt x="28" y="50"/>
                    <a:pt x="28" y="50"/>
                    <a:pt x="28" y="50"/>
                  </a:cubicBezTo>
                  <a:moveTo>
                    <a:pt x="27" y="50"/>
                  </a:moveTo>
                  <a:cubicBezTo>
                    <a:pt x="27" y="50"/>
                    <a:pt x="27" y="50"/>
                    <a:pt x="27" y="50"/>
                  </a:cubicBezTo>
                  <a:cubicBezTo>
                    <a:pt x="28" y="50"/>
                    <a:pt x="28" y="50"/>
                    <a:pt x="28" y="50"/>
                  </a:cubicBezTo>
                  <a:cubicBezTo>
                    <a:pt x="27" y="50"/>
                    <a:pt x="27" y="50"/>
                    <a:pt x="27" y="50"/>
                  </a:cubicBezTo>
                  <a:moveTo>
                    <a:pt x="16" y="51"/>
                  </a:moveTo>
                  <a:cubicBezTo>
                    <a:pt x="17" y="50"/>
                    <a:pt x="17" y="50"/>
                    <a:pt x="17" y="50"/>
                  </a:cubicBezTo>
                  <a:cubicBezTo>
                    <a:pt x="17" y="50"/>
                    <a:pt x="17" y="50"/>
                    <a:pt x="17" y="50"/>
                  </a:cubicBezTo>
                  <a:cubicBezTo>
                    <a:pt x="17" y="50"/>
                    <a:pt x="17" y="50"/>
                    <a:pt x="17" y="50"/>
                  </a:cubicBezTo>
                  <a:cubicBezTo>
                    <a:pt x="17" y="50"/>
                    <a:pt x="17" y="51"/>
                    <a:pt x="16" y="51"/>
                  </a:cubicBezTo>
                  <a:moveTo>
                    <a:pt x="14" y="50"/>
                  </a:moveTo>
                  <a:cubicBezTo>
                    <a:pt x="15" y="50"/>
                    <a:pt x="15" y="50"/>
                    <a:pt x="15" y="50"/>
                  </a:cubicBezTo>
                  <a:cubicBezTo>
                    <a:pt x="15" y="50"/>
                    <a:pt x="15" y="50"/>
                    <a:pt x="15" y="50"/>
                  </a:cubicBezTo>
                  <a:cubicBezTo>
                    <a:pt x="14" y="50"/>
                    <a:pt x="14" y="50"/>
                    <a:pt x="14" y="50"/>
                  </a:cubicBezTo>
                  <a:moveTo>
                    <a:pt x="30" y="50"/>
                  </a:moveTo>
                  <a:cubicBezTo>
                    <a:pt x="30" y="50"/>
                    <a:pt x="30" y="50"/>
                    <a:pt x="30" y="50"/>
                  </a:cubicBezTo>
                  <a:cubicBezTo>
                    <a:pt x="30" y="50"/>
                    <a:pt x="30" y="50"/>
                    <a:pt x="30" y="50"/>
                  </a:cubicBezTo>
                  <a:cubicBezTo>
                    <a:pt x="30" y="50"/>
                    <a:pt x="30" y="50"/>
                    <a:pt x="30" y="50"/>
                  </a:cubicBezTo>
                  <a:moveTo>
                    <a:pt x="27" y="50"/>
                  </a:moveTo>
                  <a:cubicBezTo>
                    <a:pt x="27" y="50"/>
                    <a:pt x="27" y="50"/>
                    <a:pt x="27" y="50"/>
                  </a:cubicBezTo>
                  <a:cubicBezTo>
                    <a:pt x="27" y="50"/>
                    <a:pt x="27" y="50"/>
                    <a:pt x="27" y="50"/>
                  </a:cubicBezTo>
                  <a:cubicBezTo>
                    <a:pt x="27" y="50"/>
                    <a:pt x="27" y="50"/>
                    <a:pt x="27" y="50"/>
                  </a:cubicBezTo>
                  <a:moveTo>
                    <a:pt x="14" y="50"/>
                  </a:moveTo>
                  <a:cubicBezTo>
                    <a:pt x="13" y="50"/>
                    <a:pt x="13" y="50"/>
                    <a:pt x="13" y="50"/>
                  </a:cubicBezTo>
                  <a:cubicBezTo>
                    <a:pt x="14" y="50"/>
                    <a:pt x="14" y="50"/>
                    <a:pt x="14" y="50"/>
                  </a:cubicBezTo>
                  <a:cubicBezTo>
                    <a:pt x="14" y="50"/>
                    <a:pt x="14" y="50"/>
                    <a:pt x="14" y="50"/>
                  </a:cubicBezTo>
                  <a:moveTo>
                    <a:pt x="18" y="50"/>
                  </a:moveTo>
                  <a:cubicBezTo>
                    <a:pt x="18" y="50"/>
                    <a:pt x="18" y="50"/>
                    <a:pt x="18" y="50"/>
                  </a:cubicBezTo>
                  <a:cubicBezTo>
                    <a:pt x="18" y="50"/>
                    <a:pt x="18" y="50"/>
                    <a:pt x="18" y="50"/>
                  </a:cubicBezTo>
                  <a:cubicBezTo>
                    <a:pt x="18" y="50"/>
                    <a:pt x="18" y="50"/>
                    <a:pt x="18" y="50"/>
                  </a:cubicBezTo>
                  <a:moveTo>
                    <a:pt x="13" y="50"/>
                  </a:moveTo>
                  <a:cubicBezTo>
                    <a:pt x="12" y="50"/>
                    <a:pt x="12" y="50"/>
                    <a:pt x="12" y="50"/>
                  </a:cubicBezTo>
                  <a:cubicBezTo>
                    <a:pt x="13" y="50"/>
                    <a:pt x="13" y="50"/>
                    <a:pt x="13" y="50"/>
                  </a:cubicBezTo>
                  <a:cubicBezTo>
                    <a:pt x="13" y="50"/>
                    <a:pt x="13" y="50"/>
                    <a:pt x="13" y="50"/>
                  </a:cubicBezTo>
                  <a:moveTo>
                    <a:pt x="13" y="50"/>
                  </a:moveTo>
                  <a:cubicBezTo>
                    <a:pt x="13" y="49"/>
                    <a:pt x="13" y="49"/>
                    <a:pt x="13" y="49"/>
                  </a:cubicBezTo>
                  <a:cubicBezTo>
                    <a:pt x="14" y="49"/>
                    <a:pt x="14" y="49"/>
                    <a:pt x="14" y="49"/>
                  </a:cubicBezTo>
                  <a:cubicBezTo>
                    <a:pt x="13" y="50"/>
                    <a:pt x="13" y="50"/>
                    <a:pt x="13" y="50"/>
                  </a:cubicBezTo>
                  <a:moveTo>
                    <a:pt x="31" y="50"/>
                  </a:moveTo>
                  <a:cubicBezTo>
                    <a:pt x="31" y="49"/>
                    <a:pt x="31" y="49"/>
                    <a:pt x="31" y="49"/>
                  </a:cubicBezTo>
                  <a:cubicBezTo>
                    <a:pt x="31" y="49"/>
                    <a:pt x="31" y="49"/>
                    <a:pt x="31" y="49"/>
                  </a:cubicBezTo>
                  <a:cubicBezTo>
                    <a:pt x="31" y="50"/>
                    <a:pt x="31" y="50"/>
                    <a:pt x="31" y="50"/>
                  </a:cubicBezTo>
                  <a:moveTo>
                    <a:pt x="32" y="50"/>
                  </a:moveTo>
                  <a:cubicBezTo>
                    <a:pt x="32" y="49"/>
                    <a:pt x="32" y="49"/>
                    <a:pt x="32" y="49"/>
                  </a:cubicBezTo>
                  <a:cubicBezTo>
                    <a:pt x="32" y="49"/>
                    <a:pt x="32" y="49"/>
                    <a:pt x="32" y="49"/>
                  </a:cubicBezTo>
                  <a:cubicBezTo>
                    <a:pt x="32" y="49"/>
                    <a:pt x="32" y="49"/>
                    <a:pt x="32" y="49"/>
                  </a:cubicBezTo>
                  <a:cubicBezTo>
                    <a:pt x="32" y="50"/>
                    <a:pt x="32" y="50"/>
                    <a:pt x="32" y="50"/>
                  </a:cubicBezTo>
                  <a:moveTo>
                    <a:pt x="27" y="51"/>
                  </a:moveTo>
                  <a:cubicBezTo>
                    <a:pt x="26" y="51"/>
                    <a:pt x="25" y="50"/>
                    <a:pt x="24" y="50"/>
                  </a:cubicBezTo>
                  <a:cubicBezTo>
                    <a:pt x="24" y="49"/>
                    <a:pt x="24" y="49"/>
                    <a:pt x="24" y="49"/>
                  </a:cubicBezTo>
                  <a:cubicBezTo>
                    <a:pt x="24" y="49"/>
                    <a:pt x="24" y="49"/>
                    <a:pt x="24" y="49"/>
                  </a:cubicBezTo>
                  <a:cubicBezTo>
                    <a:pt x="25" y="49"/>
                    <a:pt x="25" y="49"/>
                    <a:pt x="25" y="49"/>
                  </a:cubicBezTo>
                  <a:cubicBezTo>
                    <a:pt x="25" y="49"/>
                    <a:pt x="25" y="49"/>
                    <a:pt x="25" y="49"/>
                  </a:cubicBezTo>
                  <a:cubicBezTo>
                    <a:pt x="25" y="50"/>
                    <a:pt x="25" y="50"/>
                    <a:pt x="25" y="50"/>
                  </a:cubicBezTo>
                  <a:cubicBezTo>
                    <a:pt x="25" y="50"/>
                    <a:pt x="25" y="50"/>
                    <a:pt x="25" y="50"/>
                  </a:cubicBezTo>
                  <a:cubicBezTo>
                    <a:pt x="25" y="50"/>
                    <a:pt x="25" y="50"/>
                    <a:pt x="25"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7" y="51"/>
                    <a:pt x="27" y="51"/>
                    <a:pt x="27" y="51"/>
                  </a:cubicBezTo>
                  <a:cubicBezTo>
                    <a:pt x="27" y="51"/>
                    <a:pt x="27" y="51"/>
                    <a:pt x="27" y="51"/>
                  </a:cubicBezTo>
                  <a:moveTo>
                    <a:pt x="18" y="50"/>
                  </a:moveTo>
                  <a:cubicBezTo>
                    <a:pt x="20" y="49"/>
                    <a:pt x="20" y="49"/>
                    <a:pt x="20" y="49"/>
                  </a:cubicBezTo>
                  <a:cubicBezTo>
                    <a:pt x="20" y="49"/>
                    <a:pt x="20" y="49"/>
                    <a:pt x="20" y="49"/>
                  </a:cubicBezTo>
                  <a:cubicBezTo>
                    <a:pt x="20" y="49"/>
                    <a:pt x="19" y="50"/>
                    <a:pt x="18" y="50"/>
                  </a:cubicBezTo>
                  <a:moveTo>
                    <a:pt x="12" y="49"/>
                  </a:moveTo>
                  <a:cubicBezTo>
                    <a:pt x="12" y="49"/>
                    <a:pt x="12" y="49"/>
                    <a:pt x="12" y="49"/>
                  </a:cubicBezTo>
                  <a:cubicBezTo>
                    <a:pt x="13" y="49"/>
                    <a:pt x="13" y="49"/>
                    <a:pt x="13" y="49"/>
                  </a:cubicBezTo>
                  <a:cubicBezTo>
                    <a:pt x="12" y="49"/>
                    <a:pt x="12" y="49"/>
                    <a:pt x="12" y="49"/>
                  </a:cubicBezTo>
                  <a:moveTo>
                    <a:pt x="12" y="49"/>
                  </a:moveTo>
                  <a:cubicBezTo>
                    <a:pt x="11" y="49"/>
                    <a:pt x="11" y="49"/>
                    <a:pt x="11" y="49"/>
                  </a:cubicBezTo>
                  <a:cubicBezTo>
                    <a:pt x="11" y="49"/>
                    <a:pt x="11" y="49"/>
                    <a:pt x="11" y="49"/>
                  </a:cubicBezTo>
                  <a:cubicBezTo>
                    <a:pt x="11" y="49"/>
                    <a:pt x="11" y="49"/>
                    <a:pt x="11" y="49"/>
                  </a:cubicBezTo>
                  <a:cubicBezTo>
                    <a:pt x="11" y="49"/>
                    <a:pt x="11" y="49"/>
                    <a:pt x="11" y="49"/>
                  </a:cubicBezTo>
                  <a:cubicBezTo>
                    <a:pt x="12" y="48"/>
                    <a:pt x="12" y="48"/>
                    <a:pt x="12" y="48"/>
                  </a:cubicBezTo>
                  <a:cubicBezTo>
                    <a:pt x="12" y="49"/>
                    <a:pt x="12" y="49"/>
                    <a:pt x="12" y="49"/>
                  </a:cubicBezTo>
                  <a:moveTo>
                    <a:pt x="32" y="49"/>
                  </a:moveTo>
                  <a:cubicBezTo>
                    <a:pt x="32" y="48"/>
                    <a:pt x="32" y="48"/>
                    <a:pt x="32" y="48"/>
                  </a:cubicBezTo>
                  <a:cubicBezTo>
                    <a:pt x="32" y="48"/>
                    <a:pt x="32" y="48"/>
                    <a:pt x="32" y="48"/>
                  </a:cubicBezTo>
                  <a:cubicBezTo>
                    <a:pt x="32" y="49"/>
                    <a:pt x="32" y="49"/>
                    <a:pt x="32" y="49"/>
                  </a:cubicBezTo>
                  <a:moveTo>
                    <a:pt x="12" y="48"/>
                  </a:moveTo>
                  <a:cubicBezTo>
                    <a:pt x="12" y="48"/>
                    <a:pt x="12" y="48"/>
                    <a:pt x="12" y="48"/>
                  </a:cubicBezTo>
                  <a:cubicBezTo>
                    <a:pt x="12" y="48"/>
                    <a:pt x="12" y="48"/>
                    <a:pt x="12" y="48"/>
                  </a:cubicBezTo>
                  <a:cubicBezTo>
                    <a:pt x="12" y="48"/>
                    <a:pt x="12" y="48"/>
                    <a:pt x="12" y="48"/>
                  </a:cubicBezTo>
                  <a:moveTo>
                    <a:pt x="24" y="49"/>
                  </a:moveTo>
                  <a:cubicBezTo>
                    <a:pt x="23" y="48"/>
                    <a:pt x="23" y="48"/>
                    <a:pt x="23" y="48"/>
                  </a:cubicBezTo>
                  <a:cubicBezTo>
                    <a:pt x="23" y="48"/>
                    <a:pt x="23" y="48"/>
                    <a:pt x="23" y="48"/>
                  </a:cubicBezTo>
                  <a:cubicBezTo>
                    <a:pt x="24" y="47"/>
                    <a:pt x="24" y="47"/>
                    <a:pt x="24" y="47"/>
                  </a:cubicBezTo>
                  <a:cubicBezTo>
                    <a:pt x="24" y="48"/>
                    <a:pt x="24" y="48"/>
                    <a:pt x="24" y="48"/>
                  </a:cubicBezTo>
                  <a:cubicBezTo>
                    <a:pt x="24" y="48"/>
                    <a:pt x="24" y="49"/>
                    <a:pt x="24" y="49"/>
                  </a:cubicBezTo>
                  <a:moveTo>
                    <a:pt x="11" y="48"/>
                  </a:moveTo>
                  <a:cubicBezTo>
                    <a:pt x="11" y="47"/>
                    <a:pt x="11" y="47"/>
                    <a:pt x="11" y="47"/>
                  </a:cubicBezTo>
                  <a:cubicBezTo>
                    <a:pt x="11" y="47"/>
                    <a:pt x="11" y="47"/>
                    <a:pt x="11" y="47"/>
                  </a:cubicBezTo>
                  <a:cubicBezTo>
                    <a:pt x="11" y="47"/>
                    <a:pt x="11" y="47"/>
                    <a:pt x="11" y="47"/>
                  </a:cubicBezTo>
                  <a:cubicBezTo>
                    <a:pt x="11" y="48"/>
                    <a:pt x="11" y="48"/>
                    <a:pt x="11" y="48"/>
                  </a:cubicBezTo>
                  <a:moveTo>
                    <a:pt x="20" y="48"/>
                  </a:moveTo>
                  <a:cubicBezTo>
                    <a:pt x="20" y="48"/>
                    <a:pt x="20" y="48"/>
                    <a:pt x="20" y="48"/>
                  </a:cubicBezTo>
                  <a:cubicBezTo>
                    <a:pt x="20" y="48"/>
                    <a:pt x="20" y="48"/>
                    <a:pt x="20" y="48"/>
                  </a:cubicBezTo>
                  <a:cubicBezTo>
                    <a:pt x="20" y="48"/>
                    <a:pt x="21" y="48"/>
                    <a:pt x="21" y="47"/>
                  </a:cubicBezTo>
                  <a:cubicBezTo>
                    <a:pt x="21" y="48"/>
                    <a:pt x="21" y="48"/>
                    <a:pt x="21" y="48"/>
                  </a:cubicBezTo>
                  <a:cubicBezTo>
                    <a:pt x="20" y="48"/>
                    <a:pt x="20" y="48"/>
                    <a:pt x="20" y="48"/>
                  </a:cubicBezTo>
                  <a:moveTo>
                    <a:pt x="10" y="47"/>
                  </a:moveTo>
                  <a:cubicBezTo>
                    <a:pt x="10" y="47"/>
                    <a:pt x="10" y="47"/>
                    <a:pt x="10" y="47"/>
                  </a:cubicBezTo>
                  <a:cubicBezTo>
                    <a:pt x="11" y="47"/>
                    <a:pt x="11" y="47"/>
                    <a:pt x="11" y="47"/>
                  </a:cubicBezTo>
                  <a:cubicBezTo>
                    <a:pt x="10" y="47"/>
                    <a:pt x="10" y="47"/>
                    <a:pt x="10" y="47"/>
                  </a:cubicBezTo>
                  <a:moveTo>
                    <a:pt x="10" y="47"/>
                  </a:moveTo>
                  <a:cubicBezTo>
                    <a:pt x="10" y="47"/>
                    <a:pt x="10" y="47"/>
                    <a:pt x="10" y="47"/>
                  </a:cubicBezTo>
                  <a:cubicBezTo>
                    <a:pt x="10" y="47"/>
                    <a:pt x="10" y="47"/>
                    <a:pt x="10" y="47"/>
                  </a:cubicBezTo>
                  <a:cubicBezTo>
                    <a:pt x="10" y="47"/>
                    <a:pt x="10" y="47"/>
                    <a:pt x="10" y="47"/>
                  </a:cubicBezTo>
                  <a:moveTo>
                    <a:pt x="23" y="47"/>
                  </a:moveTo>
                  <a:cubicBezTo>
                    <a:pt x="23" y="47"/>
                    <a:pt x="23" y="47"/>
                    <a:pt x="23" y="47"/>
                  </a:cubicBezTo>
                  <a:cubicBezTo>
                    <a:pt x="23" y="47"/>
                    <a:pt x="23" y="47"/>
                    <a:pt x="23" y="47"/>
                  </a:cubicBezTo>
                  <a:cubicBezTo>
                    <a:pt x="23" y="47"/>
                    <a:pt x="23" y="47"/>
                    <a:pt x="23" y="47"/>
                  </a:cubicBezTo>
                  <a:cubicBezTo>
                    <a:pt x="23" y="47"/>
                    <a:pt x="23" y="47"/>
                    <a:pt x="23" y="47"/>
                  </a:cubicBezTo>
                  <a:moveTo>
                    <a:pt x="21" y="48"/>
                  </a:moveTo>
                  <a:cubicBezTo>
                    <a:pt x="21" y="47"/>
                    <a:pt x="22" y="47"/>
                    <a:pt x="22" y="46"/>
                  </a:cubicBezTo>
                  <a:cubicBezTo>
                    <a:pt x="22" y="47"/>
                    <a:pt x="22" y="47"/>
                    <a:pt x="22" y="47"/>
                  </a:cubicBezTo>
                  <a:cubicBezTo>
                    <a:pt x="22" y="48"/>
                    <a:pt x="22" y="48"/>
                    <a:pt x="22" y="48"/>
                  </a:cubicBezTo>
                  <a:cubicBezTo>
                    <a:pt x="22" y="48"/>
                    <a:pt x="22" y="48"/>
                    <a:pt x="22" y="48"/>
                  </a:cubicBezTo>
                  <a:cubicBezTo>
                    <a:pt x="22" y="47"/>
                    <a:pt x="22" y="47"/>
                    <a:pt x="22" y="47"/>
                  </a:cubicBezTo>
                  <a:cubicBezTo>
                    <a:pt x="22" y="48"/>
                    <a:pt x="22" y="48"/>
                    <a:pt x="22" y="48"/>
                  </a:cubicBezTo>
                  <a:cubicBezTo>
                    <a:pt x="22" y="48"/>
                    <a:pt x="22" y="48"/>
                    <a:pt x="22" y="48"/>
                  </a:cubicBezTo>
                  <a:cubicBezTo>
                    <a:pt x="21" y="48"/>
                    <a:pt x="21" y="48"/>
                    <a:pt x="21" y="48"/>
                  </a:cubicBezTo>
                  <a:moveTo>
                    <a:pt x="9" y="47"/>
                  </a:move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moveTo>
                    <a:pt x="11" y="46"/>
                  </a:moveTo>
                  <a:cubicBezTo>
                    <a:pt x="10" y="46"/>
                    <a:pt x="10" y="46"/>
                    <a:pt x="10" y="46"/>
                  </a:cubicBezTo>
                  <a:cubicBezTo>
                    <a:pt x="11" y="46"/>
                    <a:pt x="11" y="46"/>
                    <a:pt x="11" y="46"/>
                  </a:cubicBezTo>
                  <a:cubicBezTo>
                    <a:pt x="11" y="46"/>
                    <a:pt x="11" y="46"/>
                    <a:pt x="11" y="46"/>
                  </a:cubicBezTo>
                  <a:moveTo>
                    <a:pt x="34" y="46"/>
                  </a:moveTo>
                  <a:cubicBezTo>
                    <a:pt x="34" y="46"/>
                    <a:pt x="34" y="46"/>
                    <a:pt x="34" y="46"/>
                  </a:cubicBezTo>
                  <a:cubicBezTo>
                    <a:pt x="34" y="46"/>
                    <a:pt x="34" y="46"/>
                    <a:pt x="34" y="46"/>
                  </a:cubicBezTo>
                  <a:cubicBezTo>
                    <a:pt x="34" y="46"/>
                    <a:pt x="34" y="46"/>
                    <a:pt x="34" y="46"/>
                  </a:cubicBezTo>
                  <a:moveTo>
                    <a:pt x="8" y="46"/>
                  </a:moveTo>
                  <a:cubicBezTo>
                    <a:pt x="8" y="46"/>
                    <a:pt x="8" y="46"/>
                    <a:pt x="8" y="46"/>
                  </a:cubicBezTo>
                  <a:cubicBezTo>
                    <a:pt x="9" y="46"/>
                    <a:pt x="9" y="46"/>
                    <a:pt x="9" y="46"/>
                  </a:cubicBezTo>
                  <a:cubicBezTo>
                    <a:pt x="8" y="46"/>
                    <a:pt x="8" y="46"/>
                    <a:pt x="8" y="46"/>
                  </a:cubicBezTo>
                  <a:cubicBezTo>
                    <a:pt x="8" y="46"/>
                    <a:pt x="8" y="46"/>
                    <a:pt x="8" y="46"/>
                  </a:cubicBezTo>
                  <a:moveTo>
                    <a:pt x="19" y="48"/>
                  </a:moveTo>
                  <a:cubicBezTo>
                    <a:pt x="19" y="47"/>
                    <a:pt x="19" y="47"/>
                    <a:pt x="19" y="47"/>
                  </a:cubicBezTo>
                  <a:cubicBezTo>
                    <a:pt x="20" y="47"/>
                    <a:pt x="20" y="46"/>
                    <a:pt x="21" y="45"/>
                  </a:cubicBezTo>
                  <a:cubicBezTo>
                    <a:pt x="20" y="47"/>
                    <a:pt x="20" y="47"/>
                    <a:pt x="20" y="47"/>
                  </a:cubicBezTo>
                  <a:cubicBezTo>
                    <a:pt x="20" y="47"/>
                    <a:pt x="20" y="47"/>
                    <a:pt x="19" y="48"/>
                  </a:cubicBezTo>
                  <a:moveTo>
                    <a:pt x="24" y="47"/>
                  </a:moveTo>
                  <a:cubicBezTo>
                    <a:pt x="24" y="47"/>
                    <a:pt x="24" y="47"/>
                    <a:pt x="24" y="47"/>
                  </a:cubicBezTo>
                  <a:cubicBezTo>
                    <a:pt x="24" y="45"/>
                    <a:pt x="24" y="45"/>
                    <a:pt x="24" y="45"/>
                  </a:cubicBezTo>
                  <a:cubicBezTo>
                    <a:pt x="24" y="46"/>
                    <a:pt x="24" y="47"/>
                    <a:pt x="25" y="47"/>
                  </a:cubicBezTo>
                  <a:cubicBezTo>
                    <a:pt x="25" y="48"/>
                    <a:pt x="25" y="48"/>
                    <a:pt x="25" y="48"/>
                  </a:cubicBezTo>
                  <a:cubicBezTo>
                    <a:pt x="24" y="47"/>
                    <a:pt x="24" y="47"/>
                    <a:pt x="24" y="47"/>
                  </a:cubicBezTo>
                  <a:cubicBezTo>
                    <a:pt x="24" y="47"/>
                    <a:pt x="24" y="47"/>
                    <a:pt x="24" y="47"/>
                  </a:cubicBezTo>
                  <a:cubicBezTo>
                    <a:pt x="24" y="47"/>
                    <a:pt x="24" y="47"/>
                    <a:pt x="24" y="47"/>
                  </a:cubicBezTo>
                  <a:cubicBezTo>
                    <a:pt x="24" y="47"/>
                    <a:pt x="24" y="47"/>
                    <a:pt x="24" y="47"/>
                  </a:cubicBezTo>
                  <a:cubicBezTo>
                    <a:pt x="24" y="47"/>
                    <a:pt x="24" y="47"/>
                    <a:pt x="24" y="47"/>
                  </a:cubicBezTo>
                  <a:moveTo>
                    <a:pt x="12" y="45"/>
                  </a:moveTo>
                  <a:cubicBezTo>
                    <a:pt x="12" y="45"/>
                    <a:pt x="12" y="45"/>
                    <a:pt x="12" y="45"/>
                  </a:cubicBezTo>
                  <a:cubicBezTo>
                    <a:pt x="13" y="45"/>
                    <a:pt x="13" y="45"/>
                    <a:pt x="13" y="45"/>
                  </a:cubicBezTo>
                  <a:cubicBezTo>
                    <a:pt x="13" y="45"/>
                    <a:pt x="13" y="45"/>
                    <a:pt x="13" y="45"/>
                  </a:cubicBezTo>
                  <a:cubicBezTo>
                    <a:pt x="12" y="45"/>
                    <a:pt x="12" y="45"/>
                    <a:pt x="12" y="45"/>
                  </a:cubicBezTo>
                  <a:moveTo>
                    <a:pt x="32" y="45"/>
                  </a:moveTo>
                  <a:cubicBezTo>
                    <a:pt x="32" y="45"/>
                    <a:pt x="32" y="45"/>
                    <a:pt x="32" y="45"/>
                  </a:cubicBezTo>
                  <a:cubicBezTo>
                    <a:pt x="32" y="45"/>
                    <a:pt x="32" y="45"/>
                    <a:pt x="32" y="45"/>
                  </a:cubicBezTo>
                  <a:cubicBezTo>
                    <a:pt x="32" y="45"/>
                    <a:pt x="32" y="45"/>
                    <a:pt x="32" y="45"/>
                  </a:cubicBezTo>
                  <a:cubicBezTo>
                    <a:pt x="32" y="45"/>
                    <a:pt x="32" y="45"/>
                    <a:pt x="32" y="45"/>
                  </a:cubicBezTo>
                  <a:moveTo>
                    <a:pt x="8" y="45"/>
                  </a:moveTo>
                  <a:cubicBezTo>
                    <a:pt x="8" y="45"/>
                    <a:pt x="8" y="45"/>
                    <a:pt x="8" y="45"/>
                  </a:cubicBezTo>
                  <a:cubicBezTo>
                    <a:pt x="8" y="45"/>
                    <a:pt x="8" y="45"/>
                    <a:pt x="8" y="45"/>
                  </a:cubicBezTo>
                  <a:cubicBezTo>
                    <a:pt x="8" y="45"/>
                    <a:pt x="8" y="45"/>
                    <a:pt x="8" y="45"/>
                  </a:cubicBezTo>
                  <a:moveTo>
                    <a:pt x="8" y="44"/>
                  </a:moveTo>
                  <a:cubicBezTo>
                    <a:pt x="8" y="44"/>
                    <a:pt x="8" y="44"/>
                    <a:pt x="8" y="44"/>
                  </a:cubicBezTo>
                  <a:cubicBezTo>
                    <a:pt x="8" y="44"/>
                    <a:pt x="8" y="44"/>
                    <a:pt x="8" y="44"/>
                  </a:cubicBezTo>
                  <a:cubicBezTo>
                    <a:pt x="8" y="44"/>
                    <a:pt x="8" y="44"/>
                    <a:pt x="8" y="44"/>
                  </a:cubicBezTo>
                  <a:moveTo>
                    <a:pt x="7" y="44"/>
                  </a:moveTo>
                  <a:cubicBezTo>
                    <a:pt x="7" y="44"/>
                    <a:pt x="7" y="44"/>
                    <a:pt x="7" y="44"/>
                  </a:cubicBezTo>
                  <a:cubicBezTo>
                    <a:pt x="7" y="43"/>
                    <a:pt x="7" y="43"/>
                    <a:pt x="7" y="43"/>
                  </a:cubicBezTo>
                  <a:cubicBezTo>
                    <a:pt x="7" y="44"/>
                    <a:pt x="7" y="44"/>
                    <a:pt x="7" y="44"/>
                  </a:cubicBezTo>
                  <a:moveTo>
                    <a:pt x="8" y="44"/>
                  </a:moveTo>
                  <a:cubicBezTo>
                    <a:pt x="8" y="43"/>
                    <a:pt x="8" y="43"/>
                    <a:pt x="8" y="43"/>
                  </a:cubicBezTo>
                  <a:cubicBezTo>
                    <a:pt x="8" y="43"/>
                    <a:pt x="8" y="43"/>
                    <a:pt x="8" y="43"/>
                  </a:cubicBezTo>
                  <a:cubicBezTo>
                    <a:pt x="8" y="44"/>
                    <a:pt x="8" y="44"/>
                    <a:pt x="8" y="44"/>
                  </a:cubicBezTo>
                  <a:cubicBezTo>
                    <a:pt x="8" y="44"/>
                    <a:pt x="8" y="44"/>
                    <a:pt x="8" y="44"/>
                  </a:cubicBezTo>
                  <a:moveTo>
                    <a:pt x="6" y="43"/>
                  </a:moveTo>
                  <a:cubicBezTo>
                    <a:pt x="6" y="43"/>
                    <a:pt x="6" y="43"/>
                    <a:pt x="6" y="43"/>
                  </a:cubicBezTo>
                  <a:cubicBezTo>
                    <a:pt x="7" y="43"/>
                    <a:pt x="7" y="43"/>
                    <a:pt x="7"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7" y="42"/>
                  </a:moveTo>
                  <a:cubicBezTo>
                    <a:pt x="7" y="42"/>
                    <a:pt x="7" y="42"/>
                    <a:pt x="7" y="42"/>
                  </a:cubicBezTo>
                  <a:cubicBezTo>
                    <a:pt x="7" y="42"/>
                    <a:pt x="7" y="42"/>
                    <a:pt x="7" y="42"/>
                  </a:cubicBezTo>
                  <a:cubicBezTo>
                    <a:pt x="7" y="42"/>
                    <a:pt x="6" y="42"/>
                    <a:pt x="6" y="42"/>
                  </a:cubicBezTo>
                  <a:cubicBezTo>
                    <a:pt x="6" y="42"/>
                    <a:pt x="6" y="42"/>
                    <a:pt x="6" y="42"/>
                  </a:cubicBezTo>
                  <a:cubicBezTo>
                    <a:pt x="7" y="42"/>
                    <a:pt x="7" y="42"/>
                    <a:pt x="7" y="42"/>
                  </a:cubicBezTo>
                  <a:moveTo>
                    <a:pt x="38" y="42"/>
                  </a:moveTo>
                  <a:cubicBezTo>
                    <a:pt x="38" y="42"/>
                    <a:pt x="38" y="42"/>
                    <a:pt x="38" y="42"/>
                  </a:cubicBezTo>
                  <a:cubicBezTo>
                    <a:pt x="38" y="42"/>
                    <a:pt x="38" y="42"/>
                    <a:pt x="38" y="42"/>
                  </a:cubicBezTo>
                  <a:cubicBezTo>
                    <a:pt x="38" y="42"/>
                    <a:pt x="38" y="42"/>
                    <a:pt x="37" y="42"/>
                  </a:cubicBezTo>
                  <a:cubicBezTo>
                    <a:pt x="37" y="42"/>
                    <a:pt x="37" y="42"/>
                    <a:pt x="37" y="42"/>
                  </a:cubicBezTo>
                  <a:cubicBezTo>
                    <a:pt x="38" y="42"/>
                    <a:pt x="38" y="42"/>
                    <a:pt x="38" y="42"/>
                  </a:cubicBezTo>
                  <a:moveTo>
                    <a:pt x="8" y="43"/>
                  </a:moveTo>
                  <a:cubicBezTo>
                    <a:pt x="8" y="43"/>
                    <a:pt x="8" y="43"/>
                    <a:pt x="8" y="43"/>
                  </a:cubicBezTo>
                  <a:cubicBezTo>
                    <a:pt x="8" y="42"/>
                    <a:pt x="8" y="42"/>
                    <a:pt x="8" y="42"/>
                  </a:cubicBezTo>
                  <a:cubicBezTo>
                    <a:pt x="8" y="42"/>
                    <a:pt x="8" y="42"/>
                    <a:pt x="8" y="42"/>
                  </a:cubicBezTo>
                  <a:cubicBezTo>
                    <a:pt x="8" y="43"/>
                    <a:pt x="8" y="43"/>
                    <a:pt x="8" y="43"/>
                  </a:cubicBezTo>
                  <a:moveTo>
                    <a:pt x="36" y="43"/>
                  </a:moveTo>
                  <a:cubicBezTo>
                    <a:pt x="36" y="42"/>
                    <a:pt x="36" y="42"/>
                    <a:pt x="36" y="42"/>
                  </a:cubicBezTo>
                  <a:cubicBezTo>
                    <a:pt x="37" y="42"/>
                    <a:pt x="37" y="42"/>
                    <a:pt x="37" y="42"/>
                  </a:cubicBezTo>
                  <a:cubicBezTo>
                    <a:pt x="37" y="43"/>
                    <a:pt x="37" y="43"/>
                    <a:pt x="37" y="43"/>
                  </a:cubicBezTo>
                  <a:cubicBezTo>
                    <a:pt x="36" y="43"/>
                    <a:pt x="36" y="43"/>
                    <a:pt x="36" y="43"/>
                  </a:cubicBezTo>
                  <a:moveTo>
                    <a:pt x="36" y="43"/>
                  </a:moveTo>
                  <a:cubicBezTo>
                    <a:pt x="35" y="42"/>
                    <a:pt x="35" y="42"/>
                    <a:pt x="35" y="42"/>
                  </a:cubicBezTo>
                  <a:cubicBezTo>
                    <a:pt x="35" y="42"/>
                    <a:pt x="35" y="42"/>
                    <a:pt x="35" y="42"/>
                  </a:cubicBezTo>
                  <a:cubicBezTo>
                    <a:pt x="36" y="41"/>
                    <a:pt x="36" y="41"/>
                    <a:pt x="36" y="41"/>
                  </a:cubicBezTo>
                  <a:cubicBezTo>
                    <a:pt x="36" y="41"/>
                    <a:pt x="36" y="41"/>
                    <a:pt x="36" y="41"/>
                  </a:cubicBezTo>
                  <a:cubicBezTo>
                    <a:pt x="36" y="41"/>
                    <a:pt x="36" y="41"/>
                    <a:pt x="36" y="41"/>
                  </a:cubicBezTo>
                  <a:cubicBezTo>
                    <a:pt x="36" y="43"/>
                    <a:pt x="36" y="43"/>
                    <a:pt x="36" y="43"/>
                  </a:cubicBezTo>
                  <a:cubicBezTo>
                    <a:pt x="36" y="43"/>
                    <a:pt x="36" y="43"/>
                    <a:pt x="36" y="43"/>
                  </a:cubicBezTo>
                  <a:moveTo>
                    <a:pt x="8" y="43"/>
                  </a:moveTo>
                  <a:cubicBezTo>
                    <a:pt x="9" y="41"/>
                    <a:pt x="9" y="41"/>
                    <a:pt x="9" y="41"/>
                  </a:cubicBezTo>
                  <a:cubicBezTo>
                    <a:pt x="9" y="41"/>
                    <a:pt x="9" y="41"/>
                    <a:pt x="9" y="41"/>
                  </a:cubicBezTo>
                  <a:cubicBezTo>
                    <a:pt x="9" y="41"/>
                    <a:pt x="9" y="41"/>
                    <a:pt x="9" y="41"/>
                  </a:cubicBezTo>
                  <a:cubicBezTo>
                    <a:pt x="9" y="42"/>
                    <a:pt x="9" y="42"/>
                    <a:pt x="9" y="42"/>
                  </a:cubicBezTo>
                  <a:cubicBezTo>
                    <a:pt x="9" y="42"/>
                    <a:pt x="9" y="42"/>
                    <a:pt x="9" y="42"/>
                  </a:cubicBezTo>
                  <a:cubicBezTo>
                    <a:pt x="9" y="43"/>
                    <a:pt x="9" y="43"/>
                    <a:pt x="9" y="43"/>
                  </a:cubicBezTo>
                  <a:cubicBezTo>
                    <a:pt x="9" y="43"/>
                    <a:pt x="9" y="43"/>
                    <a:pt x="9" y="43"/>
                  </a:cubicBezTo>
                  <a:cubicBezTo>
                    <a:pt x="8" y="43"/>
                    <a:pt x="8" y="43"/>
                    <a:pt x="8" y="43"/>
                  </a:cubicBezTo>
                  <a:moveTo>
                    <a:pt x="22" y="46"/>
                  </a:moveTo>
                  <a:cubicBezTo>
                    <a:pt x="22" y="46"/>
                    <a:pt x="22" y="45"/>
                    <a:pt x="22" y="44"/>
                  </a:cubicBezTo>
                  <a:cubicBezTo>
                    <a:pt x="22" y="44"/>
                    <a:pt x="22" y="44"/>
                    <a:pt x="22" y="44"/>
                  </a:cubicBezTo>
                  <a:cubicBezTo>
                    <a:pt x="22" y="43"/>
                    <a:pt x="22" y="43"/>
                    <a:pt x="22" y="42"/>
                  </a:cubicBezTo>
                  <a:cubicBezTo>
                    <a:pt x="22" y="41"/>
                    <a:pt x="22" y="41"/>
                    <a:pt x="22" y="40"/>
                  </a:cubicBezTo>
                  <a:cubicBezTo>
                    <a:pt x="22" y="41"/>
                    <a:pt x="22" y="41"/>
                    <a:pt x="22" y="42"/>
                  </a:cubicBezTo>
                  <a:cubicBezTo>
                    <a:pt x="22" y="43"/>
                    <a:pt x="22" y="45"/>
                    <a:pt x="23" y="46"/>
                  </a:cubicBezTo>
                  <a:cubicBezTo>
                    <a:pt x="22" y="46"/>
                    <a:pt x="22" y="46"/>
                    <a:pt x="22" y="46"/>
                  </a:cubicBezTo>
                  <a:moveTo>
                    <a:pt x="5" y="42"/>
                  </a:moveTo>
                  <a:cubicBezTo>
                    <a:pt x="4" y="41"/>
                    <a:pt x="4" y="40"/>
                    <a:pt x="4" y="39"/>
                  </a:cubicBezTo>
                  <a:cubicBezTo>
                    <a:pt x="4" y="39"/>
                    <a:pt x="4" y="39"/>
                    <a:pt x="4" y="39"/>
                  </a:cubicBezTo>
                  <a:cubicBezTo>
                    <a:pt x="4" y="39"/>
                    <a:pt x="4" y="39"/>
                    <a:pt x="4" y="39"/>
                  </a:cubicBezTo>
                  <a:cubicBezTo>
                    <a:pt x="4" y="40"/>
                    <a:pt x="4" y="40"/>
                    <a:pt x="4" y="40"/>
                  </a:cubicBezTo>
                  <a:cubicBezTo>
                    <a:pt x="4" y="40"/>
                    <a:pt x="4" y="40"/>
                    <a:pt x="4" y="40"/>
                  </a:cubicBezTo>
                  <a:cubicBezTo>
                    <a:pt x="4" y="41"/>
                    <a:pt x="4" y="41"/>
                    <a:pt x="5" y="42"/>
                  </a:cubicBezTo>
                  <a:cubicBezTo>
                    <a:pt x="5" y="42"/>
                    <a:pt x="5" y="42"/>
                    <a:pt x="5" y="42"/>
                  </a:cubicBezTo>
                  <a:moveTo>
                    <a:pt x="33" y="47"/>
                  </a:moveTo>
                  <a:cubicBezTo>
                    <a:pt x="33" y="47"/>
                    <a:pt x="33" y="47"/>
                    <a:pt x="33" y="47"/>
                  </a:cubicBezTo>
                  <a:cubicBezTo>
                    <a:pt x="34" y="47"/>
                    <a:pt x="35" y="46"/>
                    <a:pt x="35" y="46"/>
                  </a:cubicBezTo>
                  <a:cubicBezTo>
                    <a:pt x="36" y="45"/>
                    <a:pt x="36" y="45"/>
                    <a:pt x="36" y="44"/>
                  </a:cubicBezTo>
                  <a:cubicBezTo>
                    <a:pt x="36" y="44"/>
                    <a:pt x="36" y="44"/>
                    <a:pt x="36" y="44"/>
                  </a:cubicBezTo>
                  <a:cubicBezTo>
                    <a:pt x="36" y="43"/>
                    <a:pt x="36" y="43"/>
                    <a:pt x="36" y="43"/>
                  </a:cubicBezTo>
                  <a:cubicBezTo>
                    <a:pt x="38" y="43"/>
                    <a:pt x="40" y="42"/>
                    <a:pt x="40" y="40"/>
                  </a:cubicBezTo>
                  <a:cubicBezTo>
                    <a:pt x="40" y="40"/>
                    <a:pt x="40" y="40"/>
                    <a:pt x="40" y="40"/>
                  </a:cubicBezTo>
                  <a:cubicBezTo>
                    <a:pt x="40" y="39"/>
                    <a:pt x="40"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9"/>
                    <a:pt x="41" y="39"/>
                    <a:pt x="41" y="39"/>
                  </a:cubicBezTo>
                  <a:cubicBezTo>
                    <a:pt x="41" y="40"/>
                    <a:pt x="41" y="40"/>
                    <a:pt x="41" y="40"/>
                  </a:cubicBezTo>
                  <a:cubicBezTo>
                    <a:pt x="40" y="40"/>
                    <a:pt x="40" y="40"/>
                    <a:pt x="40" y="40"/>
                  </a:cubicBezTo>
                  <a:cubicBezTo>
                    <a:pt x="40" y="41"/>
                    <a:pt x="40" y="41"/>
                    <a:pt x="40" y="42"/>
                  </a:cubicBezTo>
                  <a:cubicBezTo>
                    <a:pt x="40" y="42"/>
                    <a:pt x="40" y="42"/>
                    <a:pt x="40" y="43"/>
                  </a:cubicBezTo>
                  <a:cubicBezTo>
                    <a:pt x="40" y="43"/>
                    <a:pt x="39" y="43"/>
                    <a:pt x="39" y="44"/>
                  </a:cubicBezTo>
                  <a:cubicBezTo>
                    <a:pt x="38" y="44"/>
                    <a:pt x="38" y="44"/>
                    <a:pt x="37" y="45"/>
                  </a:cubicBezTo>
                  <a:cubicBezTo>
                    <a:pt x="37" y="45"/>
                    <a:pt x="37" y="45"/>
                    <a:pt x="36" y="46"/>
                  </a:cubicBezTo>
                  <a:cubicBezTo>
                    <a:pt x="36" y="46"/>
                    <a:pt x="36" y="47"/>
                    <a:pt x="35" y="47"/>
                  </a:cubicBezTo>
                  <a:cubicBezTo>
                    <a:pt x="35" y="47"/>
                    <a:pt x="35" y="47"/>
                    <a:pt x="35" y="47"/>
                  </a:cubicBezTo>
                  <a:cubicBezTo>
                    <a:pt x="34" y="47"/>
                    <a:pt x="34" y="47"/>
                    <a:pt x="34" y="47"/>
                  </a:cubicBezTo>
                  <a:cubicBezTo>
                    <a:pt x="33" y="47"/>
                    <a:pt x="33" y="47"/>
                    <a:pt x="33" y="47"/>
                  </a:cubicBezTo>
                  <a:moveTo>
                    <a:pt x="4" y="38"/>
                  </a:moveTo>
                  <a:cubicBezTo>
                    <a:pt x="4" y="38"/>
                    <a:pt x="4" y="38"/>
                    <a:pt x="4" y="38"/>
                  </a:cubicBezTo>
                  <a:cubicBezTo>
                    <a:pt x="4" y="38"/>
                    <a:pt x="4" y="38"/>
                    <a:pt x="4" y="38"/>
                  </a:cubicBezTo>
                  <a:cubicBezTo>
                    <a:pt x="4" y="37"/>
                    <a:pt x="4" y="37"/>
                    <a:pt x="4" y="37"/>
                  </a:cubicBezTo>
                  <a:cubicBezTo>
                    <a:pt x="5" y="37"/>
                    <a:pt x="5" y="37"/>
                    <a:pt x="5" y="37"/>
                  </a:cubicBezTo>
                  <a:cubicBezTo>
                    <a:pt x="5" y="37"/>
                    <a:pt x="5" y="37"/>
                    <a:pt x="5" y="37"/>
                  </a:cubicBezTo>
                  <a:cubicBezTo>
                    <a:pt x="5" y="37"/>
                    <a:pt x="5" y="38"/>
                    <a:pt x="4" y="38"/>
                  </a:cubicBezTo>
                  <a:moveTo>
                    <a:pt x="40" y="38"/>
                  </a:moveTo>
                  <a:cubicBezTo>
                    <a:pt x="40" y="38"/>
                    <a:pt x="39" y="37"/>
                    <a:pt x="39" y="37"/>
                  </a:cubicBezTo>
                  <a:cubicBezTo>
                    <a:pt x="39" y="37"/>
                    <a:pt x="39" y="37"/>
                    <a:pt x="39" y="37"/>
                  </a:cubicBezTo>
                  <a:cubicBezTo>
                    <a:pt x="39" y="37"/>
                    <a:pt x="40" y="37"/>
                    <a:pt x="40" y="37"/>
                  </a:cubicBezTo>
                  <a:cubicBezTo>
                    <a:pt x="40" y="38"/>
                    <a:pt x="40" y="38"/>
                    <a:pt x="40" y="38"/>
                  </a:cubicBezTo>
                  <a:cubicBezTo>
                    <a:pt x="40" y="38"/>
                    <a:pt x="40" y="38"/>
                    <a:pt x="40" y="38"/>
                  </a:cubicBezTo>
                  <a:cubicBezTo>
                    <a:pt x="40" y="38"/>
                    <a:pt x="40" y="38"/>
                    <a:pt x="40" y="38"/>
                  </a:cubicBezTo>
                  <a:moveTo>
                    <a:pt x="10" y="37"/>
                  </a:moveTo>
                  <a:cubicBezTo>
                    <a:pt x="10" y="37"/>
                    <a:pt x="9" y="37"/>
                    <a:pt x="9" y="37"/>
                  </a:cubicBezTo>
                  <a:cubicBezTo>
                    <a:pt x="9" y="37"/>
                    <a:pt x="9" y="37"/>
                    <a:pt x="9" y="37"/>
                  </a:cubicBezTo>
                  <a:cubicBezTo>
                    <a:pt x="10" y="37"/>
                    <a:pt x="10" y="37"/>
                    <a:pt x="10" y="37"/>
                  </a:cubicBezTo>
                  <a:cubicBezTo>
                    <a:pt x="10" y="37"/>
                    <a:pt x="10" y="37"/>
                    <a:pt x="10" y="37"/>
                  </a:cubicBezTo>
                  <a:cubicBezTo>
                    <a:pt x="11" y="37"/>
                    <a:pt x="11" y="37"/>
                    <a:pt x="11" y="37"/>
                  </a:cubicBezTo>
                  <a:cubicBezTo>
                    <a:pt x="11" y="37"/>
                    <a:pt x="11" y="37"/>
                    <a:pt x="11" y="37"/>
                  </a:cubicBezTo>
                  <a:cubicBezTo>
                    <a:pt x="10" y="37"/>
                    <a:pt x="10" y="37"/>
                    <a:pt x="10" y="37"/>
                  </a:cubicBezTo>
                  <a:cubicBezTo>
                    <a:pt x="10" y="37"/>
                    <a:pt x="10" y="37"/>
                    <a:pt x="10" y="37"/>
                  </a:cubicBezTo>
                  <a:moveTo>
                    <a:pt x="35" y="37"/>
                  </a:moveTo>
                  <a:cubicBezTo>
                    <a:pt x="35" y="37"/>
                    <a:pt x="35" y="37"/>
                    <a:pt x="35" y="37"/>
                  </a:cubicBezTo>
                  <a:cubicBezTo>
                    <a:pt x="35" y="37"/>
                    <a:pt x="35" y="37"/>
                    <a:pt x="35" y="37"/>
                  </a:cubicBezTo>
                  <a:cubicBezTo>
                    <a:pt x="35" y="37"/>
                    <a:pt x="35" y="37"/>
                    <a:pt x="35" y="37"/>
                  </a:cubicBezTo>
                  <a:cubicBezTo>
                    <a:pt x="35" y="37"/>
                    <a:pt x="35" y="37"/>
                    <a:pt x="34" y="37"/>
                  </a:cubicBezTo>
                  <a:cubicBezTo>
                    <a:pt x="34" y="37"/>
                    <a:pt x="34" y="37"/>
                    <a:pt x="34" y="37"/>
                  </a:cubicBezTo>
                  <a:cubicBezTo>
                    <a:pt x="34" y="37"/>
                    <a:pt x="34" y="37"/>
                    <a:pt x="34" y="37"/>
                  </a:cubicBezTo>
                  <a:cubicBezTo>
                    <a:pt x="34" y="37"/>
                    <a:pt x="34" y="37"/>
                    <a:pt x="34" y="37"/>
                  </a:cubicBezTo>
                  <a:cubicBezTo>
                    <a:pt x="35" y="37"/>
                    <a:pt x="35" y="37"/>
                    <a:pt x="35" y="37"/>
                  </a:cubicBezTo>
                  <a:moveTo>
                    <a:pt x="21" y="38"/>
                  </a:moveTo>
                  <a:cubicBezTo>
                    <a:pt x="21" y="37"/>
                    <a:pt x="21" y="37"/>
                    <a:pt x="21" y="37"/>
                  </a:cubicBezTo>
                  <a:cubicBezTo>
                    <a:pt x="21" y="36"/>
                    <a:pt x="21" y="36"/>
                    <a:pt x="21" y="36"/>
                  </a:cubicBezTo>
                  <a:cubicBezTo>
                    <a:pt x="21" y="37"/>
                    <a:pt x="21" y="37"/>
                    <a:pt x="21" y="38"/>
                  </a:cubicBezTo>
                  <a:moveTo>
                    <a:pt x="23" y="38"/>
                  </a:moveTo>
                  <a:cubicBezTo>
                    <a:pt x="23" y="37"/>
                    <a:pt x="23" y="37"/>
                    <a:pt x="23" y="36"/>
                  </a:cubicBezTo>
                  <a:cubicBezTo>
                    <a:pt x="23" y="37"/>
                    <a:pt x="23" y="37"/>
                    <a:pt x="23" y="37"/>
                  </a:cubicBezTo>
                  <a:cubicBezTo>
                    <a:pt x="23" y="38"/>
                    <a:pt x="23" y="38"/>
                    <a:pt x="23" y="38"/>
                  </a:cubicBezTo>
                  <a:moveTo>
                    <a:pt x="5" y="36"/>
                  </a:moveTo>
                  <a:cubicBezTo>
                    <a:pt x="5" y="36"/>
                    <a:pt x="5" y="36"/>
                    <a:pt x="5" y="36"/>
                  </a:cubicBezTo>
                  <a:cubicBezTo>
                    <a:pt x="5" y="36"/>
                    <a:pt x="5" y="37"/>
                    <a:pt x="4" y="37"/>
                  </a:cubicBezTo>
                  <a:cubicBezTo>
                    <a:pt x="4" y="36"/>
                    <a:pt x="4" y="36"/>
                    <a:pt x="4" y="36"/>
                  </a:cubicBezTo>
                  <a:cubicBezTo>
                    <a:pt x="4" y="36"/>
                    <a:pt x="4" y="36"/>
                    <a:pt x="4" y="36"/>
                  </a:cubicBezTo>
                  <a:cubicBezTo>
                    <a:pt x="5" y="36"/>
                    <a:pt x="5" y="36"/>
                    <a:pt x="5" y="36"/>
                  </a:cubicBezTo>
                  <a:moveTo>
                    <a:pt x="40" y="37"/>
                  </a:moveTo>
                  <a:cubicBezTo>
                    <a:pt x="40" y="37"/>
                    <a:pt x="39" y="36"/>
                    <a:pt x="39" y="36"/>
                  </a:cubicBezTo>
                  <a:cubicBezTo>
                    <a:pt x="40" y="36"/>
                    <a:pt x="40" y="36"/>
                    <a:pt x="40" y="36"/>
                  </a:cubicBezTo>
                  <a:cubicBezTo>
                    <a:pt x="40" y="36"/>
                    <a:pt x="40" y="36"/>
                    <a:pt x="40" y="36"/>
                  </a:cubicBezTo>
                  <a:cubicBezTo>
                    <a:pt x="40" y="36"/>
                    <a:pt x="40" y="36"/>
                    <a:pt x="40" y="36"/>
                  </a:cubicBezTo>
                  <a:cubicBezTo>
                    <a:pt x="40" y="37"/>
                    <a:pt x="40" y="37"/>
                    <a:pt x="40" y="37"/>
                  </a:cubicBezTo>
                  <a:moveTo>
                    <a:pt x="3" y="37"/>
                  </a:moveTo>
                  <a:cubicBezTo>
                    <a:pt x="3" y="37"/>
                    <a:pt x="3" y="37"/>
                    <a:pt x="3" y="37"/>
                  </a:cubicBezTo>
                  <a:cubicBezTo>
                    <a:pt x="3" y="37"/>
                    <a:pt x="3" y="37"/>
                    <a:pt x="3" y="37"/>
                  </a:cubicBezTo>
                  <a:cubicBezTo>
                    <a:pt x="3" y="37"/>
                    <a:pt x="3" y="36"/>
                    <a:pt x="3" y="36"/>
                  </a:cubicBezTo>
                  <a:cubicBezTo>
                    <a:pt x="4" y="36"/>
                    <a:pt x="4" y="36"/>
                    <a:pt x="4" y="36"/>
                  </a:cubicBezTo>
                  <a:cubicBezTo>
                    <a:pt x="4" y="36"/>
                    <a:pt x="4" y="36"/>
                    <a:pt x="4" y="36"/>
                  </a:cubicBezTo>
                  <a:cubicBezTo>
                    <a:pt x="4" y="36"/>
                    <a:pt x="4" y="36"/>
                    <a:pt x="4" y="36"/>
                  </a:cubicBezTo>
                  <a:cubicBezTo>
                    <a:pt x="4" y="37"/>
                    <a:pt x="4" y="37"/>
                    <a:pt x="4" y="37"/>
                  </a:cubicBezTo>
                  <a:cubicBezTo>
                    <a:pt x="3" y="37"/>
                    <a:pt x="3" y="37"/>
                    <a:pt x="3" y="37"/>
                  </a:cubicBezTo>
                  <a:moveTo>
                    <a:pt x="41" y="37"/>
                  </a:moveTo>
                  <a:cubicBezTo>
                    <a:pt x="41" y="37"/>
                    <a:pt x="41" y="37"/>
                    <a:pt x="41" y="37"/>
                  </a:cubicBezTo>
                  <a:cubicBezTo>
                    <a:pt x="41" y="36"/>
                    <a:pt x="41" y="36"/>
                    <a:pt x="41" y="36"/>
                  </a:cubicBezTo>
                  <a:cubicBezTo>
                    <a:pt x="40" y="36"/>
                    <a:pt x="40" y="36"/>
                    <a:pt x="40" y="36"/>
                  </a:cubicBezTo>
                  <a:cubicBezTo>
                    <a:pt x="41" y="36"/>
                    <a:pt x="41" y="36"/>
                    <a:pt x="41" y="36"/>
                  </a:cubicBezTo>
                  <a:cubicBezTo>
                    <a:pt x="41" y="36"/>
                    <a:pt x="41" y="36"/>
                    <a:pt x="41" y="36"/>
                  </a:cubicBezTo>
                  <a:cubicBezTo>
                    <a:pt x="41" y="36"/>
                    <a:pt x="41" y="37"/>
                    <a:pt x="41" y="37"/>
                  </a:cubicBezTo>
                  <a:cubicBezTo>
                    <a:pt x="41" y="37"/>
                    <a:pt x="41" y="37"/>
                    <a:pt x="41" y="37"/>
                  </a:cubicBezTo>
                  <a:cubicBezTo>
                    <a:pt x="41" y="37"/>
                    <a:pt x="41" y="37"/>
                    <a:pt x="41" y="37"/>
                  </a:cubicBezTo>
                  <a:moveTo>
                    <a:pt x="21" y="37"/>
                  </a:moveTo>
                  <a:cubicBezTo>
                    <a:pt x="20" y="37"/>
                    <a:pt x="20" y="37"/>
                    <a:pt x="20" y="37"/>
                  </a:cubicBezTo>
                  <a:cubicBezTo>
                    <a:pt x="21" y="36"/>
                    <a:pt x="21" y="36"/>
                    <a:pt x="21" y="36"/>
                  </a:cubicBezTo>
                  <a:cubicBezTo>
                    <a:pt x="21" y="36"/>
                    <a:pt x="21" y="36"/>
                    <a:pt x="21" y="35"/>
                  </a:cubicBezTo>
                  <a:cubicBezTo>
                    <a:pt x="21" y="36"/>
                    <a:pt x="21" y="36"/>
                    <a:pt x="21" y="36"/>
                  </a:cubicBezTo>
                  <a:cubicBezTo>
                    <a:pt x="21" y="36"/>
                    <a:pt x="21" y="36"/>
                    <a:pt x="21" y="36"/>
                  </a:cubicBezTo>
                  <a:cubicBezTo>
                    <a:pt x="21" y="37"/>
                    <a:pt x="21" y="37"/>
                    <a:pt x="21" y="37"/>
                  </a:cubicBezTo>
                  <a:moveTo>
                    <a:pt x="24" y="37"/>
                  </a:moveTo>
                  <a:cubicBezTo>
                    <a:pt x="23" y="36"/>
                    <a:pt x="23" y="36"/>
                    <a:pt x="23" y="36"/>
                  </a:cubicBezTo>
                  <a:cubicBezTo>
                    <a:pt x="23" y="36"/>
                    <a:pt x="23" y="36"/>
                    <a:pt x="23" y="36"/>
                  </a:cubicBezTo>
                  <a:cubicBezTo>
                    <a:pt x="23" y="35"/>
                    <a:pt x="23" y="35"/>
                    <a:pt x="23" y="35"/>
                  </a:cubicBezTo>
                  <a:cubicBezTo>
                    <a:pt x="23" y="36"/>
                    <a:pt x="23" y="36"/>
                    <a:pt x="24" y="36"/>
                  </a:cubicBezTo>
                  <a:cubicBezTo>
                    <a:pt x="24" y="37"/>
                    <a:pt x="24" y="37"/>
                    <a:pt x="24" y="37"/>
                  </a:cubicBezTo>
                  <a:cubicBezTo>
                    <a:pt x="24" y="37"/>
                    <a:pt x="24" y="37"/>
                    <a:pt x="24" y="37"/>
                  </a:cubicBezTo>
                  <a:moveTo>
                    <a:pt x="3" y="37"/>
                  </a:moveTo>
                  <a:cubicBezTo>
                    <a:pt x="3" y="37"/>
                    <a:pt x="3" y="37"/>
                    <a:pt x="3" y="37"/>
                  </a:cubicBezTo>
                  <a:cubicBezTo>
                    <a:pt x="3" y="36"/>
                    <a:pt x="2" y="36"/>
                    <a:pt x="3" y="35"/>
                  </a:cubicBezTo>
                  <a:cubicBezTo>
                    <a:pt x="3" y="36"/>
                    <a:pt x="3" y="36"/>
                    <a:pt x="3" y="36"/>
                  </a:cubicBezTo>
                  <a:cubicBezTo>
                    <a:pt x="3" y="37"/>
                    <a:pt x="3" y="37"/>
                    <a:pt x="3" y="37"/>
                  </a:cubicBezTo>
                  <a:moveTo>
                    <a:pt x="41" y="37"/>
                  </a:moveTo>
                  <a:cubicBezTo>
                    <a:pt x="41" y="36"/>
                    <a:pt x="42" y="36"/>
                    <a:pt x="41" y="36"/>
                  </a:cubicBezTo>
                  <a:cubicBezTo>
                    <a:pt x="42" y="35"/>
                    <a:pt x="42" y="35"/>
                    <a:pt x="42" y="35"/>
                  </a:cubicBezTo>
                  <a:cubicBezTo>
                    <a:pt x="42" y="36"/>
                    <a:pt x="42" y="36"/>
                    <a:pt x="41" y="37"/>
                  </a:cubicBezTo>
                  <a:moveTo>
                    <a:pt x="14" y="34"/>
                  </a:moveTo>
                  <a:cubicBezTo>
                    <a:pt x="14" y="34"/>
                    <a:pt x="14" y="34"/>
                    <a:pt x="14" y="34"/>
                  </a:cubicBezTo>
                  <a:cubicBezTo>
                    <a:pt x="14" y="34"/>
                    <a:pt x="14" y="34"/>
                    <a:pt x="14" y="34"/>
                  </a:cubicBezTo>
                  <a:cubicBezTo>
                    <a:pt x="14" y="34"/>
                    <a:pt x="14" y="34"/>
                    <a:pt x="14" y="34"/>
                  </a:cubicBezTo>
                  <a:moveTo>
                    <a:pt x="31" y="34"/>
                  </a:moveTo>
                  <a:cubicBezTo>
                    <a:pt x="31" y="34"/>
                    <a:pt x="31" y="34"/>
                    <a:pt x="31" y="34"/>
                  </a:cubicBezTo>
                  <a:cubicBezTo>
                    <a:pt x="31" y="34"/>
                    <a:pt x="31" y="34"/>
                    <a:pt x="31" y="34"/>
                  </a:cubicBezTo>
                  <a:cubicBezTo>
                    <a:pt x="31" y="34"/>
                    <a:pt x="31" y="34"/>
                    <a:pt x="31" y="34"/>
                  </a:cubicBezTo>
                  <a:moveTo>
                    <a:pt x="21" y="33"/>
                  </a:moveTo>
                  <a:cubicBezTo>
                    <a:pt x="21" y="33"/>
                    <a:pt x="21" y="33"/>
                    <a:pt x="21" y="33"/>
                  </a:cubicBezTo>
                  <a:cubicBezTo>
                    <a:pt x="21" y="32"/>
                    <a:pt x="21" y="32"/>
                    <a:pt x="21" y="32"/>
                  </a:cubicBezTo>
                  <a:cubicBezTo>
                    <a:pt x="21" y="33"/>
                    <a:pt x="21" y="33"/>
                    <a:pt x="21" y="33"/>
                  </a:cubicBezTo>
                  <a:cubicBezTo>
                    <a:pt x="21" y="33"/>
                    <a:pt x="21" y="33"/>
                    <a:pt x="21" y="33"/>
                  </a:cubicBezTo>
                  <a:moveTo>
                    <a:pt x="23" y="33"/>
                  </a:moveTo>
                  <a:cubicBezTo>
                    <a:pt x="23" y="33"/>
                    <a:pt x="23" y="33"/>
                    <a:pt x="23" y="33"/>
                  </a:cubicBezTo>
                  <a:cubicBezTo>
                    <a:pt x="23" y="32"/>
                    <a:pt x="23" y="32"/>
                    <a:pt x="23" y="32"/>
                  </a:cubicBezTo>
                  <a:cubicBezTo>
                    <a:pt x="23" y="33"/>
                    <a:pt x="23" y="33"/>
                    <a:pt x="23" y="33"/>
                  </a:cubicBezTo>
                  <a:cubicBezTo>
                    <a:pt x="23" y="33"/>
                    <a:pt x="23" y="33"/>
                    <a:pt x="23" y="33"/>
                  </a:cubicBezTo>
                  <a:moveTo>
                    <a:pt x="31" y="33"/>
                  </a:moveTo>
                  <a:cubicBezTo>
                    <a:pt x="32" y="33"/>
                    <a:pt x="32" y="32"/>
                    <a:pt x="32" y="32"/>
                  </a:cubicBezTo>
                  <a:cubicBezTo>
                    <a:pt x="32" y="32"/>
                    <a:pt x="32" y="32"/>
                    <a:pt x="32" y="32"/>
                  </a:cubicBezTo>
                  <a:cubicBezTo>
                    <a:pt x="32" y="32"/>
                    <a:pt x="32" y="32"/>
                    <a:pt x="32" y="32"/>
                  </a:cubicBezTo>
                  <a:cubicBezTo>
                    <a:pt x="32" y="33"/>
                    <a:pt x="31" y="33"/>
                    <a:pt x="31" y="33"/>
                  </a:cubicBezTo>
                  <a:moveTo>
                    <a:pt x="13" y="33"/>
                  </a:moveTo>
                  <a:cubicBezTo>
                    <a:pt x="13" y="33"/>
                    <a:pt x="12" y="33"/>
                    <a:pt x="12" y="32"/>
                  </a:cubicBezTo>
                  <a:cubicBezTo>
                    <a:pt x="12" y="32"/>
                    <a:pt x="12" y="32"/>
                    <a:pt x="12" y="32"/>
                  </a:cubicBezTo>
                  <a:cubicBezTo>
                    <a:pt x="12" y="32"/>
                    <a:pt x="12" y="32"/>
                    <a:pt x="12" y="32"/>
                  </a:cubicBezTo>
                  <a:cubicBezTo>
                    <a:pt x="12" y="32"/>
                    <a:pt x="13" y="33"/>
                    <a:pt x="13" y="33"/>
                  </a:cubicBezTo>
                  <a:moveTo>
                    <a:pt x="11" y="32"/>
                  </a:moveTo>
                  <a:cubicBezTo>
                    <a:pt x="11" y="31"/>
                    <a:pt x="11" y="31"/>
                    <a:pt x="11" y="31"/>
                  </a:cubicBezTo>
                  <a:cubicBezTo>
                    <a:pt x="12" y="31"/>
                    <a:pt x="12" y="31"/>
                    <a:pt x="12" y="31"/>
                  </a:cubicBezTo>
                  <a:cubicBezTo>
                    <a:pt x="12" y="31"/>
                    <a:pt x="12" y="31"/>
                    <a:pt x="12" y="31"/>
                  </a:cubicBezTo>
                  <a:cubicBezTo>
                    <a:pt x="12" y="31"/>
                    <a:pt x="12" y="31"/>
                    <a:pt x="12" y="31"/>
                  </a:cubicBezTo>
                  <a:cubicBezTo>
                    <a:pt x="12" y="31"/>
                    <a:pt x="12" y="31"/>
                    <a:pt x="12" y="31"/>
                  </a:cubicBezTo>
                  <a:cubicBezTo>
                    <a:pt x="12" y="32"/>
                    <a:pt x="12" y="32"/>
                    <a:pt x="12" y="32"/>
                  </a:cubicBezTo>
                  <a:cubicBezTo>
                    <a:pt x="12" y="32"/>
                    <a:pt x="12" y="32"/>
                    <a:pt x="12" y="32"/>
                  </a:cubicBezTo>
                  <a:cubicBezTo>
                    <a:pt x="11" y="32"/>
                    <a:pt x="11" y="32"/>
                    <a:pt x="11" y="32"/>
                  </a:cubicBezTo>
                  <a:moveTo>
                    <a:pt x="32" y="31"/>
                  </a:moveTo>
                  <a:cubicBezTo>
                    <a:pt x="32" y="31"/>
                    <a:pt x="32" y="31"/>
                    <a:pt x="32" y="31"/>
                  </a:cubicBezTo>
                  <a:cubicBezTo>
                    <a:pt x="33" y="31"/>
                    <a:pt x="33" y="31"/>
                    <a:pt x="33" y="31"/>
                  </a:cubicBezTo>
                  <a:cubicBezTo>
                    <a:pt x="33" y="32"/>
                    <a:pt x="33" y="32"/>
                    <a:pt x="33" y="32"/>
                  </a:cubicBezTo>
                  <a:cubicBezTo>
                    <a:pt x="33" y="32"/>
                    <a:pt x="33" y="32"/>
                    <a:pt x="33" y="32"/>
                  </a:cubicBezTo>
                  <a:cubicBezTo>
                    <a:pt x="32" y="32"/>
                    <a:pt x="32" y="32"/>
                    <a:pt x="32" y="32"/>
                  </a:cubicBezTo>
                  <a:cubicBezTo>
                    <a:pt x="32" y="31"/>
                    <a:pt x="32" y="31"/>
                    <a:pt x="32" y="31"/>
                  </a:cubicBezTo>
                  <a:cubicBezTo>
                    <a:pt x="32" y="31"/>
                    <a:pt x="32" y="31"/>
                    <a:pt x="32" y="31"/>
                  </a:cubicBezTo>
                  <a:cubicBezTo>
                    <a:pt x="32" y="31"/>
                    <a:pt x="32" y="31"/>
                    <a:pt x="32" y="31"/>
                  </a:cubicBezTo>
                  <a:moveTo>
                    <a:pt x="11" y="32"/>
                  </a:moveTo>
                  <a:cubicBezTo>
                    <a:pt x="10" y="32"/>
                    <a:pt x="10" y="32"/>
                    <a:pt x="10" y="32"/>
                  </a:cubicBezTo>
                  <a:cubicBezTo>
                    <a:pt x="10" y="31"/>
                    <a:pt x="10" y="31"/>
                    <a:pt x="10" y="31"/>
                  </a:cubicBezTo>
                  <a:cubicBezTo>
                    <a:pt x="11" y="31"/>
                    <a:pt x="11" y="31"/>
                    <a:pt x="11" y="31"/>
                  </a:cubicBezTo>
                  <a:cubicBezTo>
                    <a:pt x="11" y="32"/>
                    <a:pt x="11" y="32"/>
                    <a:pt x="11" y="32"/>
                  </a:cubicBezTo>
                  <a:moveTo>
                    <a:pt x="34" y="32"/>
                  </a:moveTo>
                  <a:cubicBezTo>
                    <a:pt x="33" y="31"/>
                    <a:pt x="33" y="31"/>
                    <a:pt x="33" y="31"/>
                  </a:cubicBezTo>
                  <a:cubicBezTo>
                    <a:pt x="34" y="31"/>
                    <a:pt x="34" y="31"/>
                    <a:pt x="34" y="31"/>
                  </a:cubicBezTo>
                  <a:cubicBezTo>
                    <a:pt x="34" y="32"/>
                    <a:pt x="34" y="32"/>
                    <a:pt x="34" y="32"/>
                  </a:cubicBezTo>
                  <a:cubicBezTo>
                    <a:pt x="34" y="32"/>
                    <a:pt x="34" y="32"/>
                    <a:pt x="34" y="32"/>
                  </a:cubicBezTo>
                  <a:moveTo>
                    <a:pt x="21" y="32"/>
                  </a:moveTo>
                  <a:cubicBezTo>
                    <a:pt x="21" y="32"/>
                    <a:pt x="21" y="32"/>
                    <a:pt x="21" y="32"/>
                  </a:cubicBezTo>
                  <a:cubicBezTo>
                    <a:pt x="21" y="31"/>
                    <a:pt x="21" y="31"/>
                    <a:pt x="21" y="31"/>
                  </a:cubicBezTo>
                  <a:cubicBezTo>
                    <a:pt x="21" y="32"/>
                    <a:pt x="21" y="32"/>
                    <a:pt x="21" y="32"/>
                  </a:cubicBezTo>
                  <a:cubicBezTo>
                    <a:pt x="21" y="32"/>
                    <a:pt x="21" y="32"/>
                    <a:pt x="21" y="32"/>
                  </a:cubicBezTo>
                  <a:cubicBezTo>
                    <a:pt x="21" y="32"/>
                    <a:pt x="21" y="32"/>
                    <a:pt x="21" y="32"/>
                  </a:cubicBezTo>
                  <a:moveTo>
                    <a:pt x="24" y="32"/>
                  </a:moveTo>
                  <a:cubicBezTo>
                    <a:pt x="23" y="32"/>
                    <a:pt x="23" y="32"/>
                    <a:pt x="23" y="32"/>
                  </a:cubicBezTo>
                  <a:cubicBezTo>
                    <a:pt x="23" y="32"/>
                    <a:pt x="23" y="32"/>
                    <a:pt x="23" y="32"/>
                  </a:cubicBezTo>
                  <a:cubicBezTo>
                    <a:pt x="23" y="31"/>
                    <a:pt x="23" y="31"/>
                    <a:pt x="23" y="31"/>
                  </a:cubicBezTo>
                  <a:cubicBezTo>
                    <a:pt x="24" y="32"/>
                    <a:pt x="24" y="32"/>
                    <a:pt x="24" y="32"/>
                  </a:cubicBezTo>
                  <a:cubicBezTo>
                    <a:pt x="24" y="32"/>
                    <a:pt x="24" y="32"/>
                    <a:pt x="24" y="32"/>
                  </a:cubicBezTo>
                  <a:moveTo>
                    <a:pt x="10" y="32"/>
                  </a:moveTo>
                  <a:cubicBezTo>
                    <a:pt x="9" y="31"/>
                    <a:pt x="9" y="31"/>
                    <a:pt x="9" y="31"/>
                  </a:cubicBezTo>
                  <a:cubicBezTo>
                    <a:pt x="9" y="31"/>
                    <a:pt x="9" y="31"/>
                    <a:pt x="9" y="31"/>
                  </a:cubicBezTo>
                  <a:cubicBezTo>
                    <a:pt x="9" y="31"/>
                    <a:pt x="9" y="31"/>
                    <a:pt x="9" y="31"/>
                  </a:cubicBezTo>
                  <a:cubicBezTo>
                    <a:pt x="10" y="31"/>
                    <a:pt x="10" y="31"/>
                    <a:pt x="10" y="31"/>
                  </a:cubicBezTo>
                  <a:cubicBezTo>
                    <a:pt x="10" y="32"/>
                    <a:pt x="10" y="32"/>
                    <a:pt x="10" y="32"/>
                  </a:cubicBezTo>
                  <a:moveTo>
                    <a:pt x="35" y="32"/>
                  </a:moveTo>
                  <a:cubicBezTo>
                    <a:pt x="34" y="31"/>
                    <a:pt x="34" y="31"/>
                    <a:pt x="34" y="31"/>
                  </a:cubicBezTo>
                  <a:cubicBezTo>
                    <a:pt x="35" y="31"/>
                    <a:pt x="35" y="31"/>
                    <a:pt x="35" y="31"/>
                  </a:cubicBezTo>
                  <a:cubicBezTo>
                    <a:pt x="35" y="31"/>
                    <a:pt x="35" y="31"/>
                    <a:pt x="35" y="31"/>
                  </a:cubicBezTo>
                  <a:cubicBezTo>
                    <a:pt x="35" y="31"/>
                    <a:pt x="35" y="31"/>
                    <a:pt x="35" y="31"/>
                  </a:cubicBezTo>
                  <a:cubicBezTo>
                    <a:pt x="35" y="32"/>
                    <a:pt x="35" y="32"/>
                    <a:pt x="35" y="32"/>
                  </a:cubicBezTo>
                  <a:moveTo>
                    <a:pt x="20" y="31"/>
                  </a:moveTo>
                  <a:cubicBezTo>
                    <a:pt x="19" y="31"/>
                    <a:pt x="19" y="31"/>
                    <a:pt x="19" y="31"/>
                  </a:cubicBezTo>
                  <a:cubicBezTo>
                    <a:pt x="20" y="31"/>
                    <a:pt x="20" y="31"/>
                    <a:pt x="20" y="31"/>
                  </a:cubicBezTo>
                  <a:cubicBezTo>
                    <a:pt x="20" y="31"/>
                    <a:pt x="20" y="31"/>
                    <a:pt x="20" y="31"/>
                  </a:cubicBezTo>
                  <a:cubicBezTo>
                    <a:pt x="20" y="31"/>
                    <a:pt x="20" y="31"/>
                    <a:pt x="20" y="31"/>
                  </a:cubicBezTo>
                  <a:moveTo>
                    <a:pt x="24" y="31"/>
                  </a:moveTo>
                  <a:cubicBezTo>
                    <a:pt x="25" y="31"/>
                    <a:pt x="25" y="31"/>
                    <a:pt x="25" y="31"/>
                  </a:cubicBezTo>
                  <a:cubicBezTo>
                    <a:pt x="25" y="31"/>
                    <a:pt x="25" y="31"/>
                    <a:pt x="25" y="31"/>
                  </a:cubicBezTo>
                  <a:cubicBezTo>
                    <a:pt x="24" y="31"/>
                    <a:pt x="24" y="31"/>
                    <a:pt x="24" y="31"/>
                  </a:cubicBezTo>
                  <a:cubicBezTo>
                    <a:pt x="24" y="31"/>
                    <a:pt x="24" y="31"/>
                    <a:pt x="24" y="31"/>
                  </a:cubicBezTo>
                  <a:moveTo>
                    <a:pt x="3" y="32"/>
                  </a:moveTo>
                  <a:cubicBezTo>
                    <a:pt x="3" y="31"/>
                    <a:pt x="3" y="31"/>
                    <a:pt x="3" y="30"/>
                  </a:cubicBezTo>
                  <a:cubicBezTo>
                    <a:pt x="4" y="31"/>
                    <a:pt x="4" y="31"/>
                    <a:pt x="4" y="31"/>
                  </a:cubicBezTo>
                  <a:cubicBezTo>
                    <a:pt x="4" y="31"/>
                    <a:pt x="4" y="31"/>
                    <a:pt x="4" y="31"/>
                  </a:cubicBezTo>
                  <a:cubicBezTo>
                    <a:pt x="3" y="32"/>
                    <a:pt x="3" y="32"/>
                    <a:pt x="3" y="32"/>
                  </a:cubicBezTo>
                  <a:moveTo>
                    <a:pt x="41" y="32"/>
                  </a:moveTo>
                  <a:cubicBezTo>
                    <a:pt x="41" y="31"/>
                    <a:pt x="41" y="31"/>
                    <a:pt x="41" y="31"/>
                  </a:cubicBezTo>
                  <a:cubicBezTo>
                    <a:pt x="41" y="31"/>
                    <a:pt x="41" y="31"/>
                    <a:pt x="41" y="31"/>
                  </a:cubicBezTo>
                  <a:cubicBezTo>
                    <a:pt x="41" y="30"/>
                    <a:pt x="41" y="30"/>
                    <a:pt x="41" y="30"/>
                  </a:cubicBezTo>
                  <a:cubicBezTo>
                    <a:pt x="41" y="31"/>
                    <a:pt x="41" y="31"/>
                    <a:pt x="41" y="32"/>
                  </a:cubicBezTo>
                  <a:moveTo>
                    <a:pt x="5" y="31"/>
                  </a:moveTo>
                  <a:cubicBezTo>
                    <a:pt x="5" y="31"/>
                    <a:pt x="6" y="31"/>
                    <a:pt x="6" y="31"/>
                  </a:cubicBezTo>
                  <a:cubicBezTo>
                    <a:pt x="7" y="30"/>
                    <a:pt x="7" y="30"/>
                    <a:pt x="7" y="30"/>
                  </a:cubicBezTo>
                  <a:cubicBezTo>
                    <a:pt x="7" y="30"/>
                    <a:pt x="7" y="30"/>
                    <a:pt x="7" y="30"/>
                  </a:cubicBezTo>
                  <a:cubicBezTo>
                    <a:pt x="6" y="31"/>
                    <a:pt x="6" y="31"/>
                    <a:pt x="6" y="31"/>
                  </a:cubicBezTo>
                  <a:cubicBezTo>
                    <a:pt x="6" y="31"/>
                    <a:pt x="6" y="31"/>
                    <a:pt x="6" y="31"/>
                  </a:cubicBezTo>
                  <a:cubicBezTo>
                    <a:pt x="6" y="31"/>
                    <a:pt x="5" y="31"/>
                    <a:pt x="5" y="31"/>
                  </a:cubicBezTo>
                  <a:cubicBezTo>
                    <a:pt x="4" y="31"/>
                    <a:pt x="4" y="31"/>
                    <a:pt x="4" y="31"/>
                  </a:cubicBezTo>
                  <a:cubicBezTo>
                    <a:pt x="4" y="31"/>
                    <a:pt x="4" y="31"/>
                    <a:pt x="4" y="31"/>
                  </a:cubicBezTo>
                  <a:cubicBezTo>
                    <a:pt x="4" y="31"/>
                    <a:pt x="4" y="31"/>
                    <a:pt x="4" y="31"/>
                  </a:cubicBezTo>
                  <a:cubicBezTo>
                    <a:pt x="5" y="31"/>
                    <a:pt x="5" y="31"/>
                    <a:pt x="5" y="31"/>
                  </a:cubicBezTo>
                  <a:moveTo>
                    <a:pt x="40" y="31"/>
                  </a:moveTo>
                  <a:cubicBezTo>
                    <a:pt x="40" y="31"/>
                    <a:pt x="40" y="31"/>
                    <a:pt x="40" y="31"/>
                  </a:cubicBezTo>
                  <a:cubicBezTo>
                    <a:pt x="39" y="31"/>
                    <a:pt x="39" y="31"/>
                    <a:pt x="38" y="31"/>
                  </a:cubicBezTo>
                  <a:cubicBezTo>
                    <a:pt x="38" y="31"/>
                    <a:pt x="38" y="31"/>
                    <a:pt x="38" y="31"/>
                  </a:cubicBezTo>
                  <a:cubicBezTo>
                    <a:pt x="38" y="30"/>
                    <a:pt x="38" y="30"/>
                    <a:pt x="38" y="30"/>
                  </a:cubicBezTo>
                  <a:cubicBezTo>
                    <a:pt x="38" y="30"/>
                    <a:pt x="38" y="30"/>
                    <a:pt x="38" y="30"/>
                  </a:cubicBezTo>
                  <a:cubicBezTo>
                    <a:pt x="38" y="31"/>
                    <a:pt x="38" y="31"/>
                    <a:pt x="38" y="31"/>
                  </a:cubicBezTo>
                  <a:cubicBezTo>
                    <a:pt x="39" y="31"/>
                    <a:pt x="39" y="31"/>
                    <a:pt x="40" y="31"/>
                  </a:cubicBezTo>
                  <a:cubicBezTo>
                    <a:pt x="40" y="31"/>
                    <a:pt x="40" y="31"/>
                    <a:pt x="40" y="31"/>
                  </a:cubicBezTo>
                  <a:cubicBezTo>
                    <a:pt x="40" y="31"/>
                    <a:pt x="40" y="31"/>
                    <a:pt x="40" y="31"/>
                  </a:cubicBezTo>
                  <a:cubicBezTo>
                    <a:pt x="40" y="31"/>
                    <a:pt x="40" y="31"/>
                    <a:pt x="40" y="31"/>
                  </a:cubicBezTo>
                  <a:moveTo>
                    <a:pt x="20" y="32"/>
                  </a:moveTo>
                  <a:cubicBezTo>
                    <a:pt x="20" y="31"/>
                    <a:pt x="20" y="31"/>
                    <a:pt x="20" y="31"/>
                  </a:cubicBezTo>
                  <a:cubicBezTo>
                    <a:pt x="21" y="31"/>
                    <a:pt x="21" y="31"/>
                    <a:pt x="21" y="31"/>
                  </a:cubicBezTo>
                  <a:cubicBezTo>
                    <a:pt x="21" y="30"/>
                    <a:pt x="21" y="30"/>
                    <a:pt x="21" y="30"/>
                  </a:cubicBezTo>
                  <a:cubicBezTo>
                    <a:pt x="21" y="30"/>
                    <a:pt x="21" y="30"/>
                    <a:pt x="21" y="30"/>
                  </a:cubicBezTo>
                  <a:cubicBezTo>
                    <a:pt x="21" y="30"/>
                    <a:pt x="21" y="30"/>
                    <a:pt x="21" y="30"/>
                  </a:cubicBezTo>
                  <a:cubicBezTo>
                    <a:pt x="21" y="31"/>
                    <a:pt x="21" y="31"/>
                    <a:pt x="20" y="32"/>
                  </a:cubicBezTo>
                  <a:moveTo>
                    <a:pt x="24" y="32"/>
                  </a:moveTo>
                  <a:cubicBezTo>
                    <a:pt x="24" y="31"/>
                    <a:pt x="23" y="31"/>
                    <a:pt x="23" y="30"/>
                  </a:cubicBezTo>
                  <a:cubicBezTo>
                    <a:pt x="23" y="30"/>
                    <a:pt x="23" y="30"/>
                    <a:pt x="23" y="30"/>
                  </a:cubicBezTo>
                  <a:cubicBezTo>
                    <a:pt x="23" y="30"/>
                    <a:pt x="23" y="30"/>
                    <a:pt x="23" y="30"/>
                  </a:cubicBezTo>
                  <a:cubicBezTo>
                    <a:pt x="24" y="31"/>
                    <a:pt x="24" y="31"/>
                    <a:pt x="24" y="31"/>
                  </a:cubicBezTo>
                  <a:cubicBezTo>
                    <a:pt x="24" y="31"/>
                    <a:pt x="24" y="31"/>
                    <a:pt x="24" y="31"/>
                  </a:cubicBezTo>
                  <a:cubicBezTo>
                    <a:pt x="24" y="32"/>
                    <a:pt x="24" y="32"/>
                    <a:pt x="24" y="32"/>
                  </a:cubicBezTo>
                  <a:moveTo>
                    <a:pt x="9" y="31"/>
                  </a:moveTo>
                  <a:cubicBezTo>
                    <a:pt x="8" y="31"/>
                    <a:pt x="8" y="31"/>
                    <a:pt x="8" y="31"/>
                  </a:cubicBezTo>
                  <a:cubicBezTo>
                    <a:pt x="8" y="30"/>
                    <a:pt x="8" y="30"/>
                    <a:pt x="8" y="30"/>
                  </a:cubicBezTo>
                  <a:cubicBezTo>
                    <a:pt x="9" y="31"/>
                    <a:pt x="9" y="31"/>
                    <a:pt x="9" y="31"/>
                  </a:cubicBezTo>
                  <a:cubicBezTo>
                    <a:pt x="9" y="31"/>
                    <a:pt x="9" y="31"/>
                    <a:pt x="9" y="31"/>
                  </a:cubicBezTo>
                  <a:cubicBezTo>
                    <a:pt x="9" y="31"/>
                    <a:pt x="9" y="31"/>
                    <a:pt x="9" y="31"/>
                  </a:cubicBezTo>
                  <a:moveTo>
                    <a:pt x="36" y="31"/>
                  </a:moveTo>
                  <a:cubicBezTo>
                    <a:pt x="35" y="31"/>
                    <a:pt x="35" y="31"/>
                    <a:pt x="35" y="31"/>
                  </a:cubicBezTo>
                  <a:cubicBezTo>
                    <a:pt x="35" y="31"/>
                    <a:pt x="35" y="31"/>
                    <a:pt x="35" y="31"/>
                  </a:cubicBezTo>
                  <a:cubicBezTo>
                    <a:pt x="36" y="30"/>
                    <a:pt x="36" y="30"/>
                    <a:pt x="36" y="30"/>
                  </a:cubicBezTo>
                  <a:cubicBezTo>
                    <a:pt x="36" y="31"/>
                    <a:pt x="36" y="31"/>
                    <a:pt x="36" y="31"/>
                  </a:cubicBezTo>
                  <a:cubicBezTo>
                    <a:pt x="36" y="31"/>
                    <a:pt x="36" y="31"/>
                    <a:pt x="36" y="31"/>
                  </a:cubicBezTo>
                  <a:moveTo>
                    <a:pt x="40" y="30"/>
                  </a:moveTo>
                  <a:cubicBezTo>
                    <a:pt x="39" y="30"/>
                    <a:pt x="39" y="29"/>
                    <a:pt x="39" y="29"/>
                  </a:cubicBezTo>
                  <a:cubicBezTo>
                    <a:pt x="40" y="29"/>
                    <a:pt x="40" y="29"/>
                    <a:pt x="40" y="29"/>
                  </a:cubicBezTo>
                  <a:cubicBezTo>
                    <a:pt x="40" y="30"/>
                    <a:pt x="40" y="30"/>
                    <a:pt x="40" y="30"/>
                  </a:cubicBezTo>
                  <a:cubicBezTo>
                    <a:pt x="40" y="30"/>
                    <a:pt x="40" y="30"/>
                    <a:pt x="40" y="30"/>
                  </a:cubicBezTo>
                  <a:cubicBezTo>
                    <a:pt x="40" y="30"/>
                    <a:pt x="40" y="30"/>
                    <a:pt x="40" y="30"/>
                  </a:cubicBezTo>
                  <a:moveTo>
                    <a:pt x="5" y="30"/>
                  </a:moveTo>
                  <a:cubicBezTo>
                    <a:pt x="4" y="30"/>
                    <a:pt x="4" y="30"/>
                    <a:pt x="4" y="30"/>
                  </a:cubicBezTo>
                  <a:cubicBezTo>
                    <a:pt x="5" y="29"/>
                    <a:pt x="5" y="29"/>
                    <a:pt x="5" y="29"/>
                  </a:cubicBezTo>
                  <a:cubicBezTo>
                    <a:pt x="5" y="29"/>
                    <a:pt x="5" y="29"/>
                    <a:pt x="5" y="29"/>
                  </a:cubicBezTo>
                  <a:cubicBezTo>
                    <a:pt x="5" y="29"/>
                    <a:pt x="5" y="30"/>
                    <a:pt x="5" y="30"/>
                  </a:cubicBezTo>
                  <a:cubicBezTo>
                    <a:pt x="5" y="30"/>
                    <a:pt x="5" y="30"/>
                    <a:pt x="5" y="30"/>
                  </a:cubicBezTo>
                  <a:moveTo>
                    <a:pt x="4" y="30"/>
                  </a:moveTo>
                  <a:cubicBezTo>
                    <a:pt x="3" y="29"/>
                    <a:pt x="3" y="29"/>
                    <a:pt x="3" y="29"/>
                  </a:cubicBezTo>
                  <a:cubicBezTo>
                    <a:pt x="3" y="29"/>
                    <a:pt x="3" y="29"/>
                    <a:pt x="3" y="29"/>
                  </a:cubicBezTo>
                  <a:cubicBezTo>
                    <a:pt x="4" y="29"/>
                    <a:pt x="4" y="29"/>
                    <a:pt x="4" y="29"/>
                  </a:cubicBezTo>
                  <a:cubicBezTo>
                    <a:pt x="4" y="29"/>
                    <a:pt x="4" y="29"/>
                    <a:pt x="4" y="29"/>
                  </a:cubicBezTo>
                  <a:cubicBezTo>
                    <a:pt x="4" y="30"/>
                    <a:pt x="4" y="30"/>
                    <a:pt x="4" y="30"/>
                  </a:cubicBezTo>
                  <a:moveTo>
                    <a:pt x="40" y="30"/>
                  </a:moveTo>
                  <a:cubicBezTo>
                    <a:pt x="40" y="29"/>
                    <a:pt x="40" y="29"/>
                    <a:pt x="40" y="29"/>
                  </a:cubicBezTo>
                  <a:cubicBezTo>
                    <a:pt x="41" y="29"/>
                    <a:pt x="41" y="29"/>
                    <a:pt x="41" y="29"/>
                  </a:cubicBezTo>
                  <a:cubicBezTo>
                    <a:pt x="41" y="29"/>
                    <a:pt x="41" y="29"/>
                    <a:pt x="41" y="29"/>
                  </a:cubicBezTo>
                  <a:cubicBezTo>
                    <a:pt x="41" y="29"/>
                    <a:pt x="41" y="29"/>
                    <a:pt x="41" y="29"/>
                  </a:cubicBezTo>
                  <a:cubicBezTo>
                    <a:pt x="40" y="30"/>
                    <a:pt x="40" y="30"/>
                    <a:pt x="40" y="30"/>
                  </a:cubicBezTo>
                  <a:moveTo>
                    <a:pt x="39" y="30"/>
                  </a:moveTo>
                  <a:cubicBezTo>
                    <a:pt x="39" y="30"/>
                    <a:pt x="39" y="30"/>
                    <a:pt x="39" y="30"/>
                  </a:cubicBezTo>
                  <a:cubicBezTo>
                    <a:pt x="39" y="30"/>
                    <a:pt x="39" y="30"/>
                    <a:pt x="39" y="30"/>
                  </a:cubicBezTo>
                  <a:cubicBezTo>
                    <a:pt x="38" y="29"/>
                    <a:pt x="38" y="29"/>
                    <a:pt x="38" y="29"/>
                  </a:cubicBezTo>
                  <a:cubicBezTo>
                    <a:pt x="38" y="29"/>
                    <a:pt x="39" y="29"/>
                    <a:pt x="39" y="29"/>
                  </a:cubicBezTo>
                  <a:cubicBezTo>
                    <a:pt x="39" y="29"/>
                    <a:pt x="39" y="30"/>
                    <a:pt x="39" y="30"/>
                  </a:cubicBezTo>
                  <a:moveTo>
                    <a:pt x="5" y="30"/>
                  </a:moveTo>
                  <a:cubicBezTo>
                    <a:pt x="5" y="30"/>
                    <a:pt x="5" y="29"/>
                    <a:pt x="6" y="29"/>
                  </a:cubicBezTo>
                  <a:cubicBezTo>
                    <a:pt x="6" y="29"/>
                    <a:pt x="6" y="29"/>
                    <a:pt x="6" y="29"/>
                  </a:cubicBezTo>
                  <a:cubicBezTo>
                    <a:pt x="6" y="29"/>
                    <a:pt x="6" y="29"/>
                    <a:pt x="6" y="30"/>
                  </a:cubicBezTo>
                  <a:cubicBezTo>
                    <a:pt x="6" y="30"/>
                    <a:pt x="6" y="30"/>
                    <a:pt x="6" y="30"/>
                  </a:cubicBezTo>
                  <a:cubicBezTo>
                    <a:pt x="5" y="30"/>
                    <a:pt x="5" y="30"/>
                    <a:pt x="5" y="30"/>
                  </a:cubicBezTo>
                  <a:moveTo>
                    <a:pt x="3" y="29"/>
                  </a:moveTo>
                  <a:cubicBezTo>
                    <a:pt x="3" y="29"/>
                    <a:pt x="3" y="29"/>
                    <a:pt x="3" y="29"/>
                  </a:cubicBezTo>
                  <a:cubicBezTo>
                    <a:pt x="2" y="28"/>
                    <a:pt x="2" y="28"/>
                    <a:pt x="2" y="28"/>
                  </a:cubicBezTo>
                  <a:cubicBezTo>
                    <a:pt x="3" y="29"/>
                    <a:pt x="3" y="29"/>
                    <a:pt x="3" y="29"/>
                  </a:cubicBezTo>
                  <a:cubicBezTo>
                    <a:pt x="3" y="29"/>
                    <a:pt x="3" y="29"/>
                    <a:pt x="3" y="29"/>
                  </a:cubicBezTo>
                  <a:moveTo>
                    <a:pt x="19" y="29"/>
                  </a:moveTo>
                  <a:cubicBezTo>
                    <a:pt x="18" y="29"/>
                    <a:pt x="18" y="29"/>
                    <a:pt x="18" y="29"/>
                  </a:cubicBezTo>
                  <a:cubicBezTo>
                    <a:pt x="18" y="28"/>
                    <a:pt x="18" y="28"/>
                    <a:pt x="18" y="28"/>
                  </a:cubicBezTo>
                  <a:cubicBezTo>
                    <a:pt x="18" y="29"/>
                    <a:pt x="18" y="29"/>
                    <a:pt x="18" y="29"/>
                  </a:cubicBezTo>
                  <a:cubicBezTo>
                    <a:pt x="19" y="29"/>
                    <a:pt x="19" y="29"/>
                    <a:pt x="19" y="29"/>
                  </a:cubicBezTo>
                  <a:cubicBezTo>
                    <a:pt x="19" y="29"/>
                    <a:pt x="19" y="29"/>
                    <a:pt x="19" y="29"/>
                  </a:cubicBezTo>
                  <a:moveTo>
                    <a:pt x="42" y="29"/>
                  </a:moveTo>
                  <a:cubicBezTo>
                    <a:pt x="42" y="29"/>
                    <a:pt x="42" y="29"/>
                    <a:pt x="42" y="29"/>
                  </a:cubicBezTo>
                  <a:cubicBezTo>
                    <a:pt x="42" y="28"/>
                    <a:pt x="42" y="28"/>
                    <a:pt x="42" y="28"/>
                  </a:cubicBezTo>
                  <a:cubicBezTo>
                    <a:pt x="42" y="29"/>
                    <a:pt x="42" y="29"/>
                    <a:pt x="42" y="29"/>
                  </a:cubicBezTo>
                  <a:cubicBezTo>
                    <a:pt x="42" y="29"/>
                    <a:pt x="42" y="29"/>
                    <a:pt x="42" y="29"/>
                  </a:cubicBezTo>
                  <a:moveTo>
                    <a:pt x="26" y="29"/>
                  </a:moveTo>
                  <a:cubicBezTo>
                    <a:pt x="26" y="29"/>
                    <a:pt x="26" y="29"/>
                    <a:pt x="26" y="29"/>
                  </a:cubicBezTo>
                  <a:cubicBezTo>
                    <a:pt x="26" y="29"/>
                    <a:pt x="26" y="29"/>
                    <a:pt x="26" y="29"/>
                  </a:cubicBezTo>
                  <a:cubicBezTo>
                    <a:pt x="26" y="28"/>
                    <a:pt x="26" y="28"/>
                    <a:pt x="26" y="28"/>
                  </a:cubicBezTo>
                  <a:cubicBezTo>
                    <a:pt x="26" y="29"/>
                    <a:pt x="26" y="29"/>
                    <a:pt x="26" y="29"/>
                  </a:cubicBezTo>
                  <a:cubicBezTo>
                    <a:pt x="26" y="29"/>
                    <a:pt x="26" y="29"/>
                    <a:pt x="26" y="29"/>
                  </a:cubicBezTo>
                  <a:moveTo>
                    <a:pt x="6" y="29"/>
                  </a:moveTo>
                  <a:cubicBezTo>
                    <a:pt x="6" y="29"/>
                    <a:pt x="6" y="29"/>
                    <a:pt x="7" y="28"/>
                  </a:cubicBezTo>
                  <a:cubicBezTo>
                    <a:pt x="7" y="29"/>
                    <a:pt x="7" y="29"/>
                    <a:pt x="8" y="30"/>
                  </a:cubicBezTo>
                  <a:cubicBezTo>
                    <a:pt x="8" y="30"/>
                    <a:pt x="8" y="30"/>
                    <a:pt x="8" y="30"/>
                  </a:cubicBezTo>
                  <a:cubicBezTo>
                    <a:pt x="8" y="30"/>
                    <a:pt x="8" y="30"/>
                    <a:pt x="8" y="30"/>
                  </a:cubicBezTo>
                  <a:cubicBezTo>
                    <a:pt x="7" y="30"/>
                    <a:pt x="7" y="30"/>
                    <a:pt x="7" y="29"/>
                  </a:cubicBezTo>
                  <a:cubicBezTo>
                    <a:pt x="7" y="29"/>
                    <a:pt x="7" y="29"/>
                    <a:pt x="7" y="29"/>
                  </a:cubicBezTo>
                  <a:cubicBezTo>
                    <a:pt x="7" y="29"/>
                    <a:pt x="7" y="29"/>
                    <a:pt x="7" y="29"/>
                  </a:cubicBezTo>
                  <a:cubicBezTo>
                    <a:pt x="6" y="29"/>
                    <a:pt x="6" y="29"/>
                    <a:pt x="6" y="29"/>
                  </a:cubicBezTo>
                  <a:cubicBezTo>
                    <a:pt x="6" y="29"/>
                    <a:pt x="6" y="29"/>
                    <a:pt x="6" y="29"/>
                  </a:cubicBezTo>
                  <a:moveTo>
                    <a:pt x="37" y="30"/>
                  </a:moveTo>
                  <a:cubicBezTo>
                    <a:pt x="36" y="30"/>
                    <a:pt x="36" y="30"/>
                    <a:pt x="36" y="30"/>
                  </a:cubicBezTo>
                  <a:cubicBezTo>
                    <a:pt x="37" y="29"/>
                    <a:pt x="37" y="29"/>
                    <a:pt x="38" y="28"/>
                  </a:cubicBezTo>
                  <a:cubicBezTo>
                    <a:pt x="38" y="29"/>
                    <a:pt x="38" y="29"/>
                    <a:pt x="38" y="29"/>
                  </a:cubicBezTo>
                  <a:cubicBezTo>
                    <a:pt x="38" y="29"/>
                    <a:pt x="38" y="29"/>
                    <a:pt x="38" y="29"/>
                  </a:cubicBezTo>
                  <a:cubicBezTo>
                    <a:pt x="38" y="29"/>
                    <a:pt x="38" y="29"/>
                    <a:pt x="38" y="29"/>
                  </a:cubicBezTo>
                  <a:cubicBezTo>
                    <a:pt x="38" y="29"/>
                    <a:pt x="38" y="29"/>
                    <a:pt x="38" y="29"/>
                  </a:cubicBezTo>
                  <a:cubicBezTo>
                    <a:pt x="37" y="29"/>
                    <a:pt x="37" y="29"/>
                    <a:pt x="37" y="29"/>
                  </a:cubicBezTo>
                  <a:cubicBezTo>
                    <a:pt x="37" y="30"/>
                    <a:pt x="37" y="30"/>
                    <a:pt x="37" y="30"/>
                  </a:cubicBezTo>
                  <a:cubicBezTo>
                    <a:pt x="37" y="30"/>
                    <a:pt x="37" y="30"/>
                    <a:pt x="37" y="30"/>
                  </a:cubicBezTo>
                  <a:moveTo>
                    <a:pt x="21" y="27"/>
                  </a:moveTo>
                  <a:cubicBezTo>
                    <a:pt x="21" y="27"/>
                    <a:pt x="21" y="27"/>
                    <a:pt x="21" y="27"/>
                  </a:cubicBezTo>
                  <a:cubicBezTo>
                    <a:pt x="21" y="27"/>
                    <a:pt x="21" y="27"/>
                    <a:pt x="21" y="27"/>
                  </a:cubicBezTo>
                  <a:cubicBezTo>
                    <a:pt x="21" y="27"/>
                    <a:pt x="21" y="27"/>
                    <a:pt x="21" y="27"/>
                  </a:cubicBezTo>
                  <a:moveTo>
                    <a:pt x="23" y="27"/>
                  </a:moveTo>
                  <a:cubicBezTo>
                    <a:pt x="23" y="27"/>
                    <a:pt x="23" y="27"/>
                    <a:pt x="23" y="27"/>
                  </a:cubicBezTo>
                  <a:cubicBezTo>
                    <a:pt x="23" y="27"/>
                    <a:pt x="23" y="27"/>
                    <a:pt x="23" y="27"/>
                  </a:cubicBezTo>
                  <a:cubicBezTo>
                    <a:pt x="23" y="27"/>
                    <a:pt x="23" y="27"/>
                    <a:pt x="23" y="27"/>
                  </a:cubicBezTo>
                  <a:moveTo>
                    <a:pt x="15" y="28"/>
                  </a:moveTo>
                  <a:cubicBezTo>
                    <a:pt x="15" y="28"/>
                    <a:pt x="15" y="28"/>
                    <a:pt x="15" y="28"/>
                  </a:cubicBezTo>
                  <a:cubicBezTo>
                    <a:pt x="15" y="28"/>
                    <a:pt x="15" y="28"/>
                    <a:pt x="15" y="28"/>
                  </a:cubicBezTo>
                  <a:cubicBezTo>
                    <a:pt x="15" y="27"/>
                    <a:pt x="15" y="27"/>
                    <a:pt x="15" y="27"/>
                  </a:cubicBezTo>
                  <a:cubicBezTo>
                    <a:pt x="16" y="27"/>
                    <a:pt x="16" y="27"/>
                    <a:pt x="16" y="27"/>
                  </a:cubicBezTo>
                  <a:cubicBezTo>
                    <a:pt x="16" y="27"/>
                    <a:pt x="16" y="27"/>
                    <a:pt x="16" y="27"/>
                  </a:cubicBezTo>
                  <a:cubicBezTo>
                    <a:pt x="16" y="27"/>
                    <a:pt x="16" y="28"/>
                    <a:pt x="15" y="28"/>
                  </a:cubicBezTo>
                  <a:moveTo>
                    <a:pt x="29" y="28"/>
                  </a:moveTo>
                  <a:cubicBezTo>
                    <a:pt x="29" y="28"/>
                    <a:pt x="29" y="27"/>
                    <a:pt x="28" y="27"/>
                  </a:cubicBezTo>
                  <a:cubicBezTo>
                    <a:pt x="29" y="27"/>
                    <a:pt x="29" y="27"/>
                    <a:pt x="29" y="27"/>
                  </a:cubicBezTo>
                  <a:cubicBezTo>
                    <a:pt x="29" y="27"/>
                    <a:pt x="29" y="27"/>
                    <a:pt x="29" y="27"/>
                  </a:cubicBezTo>
                  <a:cubicBezTo>
                    <a:pt x="30" y="28"/>
                    <a:pt x="30" y="28"/>
                    <a:pt x="30" y="28"/>
                  </a:cubicBezTo>
                  <a:cubicBezTo>
                    <a:pt x="30" y="28"/>
                    <a:pt x="30" y="28"/>
                    <a:pt x="30" y="28"/>
                  </a:cubicBezTo>
                  <a:cubicBezTo>
                    <a:pt x="29" y="28"/>
                    <a:pt x="29" y="28"/>
                    <a:pt x="29" y="28"/>
                  </a:cubicBezTo>
                  <a:moveTo>
                    <a:pt x="16" y="28"/>
                  </a:moveTo>
                  <a:cubicBezTo>
                    <a:pt x="16" y="28"/>
                    <a:pt x="16" y="27"/>
                    <a:pt x="16" y="27"/>
                  </a:cubicBezTo>
                  <a:cubicBezTo>
                    <a:pt x="17" y="27"/>
                    <a:pt x="17" y="27"/>
                    <a:pt x="18" y="26"/>
                  </a:cubicBezTo>
                  <a:cubicBezTo>
                    <a:pt x="18" y="27"/>
                    <a:pt x="18" y="27"/>
                    <a:pt x="18" y="28"/>
                  </a:cubicBezTo>
                  <a:cubicBezTo>
                    <a:pt x="18" y="28"/>
                    <a:pt x="18" y="28"/>
                    <a:pt x="18" y="28"/>
                  </a:cubicBezTo>
                  <a:cubicBezTo>
                    <a:pt x="18" y="28"/>
                    <a:pt x="18" y="28"/>
                    <a:pt x="18" y="28"/>
                  </a:cubicBezTo>
                  <a:cubicBezTo>
                    <a:pt x="17" y="28"/>
                    <a:pt x="17" y="28"/>
                    <a:pt x="17" y="28"/>
                  </a:cubicBezTo>
                  <a:cubicBezTo>
                    <a:pt x="17" y="28"/>
                    <a:pt x="17" y="28"/>
                    <a:pt x="17" y="28"/>
                  </a:cubicBezTo>
                  <a:cubicBezTo>
                    <a:pt x="18" y="27"/>
                    <a:pt x="18" y="27"/>
                    <a:pt x="18" y="27"/>
                  </a:cubicBezTo>
                  <a:cubicBezTo>
                    <a:pt x="18" y="27"/>
                    <a:pt x="18" y="27"/>
                    <a:pt x="18" y="27"/>
                  </a:cubicBezTo>
                  <a:cubicBezTo>
                    <a:pt x="17" y="27"/>
                    <a:pt x="17" y="27"/>
                    <a:pt x="17" y="27"/>
                  </a:cubicBezTo>
                  <a:cubicBezTo>
                    <a:pt x="17" y="27"/>
                    <a:pt x="17" y="27"/>
                    <a:pt x="17" y="28"/>
                  </a:cubicBezTo>
                  <a:cubicBezTo>
                    <a:pt x="16" y="28"/>
                    <a:pt x="16" y="28"/>
                    <a:pt x="16" y="28"/>
                  </a:cubicBezTo>
                  <a:moveTo>
                    <a:pt x="27" y="28"/>
                  </a:moveTo>
                  <a:cubicBezTo>
                    <a:pt x="27" y="28"/>
                    <a:pt x="27" y="28"/>
                    <a:pt x="27" y="28"/>
                  </a:cubicBezTo>
                  <a:cubicBezTo>
                    <a:pt x="26" y="28"/>
                    <a:pt x="26" y="28"/>
                    <a:pt x="26" y="28"/>
                  </a:cubicBezTo>
                  <a:cubicBezTo>
                    <a:pt x="27" y="27"/>
                    <a:pt x="27" y="27"/>
                    <a:pt x="27" y="26"/>
                  </a:cubicBezTo>
                  <a:cubicBezTo>
                    <a:pt x="27" y="27"/>
                    <a:pt x="28" y="27"/>
                    <a:pt x="28" y="27"/>
                  </a:cubicBezTo>
                  <a:cubicBezTo>
                    <a:pt x="28" y="27"/>
                    <a:pt x="28" y="28"/>
                    <a:pt x="29" y="28"/>
                  </a:cubicBezTo>
                  <a:cubicBezTo>
                    <a:pt x="28" y="28"/>
                    <a:pt x="28" y="28"/>
                    <a:pt x="28" y="28"/>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moveTo>
                    <a:pt x="14" y="28"/>
                  </a:moveTo>
                  <a:cubicBezTo>
                    <a:pt x="14" y="27"/>
                    <a:pt x="14" y="27"/>
                    <a:pt x="14" y="27"/>
                  </a:cubicBezTo>
                  <a:cubicBezTo>
                    <a:pt x="14" y="27"/>
                    <a:pt x="14" y="26"/>
                    <a:pt x="15" y="26"/>
                  </a:cubicBezTo>
                  <a:cubicBezTo>
                    <a:pt x="15" y="26"/>
                    <a:pt x="15" y="26"/>
                    <a:pt x="15" y="26"/>
                  </a:cubicBezTo>
                  <a:cubicBezTo>
                    <a:pt x="15" y="26"/>
                    <a:pt x="15" y="26"/>
                    <a:pt x="15" y="26"/>
                  </a:cubicBezTo>
                  <a:cubicBezTo>
                    <a:pt x="14" y="28"/>
                    <a:pt x="14" y="28"/>
                    <a:pt x="14" y="28"/>
                  </a:cubicBezTo>
                  <a:moveTo>
                    <a:pt x="30" y="28"/>
                  </a:moveTo>
                  <a:cubicBezTo>
                    <a:pt x="29" y="26"/>
                    <a:pt x="29" y="26"/>
                    <a:pt x="29" y="26"/>
                  </a:cubicBezTo>
                  <a:cubicBezTo>
                    <a:pt x="30" y="26"/>
                    <a:pt x="30" y="26"/>
                    <a:pt x="30" y="26"/>
                  </a:cubicBezTo>
                  <a:cubicBezTo>
                    <a:pt x="30" y="26"/>
                    <a:pt x="30" y="26"/>
                    <a:pt x="30" y="26"/>
                  </a:cubicBezTo>
                  <a:cubicBezTo>
                    <a:pt x="30" y="26"/>
                    <a:pt x="30" y="27"/>
                    <a:pt x="30" y="27"/>
                  </a:cubicBezTo>
                  <a:cubicBezTo>
                    <a:pt x="30" y="28"/>
                    <a:pt x="30" y="28"/>
                    <a:pt x="30" y="28"/>
                  </a:cubicBezTo>
                  <a:moveTo>
                    <a:pt x="20" y="27"/>
                  </a:moveTo>
                  <a:cubicBezTo>
                    <a:pt x="20" y="27"/>
                    <a:pt x="20" y="27"/>
                    <a:pt x="20" y="27"/>
                  </a:cubicBezTo>
                  <a:cubicBezTo>
                    <a:pt x="21" y="27"/>
                    <a:pt x="21" y="26"/>
                    <a:pt x="21" y="26"/>
                  </a:cubicBezTo>
                  <a:cubicBezTo>
                    <a:pt x="21" y="26"/>
                    <a:pt x="21" y="26"/>
                    <a:pt x="21" y="26"/>
                  </a:cubicBezTo>
                  <a:cubicBezTo>
                    <a:pt x="20" y="27"/>
                    <a:pt x="20" y="27"/>
                    <a:pt x="20" y="27"/>
                  </a:cubicBezTo>
                  <a:moveTo>
                    <a:pt x="24" y="27"/>
                  </a:moveTo>
                  <a:cubicBezTo>
                    <a:pt x="23" y="26"/>
                    <a:pt x="23" y="26"/>
                    <a:pt x="23" y="26"/>
                  </a:cubicBezTo>
                  <a:cubicBezTo>
                    <a:pt x="23" y="26"/>
                    <a:pt x="23" y="26"/>
                    <a:pt x="23" y="26"/>
                  </a:cubicBezTo>
                  <a:cubicBezTo>
                    <a:pt x="23" y="26"/>
                    <a:pt x="24" y="27"/>
                    <a:pt x="24" y="27"/>
                  </a:cubicBezTo>
                  <a:cubicBezTo>
                    <a:pt x="24" y="27"/>
                    <a:pt x="24" y="27"/>
                    <a:pt x="24" y="27"/>
                  </a:cubicBezTo>
                  <a:moveTo>
                    <a:pt x="9" y="25"/>
                  </a:moveTo>
                  <a:cubicBezTo>
                    <a:pt x="9" y="25"/>
                    <a:pt x="9" y="25"/>
                    <a:pt x="9" y="25"/>
                  </a:cubicBezTo>
                  <a:cubicBezTo>
                    <a:pt x="9" y="25"/>
                    <a:pt x="9" y="25"/>
                    <a:pt x="9" y="25"/>
                  </a:cubicBezTo>
                  <a:cubicBezTo>
                    <a:pt x="9" y="25"/>
                    <a:pt x="9" y="25"/>
                    <a:pt x="9" y="25"/>
                  </a:cubicBezTo>
                  <a:moveTo>
                    <a:pt x="35" y="25"/>
                  </a:moveTo>
                  <a:cubicBezTo>
                    <a:pt x="35" y="25"/>
                    <a:pt x="35" y="25"/>
                    <a:pt x="35" y="25"/>
                  </a:cubicBezTo>
                  <a:cubicBezTo>
                    <a:pt x="35" y="25"/>
                    <a:pt x="35" y="25"/>
                    <a:pt x="35" y="25"/>
                  </a:cubicBezTo>
                  <a:cubicBezTo>
                    <a:pt x="35" y="25"/>
                    <a:pt x="35" y="25"/>
                    <a:pt x="35" y="25"/>
                  </a:cubicBezTo>
                  <a:moveTo>
                    <a:pt x="8" y="25"/>
                  </a:moveTo>
                  <a:cubicBezTo>
                    <a:pt x="8" y="25"/>
                    <a:pt x="8" y="25"/>
                    <a:pt x="8" y="25"/>
                  </a:cubicBezTo>
                  <a:cubicBezTo>
                    <a:pt x="8" y="25"/>
                    <a:pt x="8" y="25"/>
                    <a:pt x="8" y="25"/>
                  </a:cubicBezTo>
                  <a:cubicBezTo>
                    <a:pt x="8" y="25"/>
                    <a:pt x="8" y="25"/>
                    <a:pt x="8" y="25"/>
                  </a:cubicBezTo>
                  <a:cubicBezTo>
                    <a:pt x="8" y="25"/>
                    <a:pt x="8" y="25"/>
                    <a:pt x="8" y="25"/>
                  </a:cubicBezTo>
                  <a:moveTo>
                    <a:pt x="37" y="25"/>
                  </a:moveTo>
                  <a:cubicBezTo>
                    <a:pt x="36" y="25"/>
                    <a:pt x="36" y="25"/>
                    <a:pt x="36" y="25"/>
                  </a:cubicBezTo>
                  <a:cubicBezTo>
                    <a:pt x="36" y="25"/>
                    <a:pt x="36" y="25"/>
                    <a:pt x="36" y="25"/>
                  </a:cubicBezTo>
                  <a:cubicBezTo>
                    <a:pt x="36" y="25"/>
                    <a:pt x="36" y="25"/>
                    <a:pt x="36" y="25"/>
                  </a:cubicBezTo>
                  <a:cubicBezTo>
                    <a:pt x="37" y="25"/>
                    <a:pt x="37" y="25"/>
                    <a:pt x="37" y="25"/>
                  </a:cubicBezTo>
                  <a:moveTo>
                    <a:pt x="13" y="26"/>
                  </a:moveTo>
                  <a:cubicBezTo>
                    <a:pt x="13" y="25"/>
                    <a:pt x="13" y="25"/>
                    <a:pt x="13" y="25"/>
                  </a:cubicBezTo>
                  <a:cubicBezTo>
                    <a:pt x="13" y="25"/>
                    <a:pt x="13" y="25"/>
                    <a:pt x="13" y="25"/>
                  </a:cubicBezTo>
                  <a:cubicBezTo>
                    <a:pt x="13" y="25"/>
                    <a:pt x="13" y="25"/>
                    <a:pt x="13" y="25"/>
                  </a:cubicBezTo>
                  <a:cubicBezTo>
                    <a:pt x="13" y="25"/>
                    <a:pt x="13" y="25"/>
                    <a:pt x="13" y="25"/>
                  </a:cubicBezTo>
                  <a:cubicBezTo>
                    <a:pt x="13" y="26"/>
                    <a:pt x="13" y="26"/>
                    <a:pt x="13" y="26"/>
                  </a:cubicBezTo>
                  <a:moveTo>
                    <a:pt x="31" y="26"/>
                  </a:moveTo>
                  <a:cubicBezTo>
                    <a:pt x="31" y="25"/>
                    <a:pt x="31" y="25"/>
                    <a:pt x="31" y="25"/>
                  </a:cubicBezTo>
                  <a:cubicBezTo>
                    <a:pt x="32" y="25"/>
                    <a:pt x="32" y="25"/>
                    <a:pt x="32" y="25"/>
                  </a:cubicBezTo>
                  <a:cubicBezTo>
                    <a:pt x="32" y="25"/>
                    <a:pt x="32" y="25"/>
                    <a:pt x="32" y="25"/>
                  </a:cubicBezTo>
                  <a:cubicBezTo>
                    <a:pt x="32" y="25"/>
                    <a:pt x="32" y="25"/>
                    <a:pt x="32" y="25"/>
                  </a:cubicBezTo>
                  <a:cubicBezTo>
                    <a:pt x="31" y="26"/>
                    <a:pt x="31" y="26"/>
                    <a:pt x="31" y="26"/>
                  </a:cubicBezTo>
                  <a:moveTo>
                    <a:pt x="14" y="27"/>
                  </a:moveTo>
                  <a:cubicBezTo>
                    <a:pt x="14" y="26"/>
                    <a:pt x="14" y="26"/>
                    <a:pt x="14" y="26"/>
                  </a:cubicBezTo>
                  <a:cubicBezTo>
                    <a:pt x="14" y="26"/>
                    <a:pt x="14" y="26"/>
                    <a:pt x="14" y="26"/>
                  </a:cubicBezTo>
                  <a:cubicBezTo>
                    <a:pt x="14" y="26"/>
                    <a:pt x="14" y="26"/>
                    <a:pt x="14" y="26"/>
                  </a:cubicBezTo>
                  <a:cubicBezTo>
                    <a:pt x="14" y="25"/>
                    <a:pt x="14" y="25"/>
                    <a:pt x="14" y="25"/>
                  </a:cubicBezTo>
                  <a:cubicBezTo>
                    <a:pt x="14" y="25"/>
                    <a:pt x="14" y="25"/>
                    <a:pt x="14" y="25"/>
                  </a:cubicBezTo>
                  <a:cubicBezTo>
                    <a:pt x="14" y="25"/>
                    <a:pt x="14" y="25"/>
                    <a:pt x="14" y="25"/>
                  </a:cubicBezTo>
                  <a:cubicBezTo>
                    <a:pt x="15" y="26"/>
                    <a:pt x="15" y="26"/>
                    <a:pt x="15" y="26"/>
                  </a:cubicBezTo>
                  <a:cubicBezTo>
                    <a:pt x="14" y="26"/>
                    <a:pt x="14" y="26"/>
                    <a:pt x="14" y="26"/>
                  </a:cubicBezTo>
                  <a:cubicBezTo>
                    <a:pt x="14" y="27"/>
                    <a:pt x="14" y="27"/>
                    <a:pt x="14" y="27"/>
                  </a:cubicBezTo>
                  <a:moveTo>
                    <a:pt x="31" y="27"/>
                  </a:moveTo>
                  <a:cubicBezTo>
                    <a:pt x="30" y="26"/>
                    <a:pt x="30" y="26"/>
                    <a:pt x="30" y="26"/>
                  </a:cubicBezTo>
                  <a:cubicBezTo>
                    <a:pt x="30" y="26"/>
                    <a:pt x="30" y="26"/>
                    <a:pt x="30" y="26"/>
                  </a:cubicBezTo>
                  <a:cubicBezTo>
                    <a:pt x="30" y="25"/>
                    <a:pt x="30" y="25"/>
                    <a:pt x="30" y="25"/>
                  </a:cubicBezTo>
                  <a:cubicBezTo>
                    <a:pt x="30" y="25"/>
                    <a:pt x="30" y="25"/>
                    <a:pt x="30" y="25"/>
                  </a:cubicBezTo>
                  <a:cubicBezTo>
                    <a:pt x="30" y="25"/>
                    <a:pt x="30" y="25"/>
                    <a:pt x="30" y="25"/>
                  </a:cubicBezTo>
                  <a:cubicBezTo>
                    <a:pt x="31" y="26"/>
                    <a:pt x="31" y="26"/>
                    <a:pt x="31" y="26"/>
                  </a:cubicBezTo>
                  <a:cubicBezTo>
                    <a:pt x="30" y="26"/>
                    <a:pt x="30" y="26"/>
                    <a:pt x="30" y="26"/>
                  </a:cubicBezTo>
                  <a:cubicBezTo>
                    <a:pt x="30" y="26"/>
                    <a:pt x="30" y="26"/>
                    <a:pt x="30" y="26"/>
                  </a:cubicBezTo>
                  <a:cubicBezTo>
                    <a:pt x="31" y="27"/>
                    <a:pt x="31" y="27"/>
                    <a:pt x="31" y="27"/>
                  </a:cubicBezTo>
                  <a:moveTo>
                    <a:pt x="32" y="25"/>
                  </a:moveTo>
                  <a:cubicBezTo>
                    <a:pt x="32" y="25"/>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2" y="25"/>
                    <a:pt x="32" y="25"/>
                    <a:pt x="32" y="25"/>
                  </a:cubicBezTo>
                  <a:moveTo>
                    <a:pt x="12" y="25"/>
                  </a:move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moveTo>
                    <a:pt x="6" y="25"/>
                  </a:moveTo>
                  <a:cubicBezTo>
                    <a:pt x="6" y="25"/>
                    <a:pt x="6" y="25"/>
                    <a:pt x="6" y="25"/>
                  </a:cubicBezTo>
                  <a:cubicBezTo>
                    <a:pt x="6" y="25"/>
                    <a:pt x="6" y="25"/>
                    <a:pt x="6" y="25"/>
                  </a:cubicBezTo>
                  <a:cubicBezTo>
                    <a:pt x="6" y="25"/>
                    <a:pt x="6" y="25"/>
                    <a:pt x="6" y="25"/>
                  </a:cubicBezTo>
                  <a:moveTo>
                    <a:pt x="39" y="25"/>
                  </a:moveTo>
                  <a:cubicBezTo>
                    <a:pt x="38" y="25"/>
                    <a:pt x="38" y="25"/>
                    <a:pt x="38" y="25"/>
                  </a:cubicBezTo>
                  <a:cubicBezTo>
                    <a:pt x="38" y="25"/>
                    <a:pt x="38" y="25"/>
                    <a:pt x="38" y="25"/>
                  </a:cubicBezTo>
                  <a:cubicBezTo>
                    <a:pt x="39" y="25"/>
                    <a:pt x="39" y="25"/>
                    <a:pt x="39" y="25"/>
                  </a:cubicBezTo>
                  <a:moveTo>
                    <a:pt x="11" y="25"/>
                  </a:moveTo>
                  <a:cubicBezTo>
                    <a:pt x="11" y="25"/>
                    <a:pt x="11" y="25"/>
                    <a:pt x="11" y="25"/>
                  </a:cubicBezTo>
                  <a:cubicBezTo>
                    <a:pt x="11" y="25"/>
                    <a:pt x="11" y="25"/>
                    <a:pt x="11" y="25"/>
                  </a:cubicBezTo>
                  <a:cubicBezTo>
                    <a:pt x="11" y="25"/>
                    <a:pt x="11" y="25"/>
                    <a:pt x="11" y="25"/>
                  </a:cubicBezTo>
                  <a:moveTo>
                    <a:pt x="33" y="25"/>
                  </a:moveTo>
                  <a:cubicBezTo>
                    <a:pt x="33" y="25"/>
                    <a:pt x="33" y="25"/>
                    <a:pt x="33" y="25"/>
                  </a:cubicBezTo>
                  <a:cubicBezTo>
                    <a:pt x="33" y="25"/>
                    <a:pt x="33" y="25"/>
                    <a:pt x="33" y="25"/>
                  </a:cubicBezTo>
                  <a:cubicBezTo>
                    <a:pt x="33" y="25"/>
                    <a:pt x="33" y="25"/>
                    <a:pt x="33" y="25"/>
                  </a:cubicBezTo>
                  <a:moveTo>
                    <a:pt x="7" y="25"/>
                  </a:move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moveTo>
                    <a:pt x="37" y="25"/>
                  </a:moveTo>
                  <a:cubicBezTo>
                    <a:pt x="37" y="25"/>
                    <a:pt x="37" y="25"/>
                    <a:pt x="37" y="25"/>
                  </a:cubicBezTo>
                  <a:cubicBezTo>
                    <a:pt x="38" y="25"/>
                    <a:pt x="38" y="25"/>
                    <a:pt x="38" y="25"/>
                  </a:cubicBezTo>
                  <a:cubicBezTo>
                    <a:pt x="37" y="25"/>
                    <a:pt x="37" y="25"/>
                    <a:pt x="37" y="25"/>
                  </a:cubicBezTo>
                  <a:cubicBezTo>
                    <a:pt x="37" y="25"/>
                    <a:pt x="37" y="25"/>
                    <a:pt x="37" y="25"/>
                  </a:cubicBezTo>
                  <a:cubicBezTo>
                    <a:pt x="37" y="25"/>
                    <a:pt x="37" y="25"/>
                    <a:pt x="37" y="25"/>
                  </a:cubicBezTo>
                  <a:moveTo>
                    <a:pt x="6" y="25"/>
                  </a:moveTo>
                  <a:cubicBezTo>
                    <a:pt x="6" y="25"/>
                    <a:pt x="6" y="25"/>
                    <a:pt x="6" y="25"/>
                  </a:cubicBezTo>
                  <a:cubicBezTo>
                    <a:pt x="7" y="25"/>
                    <a:pt x="7" y="25"/>
                    <a:pt x="7" y="25"/>
                  </a:cubicBezTo>
                  <a:cubicBezTo>
                    <a:pt x="7" y="25"/>
                    <a:pt x="7" y="25"/>
                    <a:pt x="7" y="25"/>
                  </a:cubicBezTo>
                  <a:cubicBezTo>
                    <a:pt x="6" y="25"/>
                    <a:pt x="6" y="25"/>
                    <a:pt x="6" y="25"/>
                  </a:cubicBezTo>
                  <a:moveTo>
                    <a:pt x="38" y="25"/>
                  </a:moveTo>
                  <a:cubicBezTo>
                    <a:pt x="38" y="25"/>
                    <a:pt x="38" y="25"/>
                    <a:pt x="38" y="25"/>
                  </a:cubicBezTo>
                  <a:cubicBezTo>
                    <a:pt x="38" y="25"/>
                    <a:pt x="38" y="25"/>
                    <a:pt x="38" y="25"/>
                  </a:cubicBezTo>
                  <a:cubicBezTo>
                    <a:pt x="38" y="25"/>
                    <a:pt x="38" y="25"/>
                    <a:pt x="38" y="25"/>
                  </a:cubicBezTo>
                  <a:cubicBezTo>
                    <a:pt x="38" y="25"/>
                    <a:pt x="38" y="25"/>
                    <a:pt x="38" y="25"/>
                  </a:cubicBezTo>
                  <a:moveTo>
                    <a:pt x="6" y="25"/>
                  </a:moveTo>
                  <a:cubicBezTo>
                    <a:pt x="6" y="24"/>
                    <a:pt x="6" y="24"/>
                    <a:pt x="6" y="24"/>
                  </a:cubicBezTo>
                  <a:cubicBezTo>
                    <a:pt x="6" y="24"/>
                    <a:pt x="6" y="24"/>
                    <a:pt x="6" y="24"/>
                  </a:cubicBezTo>
                  <a:cubicBezTo>
                    <a:pt x="6" y="25"/>
                    <a:pt x="6" y="25"/>
                    <a:pt x="6" y="25"/>
                  </a:cubicBezTo>
                  <a:moveTo>
                    <a:pt x="39" y="25"/>
                  </a:moveTo>
                  <a:cubicBezTo>
                    <a:pt x="39" y="24"/>
                    <a:pt x="39" y="24"/>
                    <a:pt x="39" y="24"/>
                  </a:cubicBezTo>
                  <a:cubicBezTo>
                    <a:pt x="39" y="24"/>
                    <a:pt x="39" y="24"/>
                    <a:pt x="39" y="24"/>
                  </a:cubicBezTo>
                  <a:cubicBezTo>
                    <a:pt x="39" y="25"/>
                    <a:pt x="39" y="25"/>
                    <a:pt x="39" y="25"/>
                  </a:cubicBezTo>
                  <a:moveTo>
                    <a:pt x="5" y="25"/>
                  </a:moveTo>
                  <a:cubicBezTo>
                    <a:pt x="5" y="24"/>
                    <a:pt x="5" y="24"/>
                    <a:pt x="5" y="24"/>
                  </a:cubicBezTo>
                  <a:cubicBezTo>
                    <a:pt x="5" y="24"/>
                    <a:pt x="5" y="24"/>
                    <a:pt x="5" y="24"/>
                  </a:cubicBezTo>
                  <a:cubicBezTo>
                    <a:pt x="5" y="24"/>
                    <a:pt x="5" y="24"/>
                    <a:pt x="5" y="24"/>
                  </a:cubicBezTo>
                  <a:cubicBezTo>
                    <a:pt x="5" y="24"/>
                    <a:pt x="5" y="24"/>
                    <a:pt x="5" y="24"/>
                  </a:cubicBezTo>
                  <a:cubicBezTo>
                    <a:pt x="5" y="23"/>
                    <a:pt x="5" y="23"/>
                    <a:pt x="5" y="23"/>
                  </a:cubicBezTo>
                  <a:cubicBezTo>
                    <a:pt x="6" y="23"/>
                    <a:pt x="6" y="23"/>
                    <a:pt x="6" y="23"/>
                  </a:cubicBezTo>
                  <a:cubicBezTo>
                    <a:pt x="5" y="24"/>
                    <a:pt x="5" y="24"/>
                    <a:pt x="5" y="25"/>
                  </a:cubicBezTo>
                  <a:cubicBezTo>
                    <a:pt x="5" y="25"/>
                    <a:pt x="5" y="25"/>
                    <a:pt x="5" y="25"/>
                  </a:cubicBezTo>
                  <a:moveTo>
                    <a:pt x="39" y="25"/>
                  </a:moveTo>
                  <a:cubicBezTo>
                    <a:pt x="39" y="25"/>
                    <a:pt x="39" y="25"/>
                    <a:pt x="39" y="25"/>
                  </a:cubicBezTo>
                  <a:cubicBezTo>
                    <a:pt x="39" y="24"/>
                    <a:pt x="39" y="24"/>
                    <a:pt x="39" y="23"/>
                  </a:cubicBezTo>
                  <a:cubicBezTo>
                    <a:pt x="39" y="23"/>
                    <a:pt x="39" y="23"/>
                    <a:pt x="39" y="23"/>
                  </a:cubicBezTo>
                  <a:cubicBezTo>
                    <a:pt x="39" y="24"/>
                    <a:pt x="39" y="24"/>
                    <a:pt x="39" y="24"/>
                  </a:cubicBezTo>
                  <a:cubicBezTo>
                    <a:pt x="39" y="24"/>
                    <a:pt x="39" y="24"/>
                    <a:pt x="39" y="24"/>
                  </a:cubicBezTo>
                  <a:cubicBezTo>
                    <a:pt x="39" y="24"/>
                    <a:pt x="39" y="24"/>
                    <a:pt x="39" y="24"/>
                  </a:cubicBezTo>
                  <a:cubicBezTo>
                    <a:pt x="40" y="24"/>
                    <a:pt x="40" y="24"/>
                    <a:pt x="40" y="24"/>
                  </a:cubicBezTo>
                  <a:cubicBezTo>
                    <a:pt x="39" y="25"/>
                    <a:pt x="39" y="25"/>
                    <a:pt x="39" y="25"/>
                  </a:cubicBezTo>
                  <a:moveTo>
                    <a:pt x="21" y="23"/>
                  </a:moveTo>
                  <a:cubicBezTo>
                    <a:pt x="21" y="23"/>
                    <a:pt x="21" y="23"/>
                    <a:pt x="21" y="23"/>
                  </a:cubicBezTo>
                  <a:cubicBezTo>
                    <a:pt x="21" y="22"/>
                    <a:pt x="21" y="22"/>
                    <a:pt x="21" y="22"/>
                  </a:cubicBezTo>
                  <a:cubicBezTo>
                    <a:pt x="21" y="23"/>
                    <a:pt x="21" y="23"/>
                    <a:pt x="21" y="23"/>
                  </a:cubicBezTo>
                  <a:moveTo>
                    <a:pt x="23" y="23"/>
                  </a:moveTo>
                  <a:cubicBezTo>
                    <a:pt x="23" y="23"/>
                    <a:pt x="23" y="23"/>
                    <a:pt x="23" y="22"/>
                  </a:cubicBezTo>
                  <a:cubicBezTo>
                    <a:pt x="24" y="23"/>
                    <a:pt x="24" y="23"/>
                    <a:pt x="24" y="23"/>
                  </a:cubicBezTo>
                  <a:cubicBezTo>
                    <a:pt x="23" y="23"/>
                    <a:pt x="23" y="23"/>
                    <a:pt x="23" y="23"/>
                  </a:cubicBezTo>
                  <a:moveTo>
                    <a:pt x="40" y="24"/>
                  </a:moveTo>
                  <a:cubicBezTo>
                    <a:pt x="39" y="22"/>
                    <a:pt x="39" y="22"/>
                    <a:pt x="39" y="22"/>
                  </a:cubicBezTo>
                  <a:cubicBezTo>
                    <a:pt x="40" y="22"/>
                    <a:pt x="40" y="22"/>
                    <a:pt x="40" y="22"/>
                  </a:cubicBezTo>
                  <a:cubicBezTo>
                    <a:pt x="40" y="22"/>
                    <a:pt x="40" y="23"/>
                    <a:pt x="40" y="23"/>
                  </a:cubicBezTo>
                  <a:cubicBezTo>
                    <a:pt x="40" y="23"/>
                    <a:pt x="40" y="23"/>
                    <a:pt x="40" y="23"/>
                  </a:cubicBezTo>
                  <a:cubicBezTo>
                    <a:pt x="40" y="24"/>
                    <a:pt x="40" y="24"/>
                    <a:pt x="40" y="24"/>
                  </a:cubicBezTo>
                  <a:cubicBezTo>
                    <a:pt x="40" y="24"/>
                    <a:pt x="40" y="24"/>
                    <a:pt x="40" y="24"/>
                  </a:cubicBezTo>
                  <a:moveTo>
                    <a:pt x="4" y="24"/>
                  </a:moveTo>
                  <a:cubicBezTo>
                    <a:pt x="4" y="24"/>
                    <a:pt x="4" y="24"/>
                    <a:pt x="4" y="24"/>
                  </a:cubicBezTo>
                  <a:cubicBezTo>
                    <a:pt x="4" y="23"/>
                    <a:pt x="4" y="23"/>
                    <a:pt x="4" y="23"/>
                  </a:cubicBezTo>
                  <a:cubicBezTo>
                    <a:pt x="4" y="23"/>
                    <a:pt x="4" y="23"/>
                    <a:pt x="4" y="23"/>
                  </a:cubicBezTo>
                  <a:cubicBezTo>
                    <a:pt x="4" y="23"/>
                    <a:pt x="4" y="22"/>
                    <a:pt x="5" y="22"/>
                  </a:cubicBezTo>
                  <a:cubicBezTo>
                    <a:pt x="5" y="22"/>
                    <a:pt x="5" y="22"/>
                    <a:pt x="5" y="22"/>
                  </a:cubicBezTo>
                  <a:cubicBezTo>
                    <a:pt x="4" y="24"/>
                    <a:pt x="4" y="24"/>
                    <a:pt x="4" y="24"/>
                  </a:cubicBezTo>
                  <a:moveTo>
                    <a:pt x="3" y="24"/>
                  </a:moveTo>
                  <a:cubicBezTo>
                    <a:pt x="3" y="23"/>
                    <a:pt x="3" y="23"/>
                    <a:pt x="3" y="22"/>
                  </a:cubicBezTo>
                  <a:cubicBezTo>
                    <a:pt x="3" y="22"/>
                    <a:pt x="3" y="22"/>
                    <a:pt x="3" y="22"/>
                  </a:cubicBezTo>
                  <a:cubicBezTo>
                    <a:pt x="3" y="22"/>
                    <a:pt x="3" y="22"/>
                    <a:pt x="3" y="22"/>
                  </a:cubicBezTo>
                  <a:cubicBezTo>
                    <a:pt x="4" y="22"/>
                    <a:pt x="4" y="22"/>
                    <a:pt x="4" y="22"/>
                  </a:cubicBezTo>
                  <a:cubicBezTo>
                    <a:pt x="4" y="22"/>
                    <a:pt x="4" y="23"/>
                    <a:pt x="3" y="23"/>
                  </a:cubicBezTo>
                  <a:cubicBezTo>
                    <a:pt x="3" y="23"/>
                    <a:pt x="3" y="23"/>
                    <a:pt x="3" y="23"/>
                  </a:cubicBezTo>
                  <a:cubicBezTo>
                    <a:pt x="3" y="24"/>
                    <a:pt x="3" y="24"/>
                    <a:pt x="3" y="24"/>
                  </a:cubicBezTo>
                  <a:moveTo>
                    <a:pt x="42" y="24"/>
                  </a:moveTo>
                  <a:cubicBezTo>
                    <a:pt x="41" y="23"/>
                    <a:pt x="41" y="23"/>
                    <a:pt x="41" y="23"/>
                  </a:cubicBezTo>
                  <a:cubicBezTo>
                    <a:pt x="41" y="23"/>
                    <a:pt x="41" y="23"/>
                    <a:pt x="41" y="23"/>
                  </a:cubicBezTo>
                  <a:cubicBezTo>
                    <a:pt x="41" y="23"/>
                    <a:pt x="40" y="22"/>
                    <a:pt x="40" y="22"/>
                  </a:cubicBezTo>
                  <a:cubicBezTo>
                    <a:pt x="41" y="22"/>
                    <a:pt x="41" y="22"/>
                    <a:pt x="41" y="22"/>
                  </a:cubicBezTo>
                  <a:cubicBezTo>
                    <a:pt x="41" y="22"/>
                    <a:pt x="41" y="22"/>
                    <a:pt x="41" y="22"/>
                  </a:cubicBezTo>
                  <a:cubicBezTo>
                    <a:pt x="41" y="22"/>
                    <a:pt x="41" y="22"/>
                    <a:pt x="41" y="22"/>
                  </a:cubicBezTo>
                  <a:cubicBezTo>
                    <a:pt x="41" y="23"/>
                    <a:pt x="42" y="23"/>
                    <a:pt x="42" y="24"/>
                  </a:cubicBezTo>
                  <a:moveTo>
                    <a:pt x="20" y="22"/>
                  </a:moveTo>
                  <a:cubicBezTo>
                    <a:pt x="20" y="22"/>
                    <a:pt x="20" y="22"/>
                    <a:pt x="20" y="22"/>
                  </a:cubicBezTo>
                  <a:cubicBezTo>
                    <a:pt x="20" y="22"/>
                    <a:pt x="20" y="22"/>
                    <a:pt x="20" y="22"/>
                  </a:cubicBezTo>
                  <a:cubicBezTo>
                    <a:pt x="21" y="22"/>
                    <a:pt x="21" y="22"/>
                    <a:pt x="21" y="22"/>
                  </a:cubicBezTo>
                  <a:cubicBezTo>
                    <a:pt x="21" y="21"/>
                    <a:pt x="21" y="21"/>
                    <a:pt x="21" y="21"/>
                  </a:cubicBezTo>
                  <a:cubicBezTo>
                    <a:pt x="21" y="21"/>
                    <a:pt x="21" y="21"/>
                    <a:pt x="21" y="21"/>
                  </a:cubicBezTo>
                  <a:cubicBezTo>
                    <a:pt x="20" y="22"/>
                    <a:pt x="20" y="22"/>
                    <a:pt x="20" y="22"/>
                  </a:cubicBezTo>
                  <a:moveTo>
                    <a:pt x="24" y="22"/>
                  </a:moveTo>
                  <a:cubicBezTo>
                    <a:pt x="23" y="21"/>
                    <a:pt x="23" y="21"/>
                    <a:pt x="23" y="21"/>
                  </a:cubicBezTo>
                  <a:cubicBezTo>
                    <a:pt x="23" y="21"/>
                    <a:pt x="23" y="21"/>
                    <a:pt x="23" y="21"/>
                  </a:cubicBezTo>
                  <a:cubicBezTo>
                    <a:pt x="23" y="22"/>
                    <a:pt x="23" y="22"/>
                    <a:pt x="23" y="22"/>
                  </a:cubicBezTo>
                  <a:cubicBezTo>
                    <a:pt x="24" y="22"/>
                    <a:pt x="24" y="22"/>
                    <a:pt x="24" y="22"/>
                  </a:cubicBezTo>
                  <a:cubicBezTo>
                    <a:pt x="24" y="22"/>
                    <a:pt x="24" y="22"/>
                    <a:pt x="24" y="22"/>
                  </a:cubicBezTo>
                  <a:cubicBezTo>
                    <a:pt x="24" y="22"/>
                    <a:pt x="24" y="22"/>
                    <a:pt x="24" y="22"/>
                  </a:cubicBezTo>
                  <a:moveTo>
                    <a:pt x="5" y="21"/>
                  </a:moveTo>
                  <a:cubicBezTo>
                    <a:pt x="6" y="21"/>
                    <a:pt x="6" y="21"/>
                    <a:pt x="6" y="21"/>
                  </a:cubicBezTo>
                  <a:cubicBezTo>
                    <a:pt x="6" y="20"/>
                    <a:pt x="6" y="20"/>
                    <a:pt x="6" y="20"/>
                  </a:cubicBezTo>
                  <a:cubicBezTo>
                    <a:pt x="6" y="22"/>
                    <a:pt x="6" y="22"/>
                    <a:pt x="6" y="22"/>
                  </a:cubicBezTo>
                  <a:cubicBezTo>
                    <a:pt x="6" y="22"/>
                    <a:pt x="5" y="21"/>
                    <a:pt x="5" y="21"/>
                  </a:cubicBezTo>
                  <a:cubicBezTo>
                    <a:pt x="4" y="21"/>
                    <a:pt x="4" y="21"/>
                    <a:pt x="4" y="21"/>
                  </a:cubicBezTo>
                  <a:cubicBezTo>
                    <a:pt x="4" y="21"/>
                    <a:pt x="4" y="21"/>
                    <a:pt x="4" y="21"/>
                  </a:cubicBezTo>
                  <a:cubicBezTo>
                    <a:pt x="4" y="21"/>
                    <a:pt x="4" y="21"/>
                    <a:pt x="4" y="21"/>
                  </a:cubicBezTo>
                  <a:cubicBezTo>
                    <a:pt x="5" y="21"/>
                    <a:pt x="5" y="21"/>
                    <a:pt x="5" y="21"/>
                  </a:cubicBezTo>
                  <a:moveTo>
                    <a:pt x="38" y="22"/>
                  </a:moveTo>
                  <a:cubicBezTo>
                    <a:pt x="38" y="20"/>
                    <a:pt x="38" y="20"/>
                    <a:pt x="38" y="20"/>
                  </a:cubicBezTo>
                  <a:cubicBezTo>
                    <a:pt x="38" y="21"/>
                    <a:pt x="38" y="21"/>
                    <a:pt x="38" y="21"/>
                  </a:cubicBezTo>
                  <a:cubicBezTo>
                    <a:pt x="39" y="21"/>
                    <a:pt x="39" y="21"/>
                    <a:pt x="39" y="21"/>
                  </a:cubicBezTo>
                  <a:cubicBezTo>
                    <a:pt x="40" y="21"/>
                    <a:pt x="40" y="21"/>
                    <a:pt x="40" y="21"/>
                  </a:cubicBezTo>
                  <a:cubicBezTo>
                    <a:pt x="40" y="21"/>
                    <a:pt x="40" y="21"/>
                    <a:pt x="40" y="21"/>
                  </a:cubicBezTo>
                  <a:cubicBezTo>
                    <a:pt x="40" y="21"/>
                    <a:pt x="40" y="21"/>
                    <a:pt x="40" y="21"/>
                  </a:cubicBezTo>
                  <a:cubicBezTo>
                    <a:pt x="39" y="21"/>
                    <a:pt x="39" y="21"/>
                    <a:pt x="39" y="21"/>
                  </a:cubicBezTo>
                  <a:cubicBezTo>
                    <a:pt x="39" y="21"/>
                    <a:pt x="39" y="22"/>
                    <a:pt x="38" y="22"/>
                  </a:cubicBezTo>
                  <a:moveTo>
                    <a:pt x="22" y="32"/>
                  </a:moveTo>
                  <a:cubicBezTo>
                    <a:pt x="22" y="32"/>
                    <a:pt x="22" y="31"/>
                    <a:pt x="22" y="31"/>
                  </a:cubicBezTo>
                  <a:cubicBezTo>
                    <a:pt x="22" y="27"/>
                    <a:pt x="22" y="23"/>
                    <a:pt x="22" y="19"/>
                  </a:cubicBezTo>
                  <a:cubicBezTo>
                    <a:pt x="22" y="18"/>
                    <a:pt x="22" y="18"/>
                    <a:pt x="22" y="17"/>
                  </a:cubicBezTo>
                  <a:cubicBezTo>
                    <a:pt x="22" y="18"/>
                    <a:pt x="22" y="18"/>
                    <a:pt x="22" y="19"/>
                  </a:cubicBezTo>
                  <a:cubicBezTo>
                    <a:pt x="23" y="23"/>
                    <a:pt x="22" y="27"/>
                    <a:pt x="22" y="31"/>
                  </a:cubicBezTo>
                  <a:cubicBezTo>
                    <a:pt x="22" y="31"/>
                    <a:pt x="22" y="32"/>
                    <a:pt x="22" y="32"/>
                  </a:cubicBezTo>
                  <a:moveTo>
                    <a:pt x="7" y="13"/>
                  </a:moveTo>
                  <a:cubicBezTo>
                    <a:pt x="8" y="13"/>
                    <a:pt x="8" y="13"/>
                    <a:pt x="8" y="13"/>
                  </a:cubicBezTo>
                  <a:cubicBezTo>
                    <a:pt x="8" y="13"/>
                    <a:pt x="8" y="13"/>
                    <a:pt x="8" y="13"/>
                  </a:cubicBezTo>
                  <a:cubicBezTo>
                    <a:pt x="8" y="14"/>
                    <a:pt x="8" y="14"/>
                    <a:pt x="8" y="14"/>
                  </a:cubicBezTo>
                  <a:cubicBezTo>
                    <a:pt x="8" y="14"/>
                    <a:pt x="8" y="14"/>
                    <a:pt x="8" y="14"/>
                  </a:cubicBezTo>
                  <a:cubicBezTo>
                    <a:pt x="7" y="14"/>
                    <a:pt x="7" y="14"/>
                    <a:pt x="7" y="14"/>
                  </a:cubicBezTo>
                  <a:cubicBezTo>
                    <a:pt x="7" y="13"/>
                    <a:pt x="7" y="13"/>
                    <a:pt x="7" y="13"/>
                  </a:cubicBezTo>
                  <a:cubicBezTo>
                    <a:pt x="7" y="13"/>
                    <a:pt x="7" y="13"/>
                    <a:pt x="7" y="13"/>
                  </a:cubicBezTo>
                  <a:moveTo>
                    <a:pt x="37" y="14"/>
                  </a:moveTo>
                  <a:cubicBezTo>
                    <a:pt x="37" y="14"/>
                    <a:pt x="37" y="14"/>
                    <a:pt x="37" y="14"/>
                  </a:cubicBezTo>
                  <a:cubicBezTo>
                    <a:pt x="37" y="13"/>
                    <a:pt x="37" y="13"/>
                    <a:pt x="37" y="13"/>
                  </a:cubicBezTo>
                  <a:cubicBezTo>
                    <a:pt x="37" y="13"/>
                    <a:pt x="37" y="13"/>
                    <a:pt x="37" y="13"/>
                  </a:cubicBezTo>
                  <a:cubicBezTo>
                    <a:pt x="37" y="13"/>
                    <a:pt x="37" y="13"/>
                    <a:pt x="37" y="13"/>
                  </a:cubicBezTo>
                  <a:cubicBezTo>
                    <a:pt x="37" y="13"/>
                    <a:pt x="37" y="13"/>
                    <a:pt x="37" y="13"/>
                  </a:cubicBezTo>
                  <a:cubicBezTo>
                    <a:pt x="37" y="14"/>
                    <a:pt x="37" y="14"/>
                    <a:pt x="37" y="14"/>
                  </a:cubicBezTo>
                  <a:cubicBezTo>
                    <a:pt x="37" y="14"/>
                    <a:pt x="37" y="14"/>
                    <a:pt x="37" y="14"/>
                  </a:cubicBezTo>
                  <a:moveTo>
                    <a:pt x="6" y="13"/>
                  </a:moveTo>
                  <a:cubicBezTo>
                    <a:pt x="6" y="13"/>
                    <a:pt x="6" y="13"/>
                    <a:pt x="6" y="13"/>
                  </a:cubicBezTo>
                  <a:cubicBezTo>
                    <a:pt x="6" y="13"/>
                    <a:pt x="6" y="13"/>
                    <a:pt x="6" y="13"/>
                  </a:cubicBezTo>
                  <a:cubicBezTo>
                    <a:pt x="6" y="13"/>
                    <a:pt x="6" y="13"/>
                    <a:pt x="6" y="13"/>
                  </a:cubicBezTo>
                  <a:cubicBezTo>
                    <a:pt x="6" y="13"/>
                    <a:pt x="6" y="13"/>
                    <a:pt x="6" y="13"/>
                  </a:cubicBezTo>
                  <a:moveTo>
                    <a:pt x="38" y="13"/>
                  </a:moveTo>
                  <a:cubicBezTo>
                    <a:pt x="38" y="13"/>
                    <a:pt x="38" y="13"/>
                    <a:pt x="38" y="13"/>
                  </a:cubicBezTo>
                  <a:cubicBezTo>
                    <a:pt x="38" y="13"/>
                    <a:pt x="38" y="13"/>
                    <a:pt x="38" y="13"/>
                  </a:cubicBezTo>
                  <a:cubicBezTo>
                    <a:pt x="38" y="13"/>
                    <a:pt x="38" y="13"/>
                    <a:pt x="38" y="13"/>
                  </a:cubicBezTo>
                  <a:cubicBezTo>
                    <a:pt x="38" y="13"/>
                    <a:pt x="38" y="13"/>
                    <a:pt x="38" y="13"/>
                  </a:cubicBezTo>
                  <a:moveTo>
                    <a:pt x="12" y="14"/>
                  </a:moveTo>
                  <a:cubicBezTo>
                    <a:pt x="11" y="13"/>
                    <a:pt x="11" y="13"/>
                    <a:pt x="11" y="13"/>
                  </a:cubicBezTo>
                  <a:cubicBezTo>
                    <a:pt x="11" y="13"/>
                    <a:pt x="11" y="13"/>
                    <a:pt x="11" y="13"/>
                  </a:cubicBezTo>
                  <a:cubicBezTo>
                    <a:pt x="12" y="13"/>
                    <a:pt x="12" y="13"/>
                    <a:pt x="12" y="13"/>
                  </a:cubicBezTo>
                  <a:cubicBezTo>
                    <a:pt x="12" y="13"/>
                    <a:pt x="12" y="13"/>
                    <a:pt x="12" y="13"/>
                  </a:cubicBezTo>
                  <a:cubicBezTo>
                    <a:pt x="12" y="14"/>
                    <a:pt x="12" y="14"/>
                    <a:pt x="12" y="14"/>
                  </a:cubicBezTo>
                  <a:moveTo>
                    <a:pt x="33" y="13"/>
                  </a:moveTo>
                  <a:cubicBezTo>
                    <a:pt x="33" y="13"/>
                    <a:pt x="33" y="13"/>
                    <a:pt x="33" y="13"/>
                  </a:cubicBezTo>
                  <a:cubicBezTo>
                    <a:pt x="33" y="13"/>
                    <a:pt x="33" y="13"/>
                    <a:pt x="33" y="13"/>
                  </a:cubicBezTo>
                  <a:cubicBezTo>
                    <a:pt x="33" y="14"/>
                    <a:pt x="33" y="14"/>
                    <a:pt x="33" y="14"/>
                  </a:cubicBezTo>
                  <a:cubicBezTo>
                    <a:pt x="33" y="13"/>
                    <a:pt x="33" y="13"/>
                    <a:pt x="33" y="13"/>
                  </a:cubicBezTo>
                  <a:cubicBezTo>
                    <a:pt x="33" y="13"/>
                    <a:pt x="33" y="13"/>
                    <a:pt x="33" y="13"/>
                  </a:cubicBezTo>
                  <a:moveTo>
                    <a:pt x="8" y="14"/>
                  </a:moveTo>
                  <a:cubicBezTo>
                    <a:pt x="8" y="13"/>
                    <a:pt x="8" y="13"/>
                    <a:pt x="8" y="13"/>
                  </a:cubicBezTo>
                  <a:cubicBezTo>
                    <a:pt x="8" y="13"/>
                    <a:pt x="8" y="13"/>
                    <a:pt x="8" y="13"/>
                  </a:cubicBezTo>
                  <a:cubicBezTo>
                    <a:pt x="9" y="13"/>
                    <a:pt x="9" y="13"/>
                    <a:pt x="9" y="13"/>
                  </a:cubicBezTo>
                  <a:cubicBezTo>
                    <a:pt x="9" y="14"/>
                    <a:pt x="9" y="14"/>
                    <a:pt x="9" y="14"/>
                  </a:cubicBezTo>
                  <a:cubicBezTo>
                    <a:pt x="8" y="14"/>
                    <a:pt x="8" y="14"/>
                    <a:pt x="8" y="14"/>
                  </a:cubicBezTo>
                  <a:moveTo>
                    <a:pt x="36" y="14"/>
                  </a:moveTo>
                  <a:cubicBezTo>
                    <a:pt x="36" y="14"/>
                    <a:pt x="36" y="14"/>
                    <a:pt x="36" y="14"/>
                  </a:cubicBezTo>
                  <a:cubicBezTo>
                    <a:pt x="36" y="13"/>
                    <a:pt x="36" y="13"/>
                    <a:pt x="36" y="13"/>
                  </a:cubicBezTo>
                  <a:cubicBezTo>
                    <a:pt x="36" y="13"/>
                    <a:pt x="36" y="13"/>
                    <a:pt x="36" y="13"/>
                  </a:cubicBezTo>
                  <a:cubicBezTo>
                    <a:pt x="36" y="13"/>
                    <a:pt x="36" y="13"/>
                    <a:pt x="36" y="13"/>
                  </a:cubicBezTo>
                  <a:cubicBezTo>
                    <a:pt x="36" y="14"/>
                    <a:pt x="36" y="14"/>
                    <a:pt x="36" y="14"/>
                  </a:cubicBezTo>
                  <a:moveTo>
                    <a:pt x="12" y="14"/>
                  </a:moveTo>
                  <a:cubicBezTo>
                    <a:pt x="12" y="14"/>
                    <a:pt x="12" y="14"/>
                    <a:pt x="12" y="14"/>
                  </a:cubicBezTo>
                  <a:cubicBezTo>
                    <a:pt x="12" y="13"/>
                    <a:pt x="12" y="13"/>
                    <a:pt x="12" y="13"/>
                  </a:cubicBezTo>
                  <a:cubicBezTo>
                    <a:pt x="13" y="13"/>
                    <a:pt x="13" y="13"/>
                    <a:pt x="13" y="13"/>
                  </a:cubicBezTo>
                  <a:cubicBezTo>
                    <a:pt x="13" y="13"/>
                    <a:pt x="13" y="13"/>
                    <a:pt x="13" y="13"/>
                  </a:cubicBezTo>
                  <a:cubicBezTo>
                    <a:pt x="12" y="14"/>
                    <a:pt x="12" y="14"/>
                    <a:pt x="12" y="14"/>
                  </a:cubicBezTo>
                  <a:moveTo>
                    <a:pt x="32" y="14"/>
                  </a:moveTo>
                  <a:cubicBezTo>
                    <a:pt x="31" y="13"/>
                    <a:pt x="31" y="13"/>
                    <a:pt x="31" y="13"/>
                  </a:cubicBezTo>
                  <a:cubicBezTo>
                    <a:pt x="31" y="13"/>
                    <a:pt x="31" y="13"/>
                    <a:pt x="31" y="13"/>
                  </a:cubicBezTo>
                  <a:cubicBezTo>
                    <a:pt x="32" y="13"/>
                    <a:pt x="32" y="13"/>
                    <a:pt x="32" y="13"/>
                  </a:cubicBezTo>
                  <a:cubicBezTo>
                    <a:pt x="32" y="14"/>
                    <a:pt x="32" y="14"/>
                    <a:pt x="32" y="14"/>
                  </a:cubicBezTo>
                  <a:cubicBezTo>
                    <a:pt x="32" y="14"/>
                    <a:pt x="32" y="14"/>
                    <a:pt x="32" y="14"/>
                  </a:cubicBezTo>
                  <a:moveTo>
                    <a:pt x="23" y="14"/>
                  </a:moveTo>
                  <a:cubicBezTo>
                    <a:pt x="23" y="13"/>
                    <a:pt x="23" y="13"/>
                    <a:pt x="23" y="12"/>
                  </a:cubicBezTo>
                  <a:cubicBezTo>
                    <a:pt x="24" y="13"/>
                    <a:pt x="24" y="13"/>
                    <a:pt x="24" y="13"/>
                  </a:cubicBezTo>
                  <a:cubicBezTo>
                    <a:pt x="23" y="13"/>
                    <a:pt x="23" y="13"/>
                    <a:pt x="23" y="13"/>
                  </a:cubicBezTo>
                  <a:cubicBezTo>
                    <a:pt x="23" y="14"/>
                    <a:pt x="23" y="14"/>
                    <a:pt x="23" y="14"/>
                  </a:cubicBezTo>
                  <a:moveTo>
                    <a:pt x="21" y="14"/>
                  </a:moveTo>
                  <a:cubicBezTo>
                    <a:pt x="21" y="13"/>
                    <a:pt x="21" y="13"/>
                    <a:pt x="21" y="13"/>
                  </a:cubicBezTo>
                  <a:cubicBezTo>
                    <a:pt x="21" y="13"/>
                    <a:pt x="21" y="13"/>
                    <a:pt x="21" y="13"/>
                  </a:cubicBezTo>
                  <a:cubicBezTo>
                    <a:pt x="21" y="12"/>
                    <a:pt x="21" y="12"/>
                    <a:pt x="21" y="12"/>
                  </a:cubicBezTo>
                  <a:cubicBezTo>
                    <a:pt x="21" y="13"/>
                    <a:pt x="21" y="13"/>
                    <a:pt x="21" y="14"/>
                  </a:cubicBezTo>
                  <a:moveTo>
                    <a:pt x="15" y="13"/>
                  </a:moveTo>
                  <a:cubicBezTo>
                    <a:pt x="15" y="13"/>
                    <a:pt x="15" y="13"/>
                    <a:pt x="15" y="13"/>
                  </a:cubicBezTo>
                  <a:cubicBezTo>
                    <a:pt x="15" y="12"/>
                    <a:pt x="15" y="12"/>
                    <a:pt x="15" y="12"/>
                  </a:cubicBezTo>
                  <a:cubicBezTo>
                    <a:pt x="16" y="12"/>
                    <a:pt x="16" y="12"/>
                    <a:pt x="16" y="12"/>
                  </a:cubicBezTo>
                  <a:cubicBezTo>
                    <a:pt x="15" y="13"/>
                    <a:pt x="15" y="13"/>
                    <a:pt x="15" y="13"/>
                  </a:cubicBezTo>
                  <a:cubicBezTo>
                    <a:pt x="15" y="13"/>
                    <a:pt x="15" y="13"/>
                    <a:pt x="15" y="13"/>
                  </a:cubicBezTo>
                  <a:moveTo>
                    <a:pt x="29" y="13"/>
                  </a:moveTo>
                  <a:cubicBezTo>
                    <a:pt x="29" y="13"/>
                    <a:pt x="29" y="13"/>
                    <a:pt x="29" y="13"/>
                  </a:cubicBezTo>
                  <a:cubicBezTo>
                    <a:pt x="29" y="12"/>
                    <a:pt x="29" y="12"/>
                    <a:pt x="29" y="12"/>
                  </a:cubicBezTo>
                  <a:cubicBezTo>
                    <a:pt x="29" y="12"/>
                    <a:pt x="29" y="12"/>
                    <a:pt x="29" y="12"/>
                  </a:cubicBezTo>
                  <a:cubicBezTo>
                    <a:pt x="30" y="13"/>
                    <a:pt x="30" y="13"/>
                    <a:pt x="30" y="13"/>
                  </a:cubicBezTo>
                  <a:cubicBezTo>
                    <a:pt x="29" y="13"/>
                    <a:pt x="29" y="13"/>
                    <a:pt x="29" y="13"/>
                  </a:cubicBezTo>
                  <a:moveTo>
                    <a:pt x="14" y="12"/>
                  </a:moveTo>
                  <a:cubicBezTo>
                    <a:pt x="14" y="12"/>
                    <a:pt x="14" y="12"/>
                    <a:pt x="14" y="12"/>
                  </a:cubicBezTo>
                  <a:cubicBezTo>
                    <a:pt x="14" y="12"/>
                    <a:pt x="14" y="12"/>
                    <a:pt x="14" y="12"/>
                  </a:cubicBezTo>
                  <a:cubicBezTo>
                    <a:pt x="15" y="12"/>
                    <a:pt x="15" y="12"/>
                    <a:pt x="15" y="12"/>
                  </a:cubicBezTo>
                  <a:cubicBezTo>
                    <a:pt x="14" y="13"/>
                    <a:pt x="14" y="13"/>
                    <a:pt x="14" y="13"/>
                  </a:cubicBezTo>
                  <a:cubicBezTo>
                    <a:pt x="14" y="13"/>
                    <a:pt x="14" y="13"/>
                    <a:pt x="14" y="13"/>
                  </a:cubicBezTo>
                  <a:cubicBezTo>
                    <a:pt x="14" y="12"/>
                    <a:pt x="14" y="12"/>
                    <a:pt x="14" y="12"/>
                  </a:cubicBezTo>
                  <a:cubicBezTo>
                    <a:pt x="14" y="12"/>
                    <a:pt x="14" y="12"/>
                    <a:pt x="14" y="12"/>
                  </a:cubicBezTo>
                  <a:moveTo>
                    <a:pt x="30" y="13"/>
                  </a:moveTo>
                  <a:cubicBezTo>
                    <a:pt x="30" y="12"/>
                    <a:pt x="30" y="12"/>
                    <a:pt x="30" y="12"/>
                  </a:cubicBezTo>
                  <a:cubicBezTo>
                    <a:pt x="30" y="12"/>
                    <a:pt x="30" y="12"/>
                    <a:pt x="30" y="12"/>
                  </a:cubicBezTo>
                  <a:cubicBezTo>
                    <a:pt x="31" y="12"/>
                    <a:pt x="31" y="12"/>
                    <a:pt x="31" y="12"/>
                  </a:cubicBezTo>
                  <a:cubicBezTo>
                    <a:pt x="31" y="12"/>
                    <a:pt x="31" y="12"/>
                    <a:pt x="31" y="12"/>
                  </a:cubicBezTo>
                  <a:cubicBezTo>
                    <a:pt x="30" y="12"/>
                    <a:pt x="30" y="12"/>
                    <a:pt x="30" y="12"/>
                  </a:cubicBezTo>
                  <a:cubicBezTo>
                    <a:pt x="30" y="13"/>
                    <a:pt x="30" y="13"/>
                    <a:pt x="30" y="13"/>
                  </a:cubicBezTo>
                  <a:cubicBezTo>
                    <a:pt x="30" y="13"/>
                    <a:pt x="30" y="13"/>
                    <a:pt x="30" y="13"/>
                  </a:cubicBezTo>
                  <a:moveTo>
                    <a:pt x="11" y="13"/>
                  </a:moveTo>
                  <a:cubicBezTo>
                    <a:pt x="10" y="13"/>
                    <a:pt x="10" y="13"/>
                    <a:pt x="10" y="13"/>
                  </a:cubicBezTo>
                  <a:cubicBezTo>
                    <a:pt x="10" y="12"/>
                    <a:pt x="10" y="12"/>
                    <a:pt x="10" y="12"/>
                  </a:cubicBezTo>
                  <a:cubicBezTo>
                    <a:pt x="10" y="12"/>
                    <a:pt x="10" y="12"/>
                    <a:pt x="10" y="12"/>
                  </a:cubicBezTo>
                  <a:cubicBezTo>
                    <a:pt x="11" y="13"/>
                    <a:pt x="11" y="13"/>
                    <a:pt x="11" y="13"/>
                  </a:cubicBezTo>
                  <a:cubicBezTo>
                    <a:pt x="11" y="13"/>
                    <a:pt x="11" y="13"/>
                    <a:pt x="11" y="13"/>
                  </a:cubicBezTo>
                  <a:cubicBezTo>
                    <a:pt x="11" y="13"/>
                    <a:pt x="11" y="13"/>
                    <a:pt x="11" y="13"/>
                  </a:cubicBezTo>
                  <a:moveTo>
                    <a:pt x="34" y="13"/>
                  </a:moveTo>
                  <a:cubicBezTo>
                    <a:pt x="34" y="13"/>
                    <a:pt x="34" y="13"/>
                    <a:pt x="34" y="13"/>
                  </a:cubicBezTo>
                  <a:cubicBezTo>
                    <a:pt x="34" y="13"/>
                    <a:pt x="34" y="13"/>
                    <a:pt x="34" y="13"/>
                  </a:cubicBezTo>
                  <a:cubicBezTo>
                    <a:pt x="34" y="12"/>
                    <a:pt x="34" y="12"/>
                    <a:pt x="34" y="12"/>
                  </a:cubicBezTo>
                  <a:cubicBezTo>
                    <a:pt x="34" y="12"/>
                    <a:pt x="34" y="12"/>
                    <a:pt x="34" y="12"/>
                  </a:cubicBezTo>
                  <a:cubicBezTo>
                    <a:pt x="34" y="13"/>
                    <a:pt x="34" y="13"/>
                    <a:pt x="34" y="13"/>
                  </a:cubicBezTo>
                  <a:cubicBezTo>
                    <a:pt x="34" y="13"/>
                    <a:pt x="34" y="13"/>
                    <a:pt x="34" y="13"/>
                  </a:cubicBezTo>
                  <a:moveTo>
                    <a:pt x="35" y="13"/>
                  </a:moveTo>
                  <a:cubicBezTo>
                    <a:pt x="35" y="13"/>
                    <a:pt x="35" y="13"/>
                    <a:pt x="35" y="13"/>
                  </a:cubicBezTo>
                  <a:cubicBezTo>
                    <a:pt x="35" y="12"/>
                    <a:pt x="35" y="12"/>
                    <a:pt x="35" y="12"/>
                  </a:cubicBezTo>
                  <a:cubicBezTo>
                    <a:pt x="35" y="12"/>
                    <a:pt x="35" y="12"/>
                    <a:pt x="35" y="12"/>
                  </a:cubicBezTo>
                  <a:cubicBezTo>
                    <a:pt x="35" y="13"/>
                    <a:pt x="35" y="13"/>
                    <a:pt x="35" y="13"/>
                  </a:cubicBezTo>
                  <a:moveTo>
                    <a:pt x="9" y="13"/>
                  </a:moveTo>
                  <a:cubicBezTo>
                    <a:pt x="9" y="12"/>
                    <a:pt x="9" y="12"/>
                    <a:pt x="9" y="12"/>
                  </a:cubicBezTo>
                  <a:cubicBezTo>
                    <a:pt x="10" y="12"/>
                    <a:pt x="10" y="12"/>
                    <a:pt x="10" y="12"/>
                  </a:cubicBezTo>
                  <a:cubicBezTo>
                    <a:pt x="10" y="13"/>
                    <a:pt x="10" y="13"/>
                    <a:pt x="10" y="13"/>
                  </a:cubicBezTo>
                  <a:cubicBezTo>
                    <a:pt x="9" y="13"/>
                    <a:pt x="9" y="13"/>
                    <a:pt x="9" y="13"/>
                  </a:cubicBezTo>
                  <a:moveTo>
                    <a:pt x="16" y="13"/>
                  </a:moveTo>
                  <a:cubicBezTo>
                    <a:pt x="16" y="12"/>
                    <a:pt x="16" y="12"/>
                    <a:pt x="16" y="12"/>
                  </a:cubicBezTo>
                  <a:cubicBezTo>
                    <a:pt x="17" y="12"/>
                    <a:pt x="17" y="12"/>
                    <a:pt x="17" y="12"/>
                  </a:cubicBezTo>
                  <a:cubicBezTo>
                    <a:pt x="16" y="13"/>
                    <a:pt x="16" y="13"/>
                    <a:pt x="16" y="13"/>
                  </a:cubicBezTo>
                  <a:cubicBezTo>
                    <a:pt x="16" y="13"/>
                    <a:pt x="16" y="13"/>
                    <a:pt x="16" y="13"/>
                  </a:cubicBezTo>
                  <a:moveTo>
                    <a:pt x="29" y="13"/>
                  </a:moveTo>
                  <a:cubicBezTo>
                    <a:pt x="28" y="13"/>
                    <a:pt x="28" y="13"/>
                    <a:pt x="28" y="13"/>
                  </a:cubicBezTo>
                  <a:cubicBezTo>
                    <a:pt x="28" y="12"/>
                    <a:pt x="28" y="12"/>
                    <a:pt x="28" y="12"/>
                  </a:cubicBezTo>
                  <a:cubicBezTo>
                    <a:pt x="28" y="12"/>
                    <a:pt x="28" y="12"/>
                    <a:pt x="28" y="12"/>
                  </a:cubicBezTo>
                  <a:cubicBezTo>
                    <a:pt x="29" y="13"/>
                    <a:pt x="29" y="13"/>
                    <a:pt x="29" y="13"/>
                  </a:cubicBezTo>
                  <a:moveTo>
                    <a:pt x="20" y="13"/>
                  </a:moveTo>
                  <a:cubicBezTo>
                    <a:pt x="20" y="13"/>
                    <a:pt x="20" y="13"/>
                    <a:pt x="20" y="13"/>
                  </a:cubicBezTo>
                  <a:cubicBezTo>
                    <a:pt x="21" y="11"/>
                    <a:pt x="21" y="11"/>
                    <a:pt x="21" y="11"/>
                  </a:cubicBezTo>
                  <a:cubicBezTo>
                    <a:pt x="21" y="12"/>
                    <a:pt x="21" y="12"/>
                    <a:pt x="21" y="12"/>
                  </a:cubicBezTo>
                  <a:cubicBezTo>
                    <a:pt x="21" y="12"/>
                    <a:pt x="21" y="12"/>
                    <a:pt x="20" y="13"/>
                  </a:cubicBezTo>
                  <a:moveTo>
                    <a:pt x="24" y="13"/>
                  </a:moveTo>
                  <a:cubicBezTo>
                    <a:pt x="24" y="12"/>
                    <a:pt x="23" y="12"/>
                    <a:pt x="23" y="12"/>
                  </a:cubicBezTo>
                  <a:cubicBezTo>
                    <a:pt x="23" y="11"/>
                    <a:pt x="23" y="11"/>
                    <a:pt x="23" y="11"/>
                  </a:cubicBezTo>
                  <a:cubicBezTo>
                    <a:pt x="24" y="13"/>
                    <a:pt x="24" y="13"/>
                    <a:pt x="24" y="13"/>
                  </a:cubicBezTo>
                  <a:cubicBezTo>
                    <a:pt x="24" y="13"/>
                    <a:pt x="24" y="13"/>
                    <a:pt x="24" y="13"/>
                  </a:cubicBezTo>
                  <a:moveTo>
                    <a:pt x="20" y="12"/>
                  </a:moveTo>
                  <a:cubicBezTo>
                    <a:pt x="19" y="12"/>
                    <a:pt x="19" y="12"/>
                    <a:pt x="19" y="12"/>
                  </a:cubicBezTo>
                  <a:cubicBezTo>
                    <a:pt x="20" y="12"/>
                    <a:pt x="21" y="11"/>
                    <a:pt x="21" y="10"/>
                  </a:cubicBezTo>
                  <a:cubicBezTo>
                    <a:pt x="21" y="10"/>
                    <a:pt x="21" y="10"/>
                    <a:pt x="21" y="10"/>
                  </a:cubicBezTo>
                  <a:cubicBezTo>
                    <a:pt x="21" y="11"/>
                    <a:pt x="20" y="12"/>
                    <a:pt x="20" y="12"/>
                  </a:cubicBezTo>
                  <a:moveTo>
                    <a:pt x="25" y="12"/>
                  </a:moveTo>
                  <a:cubicBezTo>
                    <a:pt x="23" y="10"/>
                    <a:pt x="23" y="10"/>
                    <a:pt x="23" y="10"/>
                  </a:cubicBezTo>
                  <a:cubicBezTo>
                    <a:pt x="23" y="10"/>
                    <a:pt x="23" y="10"/>
                    <a:pt x="23" y="10"/>
                  </a:cubicBezTo>
                  <a:cubicBezTo>
                    <a:pt x="24" y="11"/>
                    <a:pt x="24" y="12"/>
                    <a:pt x="25" y="12"/>
                  </a:cubicBezTo>
                  <a:cubicBezTo>
                    <a:pt x="25" y="12"/>
                    <a:pt x="25" y="12"/>
                    <a:pt x="25" y="12"/>
                  </a:cubicBezTo>
                  <a:moveTo>
                    <a:pt x="22" y="12"/>
                  </a:moveTo>
                  <a:cubicBezTo>
                    <a:pt x="22" y="11"/>
                    <a:pt x="22" y="10"/>
                    <a:pt x="22" y="9"/>
                  </a:cubicBezTo>
                  <a:cubicBezTo>
                    <a:pt x="22" y="8"/>
                    <a:pt x="22" y="8"/>
                    <a:pt x="22" y="8"/>
                  </a:cubicBezTo>
                  <a:cubicBezTo>
                    <a:pt x="22" y="9"/>
                    <a:pt x="22" y="9"/>
                    <a:pt x="22" y="9"/>
                  </a:cubicBezTo>
                  <a:cubicBezTo>
                    <a:pt x="22" y="10"/>
                    <a:pt x="22" y="11"/>
                    <a:pt x="22" y="12"/>
                  </a:cubicBezTo>
                  <a:moveTo>
                    <a:pt x="21" y="7"/>
                  </a:moveTo>
                  <a:cubicBezTo>
                    <a:pt x="21" y="7"/>
                    <a:pt x="21" y="7"/>
                    <a:pt x="21" y="7"/>
                  </a:cubicBezTo>
                  <a:cubicBezTo>
                    <a:pt x="21" y="7"/>
                    <a:pt x="21" y="7"/>
                    <a:pt x="21" y="7"/>
                  </a:cubicBezTo>
                  <a:cubicBezTo>
                    <a:pt x="21" y="7"/>
                    <a:pt x="21" y="7"/>
                    <a:pt x="21" y="7"/>
                  </a:cubicBezTo>
                  <a:moveTo>
                    <a:pt x="23" y="7"/>
                  </a:moveTo>
                  <a:cubicBezTo>
                    <a:pt x="23" y="7"/>
                    <a:pt x="23" y="7"/>
                    <a:pt x="23" y="7"/>
                  </a:cubicBezTo>
                  <a:cubicBezTo>
                    <a:pt x="23" y="7"/>
                    <a:pt x="23" y="7"/>
                    <a:pt x="23" y="7"/>
                  </a:cubicBezTo>
                  <a:cubicBezTo>
                    <a:pt x="23" y="7"/>
                    <a:pt x="23" y="7"/>
                    <a:pt x="23" y="7"/>
                  </a:cubicBezTo>
                  <a:moveTo>
                    <a:pt x="20" y="6"/>
                  </a:moveTo>
                  <a:cubicBezTo>
                    <a:pt x="20" y="6"/>
                    <a:pt x="20" y="6"/>
                    <a:pt x="20" y="6"/>
                  </a:cubicBezTo>
                  <a:cubicBezTo>
                    <a:pt x="20" y="6"/>
                    <a:pt x="20" y="6"/>
                    <a:pt x="20" y="6"/>
                  </a:cubicBezTo>
                  <a:cubicBezTo>
                    <a:pt x="20" y="6"/>
                    <a:pt x="20" y="6"/>
                    <a:pt x="20" y="6"/>
                  </a:cubicBezTo>
                  <a:moveTo>
                    <a:pt x="24" y="6"/>
                  </a:moveTo>
                  <a:cubicBezTo>
                    <a:pt x="24" y="6"/>
                    <a:pt x="24" y="6"/>
                    <a:pt x="24" y="6"/>
                  </a:cubicBezTo>
                  <a:cubicBezTo>
                    <a:pt x="25" y="6"/>
                    <a:pt x="25" y="6"/>
                    <a:pt x="25" y="6"/>
                  </a:cubicBezTo>
                  <a:cubicBezTo>
                    <a:pt x="24" y="6"/>
                    <a:pt x="24" y="6"/>
                    <a:pt x="24" y="6"/>
                  </a:cubicBezTo>
                  <a:moveTo>
                    <a:pt x="17" y="6"/>
                  </a:moveTo>
                  <a:cubicBezTo>
                    <a:pt x="17" y="6"/>
                    <a:pt x="17" y="6"/>
                    <a:pt x="17" y="6"/>
                  </a:cubicBezTo>
                  <a:cubicBezTo>
                    <a:pt x="17" y="5"/>
                    <a:pt x="17" y="5"/>
                    <a:pt x="17" y="5"/>
                  </a:cubicBezTo>
                  <a:cubicBezTo>
                    <a:pt x="17" y="6"/>
                    <a:pt x="17" y="6"/>
                    <a:pt x="17" y="6"/>
                  </a:cubicBezTo>
                  <a:cubicBezTo>
                    <a:pt x="17" y="6"/>
                    <a:pt x="17" y="6"/>
                    <a:pt x="17" y="6"/>
                  </a:cubicBezTo>
                  <a:moveTo>
                    <a:pt x="27" y="6"/>
                  </a:moveTo>
                  <a:cubicBezTo>
                    <a:pt x="27" y="6"/>
                    <a:pt x="27" y="6"/>
                    <a:pt x="27" y="6"/>
                  </a:cubicBezTo>
                  <a:cubicBezTo>
                    <a:pt x="27" y="5"/>
                    <a:pt x="27" y="5"/>
                    <a:pt x="27" y="5"/>
                  </a:cubicBezTo>
                  <a:cubicBezTo>
                    <a:pt x="28" y="6"/>
                    <a:pt x="28" y="6"/>
                    <a:pt x="28" y="6"/>
                  </a:cubicBezTo>
                  <a:cubicBezTo>
                    <a:pt x="27" y="6"/>
                    <a:pt x="27" y="6"/>
                    <a:pt x="27" y="6"/>
                  </a:cubicBezTo>
                  <a:moveTo>
                    <a:pt x="23" y="7"/>
                  </a:moveTo>
                  <a:cubicBezTo>
                    <a:pt x="23" y="6"/>
                    <a:pt x="23" y="5"/>
                    <a:pt x="23" y="4"/>
                  </a:cubicBezTo>
                  <a:cubicBezTo>
                    <a:pt x="24" y="5"/>
                    <a:pt x="24" y="5"/>
                    <a:pt x="24" y="5"/>
                  </a:cubicBezTo>
                  <a:cubicBezTo>
                    <a:pt x="24" y="5"/>
                    <a:pt x="24" y="5"/>
                    <a:pt x="24" y="5"/>
                  </a:cubicBezTo>
                  <a:cubicBezTo>
                    <a:pt x="24" y="6"/>
                    <a:pt x="24" y="6"/>
                    <a:pt x="24" y="6"/>
                  </a:cubicBezTo>
                  <a:cubicBezTo>
                    <a:pt x="23" y="7"/>
                    <a:pt x="23" y="7"/>
                    <a:pt x="23" y="7"/>
                  </a:cubicBezTo>
                  <a:moveTo>
                    <a:pt x="21" y="7"/>
                  </a:moveTo>
                  <a:cubicBezTo>
                    <a:pt x="21" y="6"/>
                    <a:pt x="21" y="6"/>
                    <a:pt x="21" y="6"/>
                  </a:cubicBezTo>
                  <a:cubicBezTo>
                    <a:pt x="21" y="6"/>
                    <a:pt x="21" y="6"/>
                    <a:pt x="21" y="5"/>
                  </a:cubicBezTo>
                  <a:cubicBezTo>
                    <a:pt x="21" y="5"/>
                    <a:pt x="21" y="5"/>
                    <a:pt x="21" y="5"/>
                  </a:cubicBezTo>
                  <a:cubicBezTo>
                    <a:pt x="21" y="4"/>
                    <a:pt x="21" y="4"/>
                    <a:pt x="21" y="4"/>
                  </a:cubicBezTo>
                  <a:cubicBezTo>
                    <a:pt x="21" y="5"/>
                    <a:pt x="21" y="6"/>
                    <a:pt x="21" y="7"/>
                  </a:cubicBezTo>
                  <a:moveTo>
                    <a:pt x="16" y="4"/>
                  </a:moveTo>
                  <a:cubicBezTo>
                    <a:pt x="15" y="4"/>
                    <a:pt x="15" y="4"/>
                    <a:pt x="15" y="4"/>
                  </a:cubicBezTo>
                  <a:cubicBezTo>
                    <a:pt x="16" y="4"/>
                    <a:pt x="16" y="4"/>
                    <a:pt x="16" y="4"/>
                  </a:cubicBezTo>
                  <a:cubicBezTo>
                    <a:pt x="16" y="4"/>
                    <a:pt x="16" y="4"/>
                    <a:pt x="16" y="4"/>
                  </a:cubicBezTo>
                  <a:moveTo>
                    <a:pt x="29" y="4"/>
                  </a:moveTo>
                  <a:cubicBezTo>
                    <a:pt x="29" y="4"/>
                    <a:pt x="29" y="4"/>
                    <a:pt x="29" y="4"/>
                  </a:cubicBezTo>
                  <a:cubicBezTo>
                    <a:pt x="29" y="4"/>
                    <a:pt x="29" y="4"/>
                    <a:pt x="29" y="4"/>
                  </a:cubicBezTo>
                  <a:cubicBezTo>
                    <a:pt x="29" y="4"/>
                    <a:pt x="29" y="4"/>
                    <a:pt x="29" y="4"/>
                  </a:cubicBezTo>
                  <a:moveTo>
                    <a:pt x="12" y="7"/>
                  </a:moveTo>
                  <a:cubicBezTo>
                    <a:pt x="12" y="7"/>
                    <a:pt x="11" y="7"/>
                    <a:pt x="11" y="7"/>
                  </a:cubicBezTo>
                  <a:cubicBezTo>
                    <a:pt x="11" y="6"/>
                    <a:pt x="11" y="6"/>
                    <a:pt x="11" y="6"/>
                  </a:cubicBezTo>
                  <a:cubicBezTo>
                    <a:pt x="11" y="6"/>
                    <a:pt x="11" y="6"/>
                    <a:pt x="11" y="6"/>
                  </a:cubicBezTo>
                  <a:cubicBezTo>
                    <a:pt x="11" y="5"/>
                    <a:pt x="11" y="5"/>
                    <a:pt x="11" y="5"/>
                  </a:cubicBezTo>
                  <a:cubicBezTo>
                    <a:pt x="12" y="5"/>
                    <a:pt x="12" y="5"/>
                    <a:pt x="12" y="5"/>
                  </a:cubicBezTo>
                  <a:cubicBezTo>
                    <a:pt x="12" y="4"/>
                    <a:pt x="12" y="4"/>
                    <a:pt x="13" y="4"/>
                  </a:cubicBezTo>
                  <a:cubicBezTo>
                    <a:pt x="13" y="3"/>
                    <a:pt x="13" y="3"/>
                    <a:pt x="13" y="3"/>
                  </a:cubicBezTo>
                  <a:cubicBezTo>
                    <a:pt x="14" y="3"/>
                    <a:pt x="14" y="3"/>
                    <a:pt x="14" y="3"/>
                  </a:cubicBezTo>
                  <a:cubicBezTo>
                    <a:pt x="15" y="4"/>
                    <a:pt x="15" y="4"/>
                    <a:pt x="15" y="4"/>
                  </a:cubicBezTo>
                  <a:cubicBezTo>
                    <a:pt x="15" y="4"/>
                    <a:pt x="15" y="4"/>
                    <a:pt x="16" y="5"/>
                  </a:cubicBezTo>
                  <a:cubicBezTo>
                    <a:pt x="16" y="5"/>
                    <a:pt x="16" y="5"/>
                    <a:pt x="16" y="5"/>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9" y="7"/>
                    <a:pt x="19" y="7"/>
                    <a:pt x="19" y="7"/>
                  </a:cubicBezTo>
                  <a:cubicBezTo>
                    <a:pt x="19" y="7"/>
                    <a:pt x="20" y="7"/>
                    <a:pt x="20" y="7"/>
                  </a:cubicBezTo>
                  <a:cubicBezTo>
                    <a:pt x="21" y="7"/>
                    <a:pt x="21" y="8"/>
                    <a:pt x="21" y="9"/>
                  </a:cubicBezTo>
                  <a:cubicBezTo>
                    <a:pt x="21" y="9"/>
                    <a:pt x="21" y="9"/>
                    <a:pt x="21" y="9"/>
                  </a:cubicBezTo>
                  <a:cubicBezTo>
                    <a:pt x="21" y="9"/>
                    <a:pt x="21" y="9"/>
                    <a:pt x="21" y="9"/>
                  </a:cubicBezTo>
                  <a:cubicBezTo>
                    <a:pt x="21" y="10"/>
                    <a:pt x="20" y="11"/>
                    <a:pt x="19" y="12"/>
                  </a:cubicBezTo>
                  <a:cubicBezTo>
                    <a:pt x="19" y="12"/>
                    <a:pt x="19" y="12"/>
                    <a:pt x="19" y="12"/>
                  </a:cubicBezTo>
                  <a:cubicBezTo>
                    <a:pt x="18" y="13"/>
                    <a:pt x="18" y="13"/>
                    <a:pt x="18" y="13"/>
                  </a:cubicBezTo>
                  <a:cubicBezTo>
                    <a:pt x="19" y="13"/>
                    <a:pt x="19" y="13"/>
                    <a:pt x="19" y="13"/>
                  </a:cubicBezTo>
                  <a:cubicBezTo>
                    <a:pt x="19" y="13"/>
                    <a:pt x="19" y="13"/>
                    <a:pt x="19" y="13"/>
                  </a:cubicBezTo>
                  <a:cubicBezTo>
                    <a:pt x="19" y="13"/>
                    <a:pt x="19" y="13"/>
                    <a:pt x="19" y="13"/>
                  </a:cubicBezTo>
                  <a:cubicBezTo>
                    <a:pt x="19" y="13"/>
                    <a:pt x="19" y="13"/>
                    <a:pt x="19" y="13"/>
                  </a:cubicBezTo>
                  <a:cubicBezTo>
                    <a:pt x="20" y="13"/>
                    <a:pt x="20" y="13"/>
                    <a:pt x="20" y="13"/>
                  </a:cubicBezTo>
                  <a:cubicBezTo>
                    <a:pt x="20" y="13"/>
                    <a:pt x="20" y="13"/>
                    <a:pt x="20" y="13"/>
                  </a:cubicBezTo>
                  <a:cubicBezTo>
                    <a:pt x="20" y="14"/>
                    <a:pt x="20" y="14"/>
                    <a:pt x="20" y="14"/>
                  </a:cubicBezTo>
                  <a:cubicBezTo>
                    <a:pt x="21" y="14"/>
                    <a:pt x="21" y="15"/>
                    <a:pt x="21" y="15"/>
                  </a:cubicBezTo>
                  <a:cubicBezTo>
                    <a:pt x="21" y="16"/>
                    <a:pt x="21" y="16"/>
                    <a:pt x="21" y="16"/>
                  </a:cubicBezTo>
                  <a:cubicBezTo>
                    <a:pt x="21" y="16"/>
                    <a:pt x="21" y="17"/>
                    <a:pt x="21" y="18"/>
                  </a:cubicBezTo>
                  <a:cubicBezTo>
                    <a:pt x="21" y="18"/>
                    <a:pt x="21" y="18"/>
                    <a:pt x="21" y="18"/>
                  </a:cubicBezTo>
                  <a:cubicBezTo>
                    <a:pt x="21" y="19"/>
                    <a:pt x="21" y="19"/>
                    <a:pt x="21" y="19"/>
                  </a:cubicBezTo>
                  <a:cubicBezTo>
                    <a:pt x="21" y="20"/>
                    <a:pt x="21" y="21"/>
                    <a:pt x="20" y="21"/>
                  </a:cubicBezTo>
                  <a:cubicBezTo>
                    <a:pt x="19" y="22"/>
                    <a:pt x="19" y="22"/>
                    <a:pt x="19" y="22"/>
                  </a:cubicBezTo>
                  <a:cubicBezTo>
                    <a:pt x="19" y="22"/>
                    <a:pt x="19" y="22"/>
                    <a:pt x="19" y="22"/>
                  </a:cubicBezTo>
                  <a:cubicBezTo>
                    <a:pt x="19" y="22"/>
                    <a:pt x="18" y="22"/>
                    <a:pt x="18" y="22"/>
                  </a:cubicBezTo>
                  <a:cubicBezTo>
                    <a:pt x="18" y="23"/>
                    <a:pt x="18" y="23"/>
                    <a:pt x="18" y="23"/>
                  </a:cubicBezTo>
                  <a:cubicBezTo>
                    <a:pt x="18" y="23"/>
                    <a:pt x="18" y="23"/>
                    <a:pt x="18" y="23"/>
                  </a:cubicBezTo>
                  <a:cubicBezTo>
                    <a:pt x="18" y="23"/>
                    <a:pt x="18" y="23"/>
                    <a:pt x="19" y="23"/>
                  </a:cubicBezTo>
                  <a:cubicBezTo>
                    <a:pt x="19" y="23"/>
                    <a:pt x="19" y="23"/>
                    <a:pt x="19" y="23"/>
                  </a:cubicBezTo>
                  <a:cubicBezTo>
                    <a:pt x="20" y="23"/>
                    <a:pt x="20" y="23"/>
                    <a:pt x="20" y="23"/>
                  </a:cubicBezTo>
                  <a:cubicBezTo>
                    <a:pt x="20" y="24"/>
                    <a:pt x="21" y="24"/>
                    <a:pt x="21" y="25"/>
                  </a:cubicBezTo>
                  <a:cubicBezTo>
                    <a:pt x="21" y="25"/>
                    <a:pt x="21" y="25"/>
                    <a:pt x="21" y="25"/>
                  </a:cubicBezTo>
                  <a:cubicBezTo>
                    <a:pt x="21" y="25"/>
                    <a:pt x="21" y="25"/>
                    <a:pt x="21" y="25"/>
                  </a:cubicBezTo>
                  <a:cubicBezTo>
                    <a:pt x="21" y="25"/>
                    <a:pt x="21" y="25"/>
                    <a:pt x="21" y="25"/>
                  </a:cubicBezTo>
                  <a:cubicBezTo>
                    <a:pt x="21" y="26"/>
                    <a:pt x="20" y="27"/>
                    <a:pt x="20" y="27"/>
                  </a:cubicBezTo>
                  <a:cubicBezTo>
                    <a:pt x="20" y="27"/>
                    <a:pt x="20" y="27"/>
                    <a:pt x="20" y="27"/>
                  </a:cubicBezTo>
                  <a:cubicBezTo>
                    <a:pt x="20" y="27"/>
                    <a:pt x="20" y="27"/>
                    <a:pt x="20" y="27"/>
                  </a:cubicBezTo>
                  <a:cubicBezTo>
                    <a:pt x="20" y="27"/>
                    <a:pt x="20" y="27"/>
                    <a:pt x="20" y="27"/>
                  </a:cubicBezTo>
                  <a:cubicBezTo>
                    <a:pt x="21" y="27"/>
                    <a:pt x="21" y="28"/>
                    <a:pt x="21" y="28"/>
                  </a:cubicBezTo>
                  <a:cubicBezTo>
                    <a:pt x="21" y="28"/>
                    <a:pt x="21" y="28"/>
                    <a:pt x="21" y="28"/>
                  </a:cubicBezTo>
                  <a:cubicBezTo>
                    <a:pt x="21" y="29"/>
                    <a:pt x="21" y="29"/>
                    <a:pt x="21" y="29"/>
                  </a:cubicBezTo>
                  <a:cubicBezTo>
                    <a:pt x="21" y="29"/>
                    <a:pt x="21" y="30"/>
                    <a:pt x="20" y="30"/>
                  </a:cubicBezTo>
                  <a:cubicBezTo>
                    <a:pt x="20" y="30"/>
                    <a:pt x="20" y="30"/>
                    <a:pt x="20" y="30"/>
                  </a:cubicBezTo>
                  <a:cubicBezTo>
                    <a:pt x="20" y="30"/>
                    <a:pt x="19" y="30"/>
                    <a:pt x="19" y="30"/>
                  </a:cubicBezTo>
                  <a:cubicBezTo>
                    <a:pt x="19" y="29"/>
                    <a:pt x="19" y="29"/>
                    <a:pt x="19" y="29"/>
                  </a:cubicBezTo>
                  <a:cubicBezTo>
                    <a:pt x="19" y="30"/>
                    <a:pt x="19" y="30"/>
                    <a:pt x="19" y="30"/>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8" y="29"/>
                    <a:pt x="18" y="28"/>
                    <a:pt x="18" y="28"/>
                  </a:cubicBezTo>
                  <a:cubicBezTo>
                    <a:pt x="18" y="27"/>
                    <a:pt x="18" y="27"/>
                    <a:pt x="18" y="26"/>
                  </a:cubicBezTo>
                  <a:cubicBezTo>
                    <a:pt x="18" y="26"/>
                    <a:pt x="18" y="26"/>
                    <a:pt x="18" y="26"/>
                  </a:cubicBezTo>
                  <a:cubicBezTo>
                    <a:pt x="18" y="26"/>
                    <a:pt x="18" y="26"/>
                    <a:pt x="18" y="26"/>
                  </a:cubicBezTo>
                  <a:cubicBezTo>
                    <a:pt x="18" y="26"/>
                    <a:pt x="17"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6"/>
                  </a:cubicBezTo>
                  <a:cubicBezTo>
                    <a:pt x="15" y="26"/>
                    <a:pt x="15" y="26"/>
                    <a:pt x="15" y="26"/>
                  </a:cubicBezTo>
                  <a:cubicBezTo>
                    <a:pt x="15" y="26"/>
                    <a:pt x="15" y="26"/>
                    <a:pt x="15" y="26"/>
                  </a:cubicBezTo>
                  <a:cubicBezTo>
                    <a:pt x="15" y="25"/>
                    <a:pt x="15" y="25"/>
                    <a:pt x="15" y="25"/>
                  </a:cubicBezTo>
                  <a:cubicBezTo>
                    <a:pt x="15" y="25"/>
                    <a:pt x="15" y="25"/>
                    <a:pt x="15" y="25"/>
                  </a:cubicBezTo>
                  <a:cubicBezTo>
                    <a:pt x="15" y="25"/>
                    <a:pt x="15" y="25"/>
                    <a:pt x="15" y="25"/>
                  </a:cubicBezTo>
                  <a:cubicBezTo>
                    <a:pt x="14" y="25"/>
                    <a:pt x="14" y="25"/>
                    <a:pt x="13" y="25"/>
                  </a:cubicBezTo>
                  <a:cubicBezTo>
                    <a:pt x="13" y="25"/>
                    <a:pt x="12" y="25"/>
                    <a:pt x="12" y="25"/>
                  </a:cubicBezTo>
                  <a:cubicBezTo>
                    <a:pt x="12" y="24"/>
                    <a:pt x="11" y="24"/>
                    <a:pt x="11" y="24"/>
                  </a:cubicBezTo>
                  <a:cubicBezTo>
                    <a:pt x="11" y="23"/>
                    <a:pt x="11" y="23"/>
                    <a:pt x="11" y="22"/>
                  </a:cubicBezTo>
                  <a:cubicBezTo>
                    <a:pt x="11" y="22"/>
                    <a:pt x="11" y="22"/>
                    <a:pt x="11" y="22"/>
                  </a:cubicBezTo>
                  <a:cubicBezTo>
                    <a:pt x="11" y="22"/>
                    <a:pt x="11" y="22"/>
                    <a:pt x="11" y="22"/>
                  </a:cubicBezTo>
                  <a:cubicBezTo>
                    <a:pt x="10" y="22"/>
                    <a:pt x="10" y="23"/>
                    <a:pt x="10" y="24"/>
                  </a:cubicBezTo>
                  <a:cubicBezTo>
                    <a:pt x="11" y="24"/>
                    <a:pt x="11" y="24"/>
                    <a:pt x="11" y="24"/>
                  </a:cubicBezTo>
                  <a:cubicBezTo>
                    <a:pt x="11" y="24"/>
                    <a:pt x="11" y="24"/>
                    <a:pt x="11" y="24"/>
                  </a:cubicBezTo>
                  <a:cubicBezTo>
                    <a:pt x="11" y="25"/>
                    <a:pt x="11" y="25"/>
                    <a:pt x="11" y="25"/>
                  </a:cubicBezTo>
                  <a:cubicBezTo>
                    <a:pt x="10" y="24"/>
                    <a:pt x="10" y="23"/>
                    <a:pt x="10" y="22"/>
                  </a:cubicBezTo>
                  <a:cubicBezTo>
                    <a:pt x="10" y="22"/>
                    <a:pt x="10" y="22"/>
                    <a:pt x="10" y="22"/>
                  </a:cubicBezTo>
                  <a:cubicBezTo>
                    <a:pt x="10" y="22"/>
                    <a:pt x="10" y="22"/>
                    <a:pt x="10" y="22"/>
                  </a:cubicBezTo>
                  <a:cubicBezTo>
                    <a:pt x="9" y="23"/>
                    <a:pt x="9" y="25"/>
                    <a:pt x="10" y="25"/>
                  </a:cubicBezTo>
                  <a:cubicBezTo>
                    <a:pt x="11" y="26"/>
                    <a:pt x="11" y="26"/>
                    <a:pt x="11" y="26"/>
                  </a:cubicBezTo>
                  <a:cubicBezTo>
                    <a:pt x="12" y="26"/>
                    <a:pt x="12" y="26"/>
                    <a:pt x="12" y="26"/>
                  </a:cubicBezTo>
                  <a:cubicBezTo>
                    <a:pt x="12" y="26"/>
                    <a:pt x="12" y="26"/>
                    <a:pt x="12" y="26"/>
                  </a:cubicBezTo>
                  <a:cubicBezTo>
                    <a:pt x="12" y="26"/>
                    <a:pt x="12" y="26"/>
                    <a:pt x="12" y="26"/>
                  </a:cubicBezTo>
                  <a:cubicBezTo>
                    <a:pt x="12" y="26"/>
                    <a:pt x="12" y="26"/>
                    <a:pt x="13" y="26"/>
                  </a:cubicBezTo>
                  <a:cubicBezTo>
                    <a:pt x="13" y="27"/>
                    <a:pt x="13" y="27"/>
                    <a:pt x="13" y="27"/>
                  </a:cubicBezTo>
                  <a:cubicBezTo>
                    <a:pt x="13" y="28"/>
                    <a:pt x="13" y="28"/>
                    <a:pt x="13" y="28"/>
                  </a:cubicBezTo>
                  <a:cubicBezTo>
                    <a:pt x="13" y="28"/>
                    <a:pt x="13" y="28"/>
                    <a:pt x="13" y="28"/>
                  </a:cubicBezTo>
                  <a:cubicBezTo>
                    <a:pt x="13" y="28"/>
                    <a:pt x="13" y="28"/>
                    <a:pt x="13" y="28"/>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6" y="29"/>
                    <a:pt x="16" y="29"/>
                    <a:pt x="17" y="29"/>
                  </a:cubicBezTo>
                  <a:cubicBezTo>
                    <a:pt x="17" y="29"/>
                    <a:pt x="18" y="30"/>
                    <a:pt x="18" y="30"/>
                  </a:cubicBezTo>
                  <a:cubicBezTo>
                    <a:pt x="19" y="30"/>
                    <a:pt x="19" y="30"/>
                    <a:pt x="19" y="30"/>
                  </a:cubicBezTo>
                  <a:cubicBezTo>
                    <a:pt x="19" y="31"/>
                    <a:pt x="19" y="31"/>
                    <a:pt x="19" y="31"/>
                  </a:cubicBezTo>
                  <a:cubicBezTo>
                    <a:pt x="20" y="31"/>
                    <a:pt x="20" y="31"/>
                    <a:pt x="20" y="31"/>
                  </a:cubicBezTo>
                  <a:cubicBezTo>
                    <a:pt x="20" y="31"/>
                    <a:pt x="20" y="31"/>
                    <a:pt x="20" y="31"/>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3"/>
                    <a:pt x="20" y="33"/>
                    <a:pt x="20" y="33"/>
                  </a:cubicBezTo>
                  <a:cubicBezTo>
                    <a:pt x="20" y="33"/>
                    <a:pt x="20" y="33"/>
                    <a:pt x="20" y="33"/>
                  </a:cubicBezTo>
                  <a:cubicBezTo>
                    <a:pt x="20" y="32"/>
                    <a:pt x="20" y="32"/>
                    <a:pt x="20" y="32"/>
                  </a:cubicBezTo>
                  <a:cubicBezTo>
                    <a:pt x="21" y="33"/>
                    <a:pt x="21" y="33"/>
                    <a:pt x="21" y="33"/>
                  </a:cubicBezTo>
                  <a:cubicBezTo>
                    <a:pt x="20" y="33"/>
                    <a:pt x="20" y="33"/>
                    <a:pt x="20" y="33"/>
                  </a:cubicBezTo>
                  <a:cubicBezTo>
                    <a:pt x="21" y="33"/>
                    <a:pt x="21" y="33"/>
                    <a:pt x="21" y="33"/>
                  </a:cubicBezTo>
                  <a:cubicBezTo>
                    <a:pt x="21" y="33"/>
                    <a:pt x="21" y="33"/>
                    <a:pt x="21" y="33"/>
                  </a:cubicBezTo>
                  <a:cubicBezTo>
                    <a:pt x="21" y="33"/>
                    <a:pt x="21" y="33"/>
                    <a:pt x="21" y="33"/>
                  </a:cubicBezTo>
                  <a:cubicBezTo>
                    <a:pt x="21" y="33"/>
                    <a:pt x="21" y="33"/>
                    <a:pt x="21" y="33"/>
                  </a:cubicBezTo>
                  <a:cubicBezTo>
                    <a:pt x="21" y="34"/>
                    <a:pt x="21" y="34"/>
                    <a:pt x="21" y="34"/>
                  </a:cubicBezTo>
                  <a:cubicBezTo>
                    <a:pt x="21" y="34"/>
                    <a:pt x="21" y="35"/>
                    <a:pt x="20" y="36"/>
                  </a:cubicBezTo>
                  <a:cubicBezTo>
                    <a:pt x="20" y="36"/>
                    <a:pt x="20" y="36"/>
                    <a:pt x="19" y="36"/>
                  </a:cubicBezTo>
                  <a:cubicBezTo>
                    <a:pt x="19" y="36"/>
                    <a:pt x="19" y="36"/>
                    <a:pt x="19" y="36"/>
                  </a:cubicBezTo>
                  <a:cubicBezTo>
                    <a:pt x="19" y="36"/>
                    <a:pt x="19" y="36"/>
                    <a:pt x="19" y="36"/>
                  </a:cubicBezTo>
                  <a:cubicBezTo>
                    <a:pt x="19" y="37"/>
                    <a:pt x="19" y="37"/>
                    <a:pt x="19" y="37"/>
                  </a:cubicBezTo>
                  <a:cubicBezTo>
                    <a:pt x="19" y="37"/>
                    <a:pt x="19" y="37"/>
                    <a:pt x="19" y="37"/>
                  </a:cubicBezTo>
                  <a:cubicBezTo>
                    <a:pt x="20" y="37"/>
                    <a:pt x="20" y="37"/>
                    <a:pt x="20" y="38"/>
                  </a:cubicBezTo>
                  <a:cubicBezTo>
                    <a:pt x="20" y="38"/>
                    <a:pt x="20" y="38"/>
                    <a:pt x="20" y="38"/>
                  </a:cubicBezTo>
                  <a:cubicBezTo>
                    <a:pt x="20" y="38"/>
                    <a:pt x="20" y="38"/>
                    <a:pt x="20" y="38"/>
                  </a:cubicBezTo>
                  <a:cubicBezTo>
                    <a:pt x="21" y="38"/>
                    <a:pt x="21" y="38"/>
                    <a:pt x="21" y="38"/>
                  </a:cubicBezTo>
                  <a:cubicBezTo>
                    <a:pt x="21" y="39"/>
                    <a:pt x="21" y="41"/>
                    <a:pt x="21" y="42"/>
                  </a:cubicBezTo>
                  <a:cubicBezTo>
                    <a:pt x="21" y="42"/>
                    <a:pt x="21" y="42"/>
                    <a:pt x="21" y="42"/>
                  </a:cubicBezTo>
                  <a:cubicBezTo>
                    <a:pt x="21" y="42"/>
                    <a:pt x="21" y="42"/>
                    <a:pt x="21" y="42"/>
                  </a:cubicBezTo>
                  <a:cubicBezTo>
                    <a:pt x="21" y="43"/>
                    <a:pt x="21" y="44"/>
                    <a:pt x="21" y="44"/>
                  </a:cubicBezTo>
                  <a:cubicBezTo>
                    <a:pt x="21" y="44"/>
                    <a:pt x="21" y="44"/>
                    <a:pt x="21" y="44"/>
                  </a:cubicBezTo>
                  <a:cubicBezTo>
                    <a:pt x="20" y="45"/>
                    <a:pt x="20" y="46"/>
                    <a:pt x="20" y="46"/>
                  </a:cubicBezTo>
                  <a:cubicBezTo>
                    <a:pt x="20" y="46"/>
                    <a:pt x="20" y="46"/>
                    <a:pt x="20" y="46"/>
                  </a:cubicBezTo>
                  <a:cubicBezTo>
                    <a:pt x="20" y="45"/>
                    <a:pt x="21" y="44"/>
                    <a:pt x="21" y="43"/>
                  </a:cubicBezTo>
                  <a:cubicBezTo>
                    <a:pt x="21" y="43"/>
                    <a:pt x="21" y="43"/>
                    <a:pt x="21" y="43"/>
                  </a:cubicBezTo>
                  <a:cubicBezTo>
                    <a:pt x="21" y="43"/>
                    <a:pt x="21" y="43"/>
                    <a:pt x="21" y="43"/>
                  </a:cubicBezTo>
                  <a:cubicBezTo>
                    <a:pt x="20" y="44"/>
                    <a:pt x="20" y="44"/>
                    <a:pt x="20" y="45"/>
                  </a:cubicBezTo>
                  <a:cubicBezTo>
                    <a:pt x="19" y="45"/>
                    <a:pt x="19" y="45"/>
                    <a:pt x="19" y="45"/>
                  </a:cubicBezTo>
                  <a:cubicBezTo>
                    <a:pt x="21" y="43"/>
                    <a:pt x="21" y="43"/>
                    <a:pt x="21" y="43"/>
                  </a:cubicBezTo>
                  <a:cubicBezTo>
                    <a:pt x="20" y="42"/>
                    <a:pt x="20" y="42"/>
                    <a:pt x="20" y="42"/>
                  </a:cubicBezTo>
                  <a:cubicBezTo>
                    <a:pt x="20" y="42"/>
                    <a:pt x="20" y="42"/>
                    <a:pt x="20" y="42"/>
                  </a:cubicBezTo>
                  <a:cubicBezTo>
                    <a:pt x="19" y="44"/>
                    <a:pt x="19" y="44"/>
                    <a:pt x="19" y="44"/>
                  </a:cubicBezTo>
                  <a:cubicBezTo>
                    <a:pt x="19" y="44"/>
                    <a:pt x="19" y="44"/>
                    <a:pt x="19" y="44"/>
                  </a:cubicBezTo>
                  <a:cubicBezTo>
                    <a:pt x="19" y="43"/>
                    <a:pt x="19" y="43"/>
                    <a:pt x="19" y="43"/>
                  </a:cubicBezTo>
                  <a:cubicBezTo>
                    <a:pt x="20" y="43"/>
                    <a:pt x="20" y="43"/>
                    <a:pt x="20" y="43"/>
                  </a:cubicBezTo>
                  <a:cubicBezTo>
                    <a:pt x="20" y="42"/>
                    <a:pt x="20" y="41"/>
                    <a:pt x="19" y="40"/>
                  </a:cubicBezTo>
                  <a:cubicBezTo>
                    <a:pt x="19" y="40"/>
                    <a:pt x="19" y="40"/>
                    <a:pt x="19" y="40"/>
                  </a:cubicBezTo>
                  <a:cubicBezTo>
                    <a:pt x="18" y="39"/>
                    <a:pt x="18" y="39"/>
                    <a:pt x="18" y="39"/>
                  </a:cubicBezTo>
                  <a:cubicBezTo>
                    <a:pt x="17" y="39"/>
                    <a:pt x="17" y="39"/>
                    <a:pt x="17" y="39"/>
                  </a:cubicBezTo>
                  <a:cubicBezTo>
                    <a:pt x="18" y="40"/>
                    <a:pt x="18" y="40"/>
                    <a:pt x="18" y="40"/>
                  </a:cubicBezTo>
                  <a:cubicBezTo>
                    <a:pt x="19" y="41"/>
                    <a:pt x="19" y="41"/>
                    <a:pt x="19" y="41"/>
                  </a:cubicBezTo>
                  <a:cubicBezTo>
                    <a:pt x="19" y="41"/>
                    <a:pt x="19" y="42"/>
                    <a:pt x="19" y="42"/>
                  </a:cubicBezTo>
                  <a:cubicBezTo>
                    <a:pt x="19" y="43"/>
                    <a:pt x="19" y="43"/>
                    <a:pt x="19" y="43"/>
                  </a:cubicBezTo>
                  <a:cubicBezTo>
                    <a:pt x="18" y="43"/>
                    <a:pt x="18" y="43"/>
                    <a:pt x="18" y="43"/>
                  </a:cubicBezTo>
                  <a:cubicBezTo>
                    <a:pt x="18" y="44"/>
                    <a:pt x="18" y="44"/>
                    <a:pt x="18" y="44"/>
                  </a:cubicBezTo>
                  <a:cubicBezTo>
                    <a:pt x="18" y="44"/>
                    <a:pt x="18" y="44"/>
                    <a:pt x="18" y="44"/>
                  </a:cubicBezTo>
                  <a:cubicBezTo>
                    <a:pt x="18" y="44"/>
                    <a:pt x="18"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6"/>
                    <a:pt x="19" y="46"/>
                    <a:pt x="19" y="46"/>
                  </a:cubicBezTo>
                  <a:cubicBezTo>
                    <a:pt x="19" y="46"/>
                    <a:pt x="19" y="46"/>
                    <a:pt x="19" y="46"/>
                  </a:cubicBezTo>
                  <a:cubicBezTo>
                    <a:pt x="19" y="46"/>
                    <a:pt x="19" y="46"/>
                    <a:pt x="19" y="46"/>
                  </a:cubicBezTo>
                  <a:cubicBezTo>
                    <a:pt x="19" y="46"/>
                    <a:pt x="19" y="46"/>
                    <a:pt x="19" y="46"/>
                  </a:cubicBezTo>
                  <a:cubicBezTo>
                    <a:pt x="19" y="47"/>
                    <a:pt x="18" y="48"/>
                    <a:pt x="18" y="49"/>
                  </a:cubicBezTo>
                  <a:cubicBezTo>
                    <a:pt x="18" y="49"/>
                    <a:pt x="18" y="49"/>
                    <a:pt x="18"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3" y="48"/>
                    <a:pt x="13" y="48"/>
                  </a:cubicBezTo>
                  <a:cubicBezTo>
                    <a:pt x="13" y="48"/>
                    <a:pt x="13" y="48"/>
                    <a:pt x="13" y="48"/>
                  </a:cubicBezTo>
                  <a:cubicBezTo>
                    <a:pt x="13" y="48"/>
                    <a:pt x="13" y="48"/>
                    <a:pt x="13" y="48"/>
                  </a:cubicBezTo>
                  <a:cubicBezTo>
                    <a:pt x="12" y="47"/>
                    <a:pt x="12" y="47"/>
                    <a:pt x="12" y="47"/>
                  </a:cubicBezTo>
                  <a:cubicBezTo>
                    <a:pt x="12" y="47"/>
                    <a:pt x="12" y="47"/>
                    <a:pt x="12" y="47"/>
                  </a:cubicBezTo>
                  <a:cubicBezTo>
                    <a:pt x="12" y="47"/>
                    <a:pt x="12" y="47"/>
                    <a:pt x="12" y="47"/>
                  </a:cubicBezTo>
                  <a:cubicBezTo>
                    <a:pt x="12" y="46"/>
                    <a:pt x="12" y="46"/>
                    <a:pt x="12" y="46"/>
                  </a:cubicBezTo>
                  <a:cubicBezTo>
                    <a:pt x="12" y="46"/>
                    <a:pt x="12" y="46"/>
                    <a:pt x="12" y="46"/>
                  </a:cubicBezTo>
                  <a:cubicBezTo>
                    <a:pt x="13" y="46"/>
                    <a:pt x="13" y="46"/>
                    <a:pt x="13" y="46"/>
                  </a:cubicBezTo>
                  <a:cubicBezTo>
                    <a:pt x="14" y="45"/>
                    <a:pt x="14" y="45"/>
                    <a:pt x="14" y="45"/>
                  </a:cubicBezTo>
                  <a:cubicBezTo>
                    <a:pt x="14" y="44"/>
                    <a:pt x="14" y="44"/>
                    <a:pt x="14" y="44"/>
                  </a:cubicBezTo>
                  <a:cubicBezTo>
                    <a:pt x="14" y="44"/>
                    <a:pt x="14" y="44"/>
                    <a:pt x="14" y="44"/>
                  </a:cubicBezTo>
                  <a:cubicBezTo>
                    <a:pt x="14" y="44"/>
                    <a:pt x="15" y="44"/>
                    <a:pt x="15" y="44"/>
                  </a:cubicBezTo>
                  <a:cubicBezTo>
                    <a:pt x="15" y="44"/>
                    <a:pt x="16" y="43"/>
                    <a:pt x="16" y="42"/>
                  </a:cubicBezTo>
                  <a:cubicBezTo>
                    <a:pt x="15" y="42"/>
                    <a:pt x="15" y="42"/>
                    <a:pt x="15" y="42"/>
                  </a:cubicBezTo>
                  <a:cubicBezTo>
                    <a:pt x="15" y="42"/>
                    <a:pt x="15" y="42"/>
                    <a:pt x="15" y="42"/>
                  </a:cubicBezTo>
                  <a:cubicBezTo>
                    <a:pt x="15" y="42"/>
                    <a:pt x="15" y="42"/>
                    <a:pt x="15" y="42"/>
                  </a:cubicBezTo>
                  <a:cubicBezTo>
                    <a:pt x="16" y="41"/>
                    <a:pt x="16" y="41"/>
                    <a:pt x="16" y="41"/>
                  </a:cubicBezTo>
                  <a:cubicBezTo>
                    <a:pt x="16" y="41"/>
                    <a:pt x="16" y="41"/>
                    <a:pt x="16" y="41"/>
                  </a:cubicBezTo>
                  <a:cubicBezTo>
                    <a:pt x="15" y="41"/>
                    <a:pt x="15" y="41"/>
                    <a:pt x="15" y="41"/>
                  </a:cubicBezTo>
                  <a:cubicBezTo>
                    <a:pt x="15" y="41"/>
                    <a:pt x="15" y="41"/>
                    <a:pt x="15" y="42"/>
                  </a:cubicBezTo>
                  <a:cubicBezTo>
                    <a:pt x="14" y="41"/>
                    <a:pt x="14" y="41"/>
                    <a:pt x="14" y="41"/>
                  </a:cubicBezTo>
                  <a:cubicBezTo>
                    <a:pt x="15" y="40"/>
                    <a:pt x="15" y="40"/>
                    <a:pt x="15" y="40"/>
                  </a:cubicBezTo>
                  <a:cubicBezTo>
                    <a:pt x="15" y="39"/>
                    <a:pt x="15" y="39"/>
                    <a:pt x="15" y="39"/>
                  </a:cubicBezTo>
                  <a:cubicBezTo>
                    <a:pt x="14" y="39"/>
                    <a:pt x="14" y="39"/>
                    <a:pt x="14" y="39"/>
                  </a:cubicBezTo>
                  <a:cubicBezTo>
                    <a:pt x="14" y="41"/>
                    <a:pt x="14" y="41"/>
                    <a:pt x="14" y="41"/>
                  </a:cubicBezTo>
                  <a:cubicBezTo>
                    <a:pt x="14" y="40"/>
                    <a:pt x="14" y="40"/>
                    <a:pt x="14" y="40"/>
                  </a:cubicBezTo>
                  <a:cubicBezTo>
                    <a:pt x="15" y="38"/>
                    <a:pt x="15" y="38"/>
                    <a:pt x="15" y="38"/>
                  </a:cubicBezTo>
                  <a:cubicBezTo>
                    <a:pt x="14" y="38"/>
                    <a:pt x="14" y="38"/>
                    <a:pt x="14" y="38"/>
                  </a:cubicBezTo>
                  <a:cubicBezTo>
                    <a:pt x="14" y="38"/>
                    <a:pt x="14" y="38"/>
                    <a:pt x="14" y="38"/>
                  </a:cubicBezTo>
                  <a:cubicBezTo>
                    <a:pt x="13" y="39"/>
                    <a:pt x="13" y="39"/>
                    <a:pt x="13" y="39"/>
                  </a:cubicBezTo>
                  <a:cubicBezTo>
                    <a:pt x="13" y="39"/>
                    <a:pt x="13" y="39"/>
                    <a:pt x="13" y="39"/>
                  </a:cubicBezTo>
                  <a:cubicBezTo>
                    <a:pt x="14" y="37"/>
                    <a:pt x="14" y="37"/>
                    <a:pt x="14" y="37"/>
                  </a:cubicBezTo>
                  <a:cubicBezTo>
                    <a:pt x="14" y="37"/>
                    <a:pt x="14" y="37"/>
                    <a:pt x="14" y="37"/>
                  </a:cubicBezTo>
                  <a:cubicBezTo>
                    <a:pt x="14" y="37"/>
                    <a:pt x="14" y="37"/>
                    <a:pt x="14" y="37"/>
                  </a:cubicBezTo>
                  <a:cubicBezTo>
                    <a:pt x="13" y="38"/>
                    <a:pt x="13" y="38"/>
                    <a:pt x="13" y="38"/>
                  </a:cubicBezTo>
                  <a:cubicBezTo>
                    <a:pt x="13" y="38"/>
                    <a:pt x="13" y="38"/>
                    <a:pt x="13" y="38"/>
                  </a:cubicBezTo>
                  <a:cubicBezTo>
                    <a:pt x="13" y="39"/>
                    <a:pt x="13" y="39"/>
                    <a:pt x="13" y="39"/>
                  </a:cubicBezTo>
                  <a:cubicBezTo>
                    <a:pt x="12" y="40"/>
                    <a:pt x="13" y="42"/>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4"/>
                    <a:pt x="14" y="44"/>
                  </a:cubicBezTo>
                  <a:cubicBezTo>
                    <a:pt x="14" y="44"/>
                    <a:pt x="14" y="43"/>
                    <a:pt x="13" y="43"/>
                  </a:cubicBezTo>
                  <a:cubicBezTo>
                    <a:pt x="13" y="44"/>
                    <a:pt x="13" y="44"/>
                    <a:pt x="13" y="44"/>
                  </a:cubicBezTo>
                  <a:cubicBezTo>
                    <a:pt x="13" y="44"/>
                    <a:pt x="13" y="44"/>
                    <a:pt x="13" y="44"/>
                  </a:cubicBezTo>
                  <a:cubicBezTo>
                    <a:pt x="13" y="44"/>
                    <a:pt x="13" y="44"/>
                    <a:pt x="13" y="44"/>
                  </a:cubicBezTo>
                  <a:cubicBezTo>
                    <a:pt x="13" y="44"/>
                    <a:pt x="13" y="44"/>
                    <a:pt x="13" y="44"/>
                  </a:cubicBezTo>
                  <a:cubicBezTo>
                    <a:pt x="12" y="44"/>
                    <a:pt x="12" y="44"/>
                    <a:pt x="12" y="44"/>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0" y="45"/>
                    <a:pt x="10" y="45"/>
                    <a:pt x="10" y="45"/>
                  </a:cubicBezTo>
                  <a:cubicBezTo>
                    <a:pt x="10" y="45"/>
                    <a:pt x="10" y="45"/>
                    <a:pt x="10" y="45"/>
                  </a:cubicBezTo>
                  <a:cubicBezTo>
                    <a:pt x="10" y="45"/>
                    <a:pt x="10" y="45"/>
                    <a:pt x="10" y="45"/>
                  </a:cubicBezTo>
                  <a:cubicBezTo>
                    <a:pt x="10" y="45"/>
                    <a:pt x="10" y="45"/>
                    <a:pt x="10" y="45"/>
                  </a:cubicBezTo>
                  <a:cubicBezTo>
                    <a:pt x="9" y="45"/>
                    <a:pt x="9" y="45"/>
                    <a:pt x="9" y="45"/>
                  </a:cubicBezTo>
                  <a:cubicBezTo>
                    <a:pt x="9" y="45"/>
                    <a:pt x="9" y="45"/>
                    <a:pt x="9" y="45"/>
                  </a:cubicBezTo>
                  <a:cubicBezTo>
                    <a:pt x="9" y="45"/>
                    <a:pt x="9" y="45"/>
                    <a:pt x="9" y="45"/>
                  </a:cubicBezTo>
                  <a:cubicBezTo>
                    <a:pt x="9" y="44"/>
                    <a:pt x="9" y="44"/>
                    <a:pt x="9" y="44"/>
                  </a:cubicBezTo>
                  <a:cubicBezTo>
                    <a:pt x="10" y="43"/>
                    <a:pt x="10" y="43"/>
                    <a:pt x="10" y="43"/>
                  </a:cubicBezTo>
                  <a:cubicBezTo>
                    <a:pt x="10" y="43"/>
                    <a:pt x="10" y="43"/>
                    <a:pt x="10" y="43"/>
                  </a:cubicBezTo>
                  <a:cubicBezTo>
                    <a:pt x="10" y="43"/>
                    <a:pt x="10" y="43"/>
                    <a:pt x="10" y="43"/>
                  </a:cubicBezTo>
                  <a:cubicBezTo>
                    <a:pt x="11" y="43"/>
                    <a:pt x="11" y="43"/>
                    <a:pt x="11" y="43"/>
                  </a:cubicBezTo>
                  <a:cubicBezTo>
                    <a:pt x="11" y="43"/>
                    <a:pt x="12" y="43"/>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0" y="42"/>
                    <a:pt x="10" y="42"/>
                    <a:pt x="10" y="41"/>
                  </a:cubicBezTo>
                  <a:cubicBezTo>
                    <a:pt x="9" y="41"/>
                    <a:pt x="9" y="41"/>
                    <a:pt x="9" y="41"/>
                  </a:cubicBezTo>
                  <a:cubicBezTo>
                    <a:pt x="10" y="41"/>
                    <a:pt x="10" y="41"/>
                    <a:pt x="10" y="41"/>
                  </a:cubicBezTo>
                  <a:cubicBezTo>
                    <a:pt x="10" y="40"/>
                    <a:pt x="10" y="40"/>
                    <a:pt x="10" y="40"/>
                  </a:cubicBezTo>
                  <a:cubicBezTo>
                    <a:pt x="9" y="40"/>
                    <a:pt x="9" y="40"/>
                    <a:pt x="9" y="40"/>
                  </a:cubicBezTo>
                  <a:cubicBezTo>
                    <a:pt x="9" y="40"/>
                    <a:pt x="9" y="39"/>
                    <a:pt x="8" y="38"/>
                  </a:cubicBezTo>
                  <a:cubicBezTo>
                    <a:pt x="8" y="39"/>
                    <a:pt x="8" y="39"/>
                    <a:pt x="8" y="39"/>
                  </a:cubicBezTo>
                  <a:cubicBezTo>
                    <a:pt x="8" y="39"/>
                    <a:pt x="8" y="39"/>
                    <a:pt x="8" y="39"/>
                  </a:cubicBezTo>
                  <a:cubicBezTo>
                    <a:pt x="8" y="39"/>
                    <a:pt x="9" y="40"/>
                    <a:pt x="9" y="40"/>
                  </a:cubicBezTo>
                  <a:cubicBezTo>
                    <a:pt x="9" y="41"/>
                    <a:pt x="9" y="41"/>
                    <a:pt x="9" y="41"/>
                  </a:cubicBezTo>
                  <a:cubicBezTo>
                    <a:pt x="8" y="41"/>
                    <a:pt x="8" y="41"/>
                    <a:pt x="8" y="41"/>
                  </a:cubicBezTo>
                  <a:cubicBezTo>
                    <a:pt x="7" y="41"/>
                    <a:pt x="7" y="41"/>
                    <a:pt x="7" y="41"/>
                  </a:cubicBezTo>
                  <a:cubicBezTo>
                    <a:pt x="7" y="42"/>
                    <a:pt x="7" y="42"/>
                    <a:pt x="7"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0"/>
                    <a:pt x="5" y="40"/>
                    <a:pt x="5" y="40"/>
                  </a:cubicBezTo>
                  <a:cubicBezTo>
                    <a:pt x="5" y="40"/>
                    <a:pt x="5" y="40"/>
                    <a:pt x="5" y="40"/>
                  </a:cubicBezTo>
                  <a:cubicBezTo>
                    <a:pt x="5" y="38"/>
                    <a:pt x="5" y="38"/>
                    <a:pt x="5" y="38"/>
                  </a:cubicBezTo>
                  <a:cubicBezTo>
                    <a:pt x="5" y="38"/>
                    <a:pt x="6" y="38"/>
                    <a:pt x="6" y="38"/>
                  </a:cubicBezTo>
                  <a:cubicBezTo>
                    <a:pt x="6" y="37"/>
                    <a:pt x="6" y="36"/>
                    <a:pt x="6" y="36"/>
                  </a:cubicBezTo>
                  <a:cubicBezTo>
                    <a:pt x="6" y="36"/>
                    <a:pt x="6" y="36"/>
                    <a:pt x="6" y="36"/>
                  </a:cubicBezTo>
                  <a:cubicBezTo>
                    <a:pt x="7" y="35"/>
                    <a:pt x="7" y="35"/>
                    <a:pt x="7" y="35"/>
                  </a:cubicBezTo>
                  <a:cubicBezTo>
                    <a:pt x="7" y="35"/>
                    <a:pt x="7" y="35"/>
                    <a:pt x="7" y="35"/>
                  </a:cubicBezTo>
                  <a:cubicBezTo>
                    <a:pt x="8" y="36"/>
                    <a:pt x="8" y="36"/>
                    <a:pt x="8" y="36"/>
                  </a:cubicBezTo>
                  <a:cubicBezTo>
                    <a:pt x="8" y="36"/>
                    <a:pt x="8" y="37"/>
                    <a:pt x="8" y="37"/>
                  </a:cubicBezTo>
                  <a:cubicBezTo>
                    <a:pt x="9" y="38"/>
                    <a:pt x="9" y="38"/>
                    <a:pt x="10" y="38"/>
                  </a:cubicBezTo>
                  <a:cubicBezTo>
                    <a:pt x="10" y="38"/>
                    <a:pt x="10" y="38"/>
                    <a:pt x="10" y="38"/>
                  </a:cubicBezTo>
                  <a:cubicBezTo>
                    <a:pt x="11" y="38"/>
                    <a:pt x="11" y="38"/>
                    <a:pt x="11" y="37"/>
                  </a:cubicBezTo>
                  <a:cubicBezTo>
                    <a:pt x="11" y="37"/>
                    <a:pt x="11" y="37"/>
                    <a:pt x="11" y="37"/>
                  </a:cubicBezTo>
                  <a:cubicBezTo>
                    <a:pt x="12" y="37"/>
                    <a:pt x="12" y="37"/>
                    <a:pt x="12" y="37"/>
                  </a:cubicBezTo>
                  <a:cubicBezTo>
                    <a:pt x="12" y="37"/>
                    <a:pt x="12" y="37"/>
                    <a:pt x="12" y="37"/>
                  </a:cubicBezTo>
                  <a:cubicBezTo>
                    <a:pt x="12" y="37"/>
                    <a:pt x="13" y="37"/>
                    <a:pt x="13" y="37"/>
                  </a:cubicBezTo>
                  <a:cubicBezTo>
                    <a:pt x="14" y="37"/>
                    <a:pt x="14" y="37"/>
                    <a:pt x="14" y="37"/>
                  </a:cubicBezTo>
                  <a:cubicBezTo>
                    <a:pt x="13" y="37"/>
                    <a:pt x="13" y="37"/>
                    <a:pt x="13" y="37"/>
                  </a:cubicBezTo>
                  <a:cubicBezTo>
                    <a:pt x="13" y="36"/>
                    <a:pt x="13" y="36"/>
                    <a:pt x="12" y="36"/>
                  </a:cubicBezTo>
                  <a:cubicBezTo>
                    <a:pt x="12" y="36"/>
                    <a:pt x="12" y="36"/>
                    <a:pt x="12" y="36"/>
                  </a:cubicBezTo>
                  <a:cubicBezTo>
                    <a:pt x="12" y="35"/>
                    <a:pt x="12" y="35"/>
                    <a:pt x="12" y="35"/>
                  </a:cubicBezTo>
                  <a:cubicBezTo>
                    <a:pt x="12" y="35"/>
                    <a:pt x="12" y="35"/>
                    <a:pt x="12" y="35"/>
                  </a:cubicBezTo>
                  <a:cubicBezTo>
                    <a:pt x="11" y="36"/>
                    <a:pt x="11" y="36"/>
                    <a:pt x="10" y="36"/>
                  </a:cubicBezTo>
                  <a:cubicBezTo>
                    <a:pt x="10" y="36"/>
                    <a:pt x="10" y="36"/>
                    <a:pt x="10" y="36"/>
                  </a:cubicBezTo>
                  <a:cubicBezTo>
                    <a:pt x="9" y="36"/>
                    <a:pt x="9" y="36"/>
                    <a:pt x="8" y="36"/>
                  </a:cubicBezTo>
                  <a:cubicBezTo>
                    <a:pt x="8" y="35"/>
                    <a:pt x="8" y="35"/>
                    <a:pt x="8" y="35"/>
                  </a:cubicBezTo>
                  <a:cubicBezTo>
                    <a:pt x="8" y="34"/>
                    <a:pt x="8" y="34"/>
                    <a:pt x="7" y="34"/>
                  </a:cubicBezTo>
                  <a:cubicBezTo>
                    <a:pt x="7" y="34"/>
                    <a:pt x="7" y="34"/>
                    <a:pt x="7" y="34"/>
                  </a:cubicBezTo>
                  <a:cubicBezTo>
                    <a:pt x="7" y="34"/>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5" y="36"/>
                    <a:pt x="5" y="36"/>
                    <a:pt x="4" y="36"/>
                  </a:cubicBezTo>
                  <a:cubicBezTo>
                    <a:pt x="4" y="36"/>
                    <a:pt x="4" y="36"/>
                    <a:pt x="4" y="36"/>
                  </a:cubicBezTo>
                  <a:cubicBezTo>
                    <a:pt x="3" y="35"/>
                    <a:pt x="3" y="35"/>
                    <a:pt x="3" y="35"/>
                  </a:cubicBezTo>
                  <a:cubicBezTo>
                    <a:pt x="3" y="35"/>
                    <a:pt x="3" y="35"/>
                    <a:pt x="3" y="35"/>
                  </a:cubicBezTo>
                  <a:cubicBezTo>
                    <a:pt x="3" y="35"/>
                    <a:pt x="3" y="35"/>
                    <a:pt x="3" y="35"/>
                  </a:cubicBezTo>
                  <a:cubicBezTo>
                    <a:pt x="3" y="35"/>
                    <a:pt x="3" y="35"/>
                    <a:pt x="3" y="35"/>
                  </a:cubicBezTo>
                  <a:cubicBezTo>
                    <a:pt x="3" y="34"/>
                    <a:pt x="3" y="34"/>
                    <a:pt x="3" y="34"/>
                  </a:cubicBezTo>
                  <a:cubicBezTo>
                    <a:pt x="3" y="33"/>
                    <a:pt x="3" y="33"/>
                    <a:pt x="3" y="33"/>
                  </a:cubicBezTo>
                  <a:cubicBezTo>
                    <a:pt x="3" y="32"/>
                    <a:pt x="3" y="32"/>
                    <a:pt x="3" y="32"/>
                  </a:cubicBezTo>
                  <a:cubicBezTo>
                    <a:pt x="3" y="32"/>
                    <a:pt x="4" y="32"/>
                    <a:pt x="4" y="32"/>
                  </a:cubicBezTo>
                  <a:cubicBezTo>
                    <a:pt x="4" y="32"/>
                    <a:pt x="4" y="32"/>
                    <a:pt x="4" y="32"/>
                  </a:cubicBezTo>
                  <a:cubicBezTo>
                    <a:pt x="4" y="32"/>
                    <a:pt x="4" y="32"/>
                    <a:pt x="4" y="32"/>
                  </a:cubicBezTo>
                  <a:cubicBezTo>
                    <a:pt x="4" y="32"/>
                    <a:pt x="4" y="32"/>
                    <a:pt x="4" y="32"/>
                  </a:cubicBezTo>
                  <a:cubicBezTo>
                    <a:pt x="5" y="31"/>
                    <a:pt x="5" y="31"/>
                    <a:pt x="5" y="31"/>
                  </a:cubicBezTo>
                  <a:cubicBezTo>
                    <a:pt x="5" y="31"/>
                    <a:pt x="6" y="31"/>
                    <a:pt x="6" y="31"/>
                  </a:cubicBezTo>
                  <a:cubicBezTo>
                    <a:pt x="7" y="31"/>
                    <a:pt x="7" y="31"/>
                    <a:pt x="7" y="31"/>
                  </a:cubicBezTo>
                  <a:cubicBezTo>
                    <a:pt x="7" y="31"/>
                    <a:pt x="7" y="31"/>
                    <a:pt x="7" y="31"/>
                  </a:cubicBezTo>
                  <a:cubicBezTo>
                    <a:pt x="8" y="32"/>
                    <a:pt x="9" y="32"/>
                    <a:pt x="10" y="32"/>
                  </a:cubicBezTo>
                  <a:cubicBezTo>
                    <a:pt x="10" y="33"/>
                    <a:pt x="10" y="33"/>
                    <a:pt x="10" y="33"/>
                  </a:cubicBezTo>
                  <a:cubicBezTo>
                    <a:pt x="10" y="33"/>
                    <a:pt x="10" y="33"/>
                    <a:pt x="10" y="33"/>
                  </a:cubicBezTo>
                  <a:cubicBezTo>
                    <a:pt x="10" y="33"/>
                    <a:pt x="10" y="33"/>
                    <a:pt x="10" y="33"/>
                  </a:cubicBezTo>
                  <a:cubicBezTo>
                    <a:pt x="10" y="33"/>
                    <a:pt x="11" y="33"/>
                    <a:pt x="11" y="33"/>
                  </a:cubicBezTo>
                  <a:cubicBezTo>
                    <a:pt x="11" y="33"/>
                    <a:pt x="11" y="33"/>
                    <a:pt x="12" y="33"/>
                  </a:cubicBezTo>
                  <a:cubicBezTo>
                    <a:pt x="12" y="33"/>
                    <a:pt x="12" y="34"/>
                    <a:pt x="13" y="34"/>
                  </a:cubicBezTo>
                  <a:cubicBezTo>
                    <a:pt x="14" y="35"/>
                    <a:pt x="14" y="35"/>
                    <a:pt x="15" y="35"/>
                  </a:cubicBezTo>
                  <a:cubicBezTo>
                    <a:pt x="16" y="35"/>
                    <a:pt x="16" y="35"/>
                    <a:pt x="16" y="35"/>
                  </a:cubicBezTo>
                  <a:cubicBezTo>
                    <a:pt x="16" y="34"/>
                    <a:pt x="16" y="34"/>
                    <a:pt x="16" y="34"/>
                  </a:cubicBezTo>
                  <a:cubicBezTo>
                    <a:pt x="16" y="34"/>
                    <a:pt x="16" y="34"/>
                    <a:pt x="16" y="34"/>
                  </a:cubicBezTo>
                  <a:cubicBezTo>
                    <a:pt x="16" y="34"/>
                    <a:pt x="16" y="34"/>
                    <a:pt x="16" y="34"/>
                  </a:cubicBezTo>
                  <a:cubicBezTo>
                    <a:pt x="16" y="34"/>
                    <a:pt x="16" y="34"/>
                    <a:pt x="16" y="34"/>
                  </a:cubicBezTo>
                  <a:cubicBezTo>
                    <a:pt x="15" y="34"/>
                    <a:pt x="15" y="34"/>
                    <a:pt x="15" y="34"/>
                  </a:cubicBezTo>
                  <a:cubicBezTo>
                    <a:pt x="15" y="34"/>
                    <a:pt x="15" y="34"/>
                    <a:pt x="15" y="34"/>
                  </a:cubicBezTo>
                  <a:cubicBezTo>
                    <a:pt x="14" y="34"/>
                    <a:pt x="14" y="34"/>
                    <a:pt x="14" y="33"/>
                  </a:cubicBezTo>
                  <a:cubicBezTo>
                    <a:pt x="13" y="33"/>
                    <a:pt x="13" y="32"/>
                    <a:pt x="13" y="31"/>
                  </a:cubicBezTo>
                  <a:cubicBezTo>
                    <a:pt x="13" y="31"/>
                    <a:pt x="13" y="31"/>
                    <a:pt x="13" y="31"/>
                  </a:cubicBezTo>
                  <a:cubicBezTo>
                    <a:pt x="13" y="31"/>
                    <a:pt x="13" y="31"/>
                    <a:pt x="13" y="31"/>
                  </a:cubicBezTo>
                  <a:cubicBezTo>
                    <a:pt x="11" y="31"/>
                    <a:pt x="11" y="31"/>
                    <a:pt x="11" y="31"/>
                  </a:cubicBezTo>
                  <a:cubicBezTo>
                    <a:pt x="11" y="31"/>
                    <a:pt x="11" y="31"/>
                    <a:pt x="11" y="31"/>
                  </a:cubicBezTo>
                  <a:cubicBezTo>
                    <a:pt x="11" y="31"/>
                    <a:pt x="11" y="31"/>
                    <a:pt x="11" y="31"/>
                  </a:cubicBezTo>
                  <a:cubicBezTo>
                    <a:pt x="10" y="31"/>
                    <a:pt x="10" y="31"/>
                    <a:pt x="10" y="31"/>
                  </a:cubicBezTo>
                  <a:cubicBezTo>
                    <a:pt x="10" y="30"/>
                    <a:pt x="10" y="30"/>
                    <a:pt x="10" y="30"/>
                  </a:cubicBezTo>
                  <a:cubicBezTo>
                    <a:pt x="10" y="31"/>
                    <a:pt x="10" y="31"/>
                    <a:pt x="10" y="31"/>
                  </a:cubicBezTo>
                  <a:cubicBezTo>
                    <a:pt x="10" y="30"/>
                    <a:pt x="9" y="30"/>
                    <a:pt x="8" y="30"/>
                  </a:cubicBezTo>
                  <a:cubicBezTo>
                    <a:pt x="8" y="30"/>
                    <a:pt x="8" y="30"/>
                    <a:pt x="8" y="30"/>
                  </a:cubicBezTo>
                  <a:cubicBezTo>
                    <a:pt x="8" y="29"/>
                    <a:pt x="8" y="29"/>
                    <a:pt x="8" y="29"/>
                  </a:cubicBezTo>
                  <a:cubicBezTo>
                    <a:pt x="8" y="29"/>
                    <a:pt x="8" y="29"/>
                    <a:pt x="8" y="29"/>
                  </a:cubicBezTo>
                  <a:cubicBezTo>
                    <a:pt x="8" y="29"/>
                    <a:pt x="7" y="29"/>
                    <a:pt x="7" y="28"/>
                  </a:cubicBezTo>
                  <a:cubicBezTo>
                    <a:pt x="7" y="28"/>
                    <a:pt x="7" y="28"/>
                    <a:pt x="7" y="28"/>
                  </a:cubicBezTo>
                  <a:cubicBezTo>
                    <a:pt x="6" y="28"/>
                    <a:pt x="6" y="28"/>
                    <a:pt x="6" y="28"/>
                  </a:cubicBezTo>
                  <a:cubicBezTo>
                    <a:pt x="6" y="28"/>
                    <a:pt x="6" y="28"/>
                    <a:pt x="5" y="29"/>
                  </a:cubicBezTo>
                  <a:cubicBezTo>
                    <a:pt x="5" y="29"/>
                    <a:pt x="5" y="29"/>
                    <a:pt x="5" y="29"/>
                  </a:cubicBezTo>
                  <a:cubicBezTo>
                    <a:pt x="4" y="29"/>
                    <a:pt x="4" y="29"/>
                    <a:pt x="4" y="29"/>
                  </a:cubicBezTo>
                  <a:cubicBezTo>
                    <a:pt x="4" y="29"/>
                    <a:pt x="4" y="29"/>
                    <a:pt x="4" y="29"/>
                  </a:cubicBezTo>
                  <a:cubicBezTo>
                    <a:pt x="4" y="29"/>
                    <a:pt x="4" y="29"/>
                    <a:pt x="4" y="29"/>
                  </a:cubicBezTo>
                  <a:cubicBezTo>
                    <a:pt x="4" y="29"/>
                    <a:pt x="4" y="29"/>
                    <a:pt x="4" y="29"/>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7"/>
                    <a:pt x="2" y="26"/>
                    <a:pt x="2" y="24"/>
                  </a:cubicBezTo>
                  <a:cubicBezTo>
                    <a:pt x="2"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4" y="24"/>
                    <a:pt x="4" y="24"/>
                    <a:pt x="4" y="24"/>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5" y="26"/>
                    <a:pt x="5" y="26"/>
                    <a:pt x="5" y="26"/>
                  </a:cubicBezTo>
                  <a:cubicBezTo>
                    <a:pt x="5" y="26"/>
                    <a:pt x="5" y="26"/>
                    <a:pt x="5" y="26"/>
                  </a:cubicBezTo>
                  <a:cubicBezTo>
                    <a:pt x="6" y="25"/>
                    <a:pt x="6" y="25"/>
                    <a:pt x="6" y="25"/>
                  </a:cubicBezTo>
                  <a:cubicBezTo>
                    <a:pt x="6" y="26"/>
                    <a:pt x="6" y="26"/>
                    <a:pt x="6" y="26"/>
                  </a:cubicBezTo>
                  <a:cubicBezTo>
                    <a:pt x="6" y="26"/>
                    <a:pt x="6" y="26"/>
                    <a:pt x="6" y="26"/>
                  </a:cubicBezTo>
                  <a:cubicBezTo>
                    <a:pt x="6" y="25"/>
                    <a:pt x="6" y="25"/>
                    <a:pt x="6" y="25"/>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8" y="26"/>
                    <a:pt x="8" y="26"/>
                    <a:pt x="8" y="26"/>
                  </a:cubicBezTo>
                  <a:cubicBezTo>
                    <a:pt x="8" y="26"/>
                    <a:pt x="8" y="26"/>
                    <a:pt x="8" y="26"/>
                  </a:cubicBezTo>
                  <a:cubicBezTo>
                    <a:pt x="8" y="26"/>
                    <a:pt x="8" y="26"/>
                    <a:pt x="8" y="26"/>
                  </a:cubicBezTo>
                  <a:cubicBezTo>
                    <a:pt x="8" y="26"/>
                    <a:pt x="8" y="26"/>
                    <a:pt x="8"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7"/>
                    <a:pt x="9" y="27"/>
                    <a:pt x="9" y="27"/>
                  </a:cubicBezTo>
                  <a:cubicBezTo>
                    <a:pt x="10" y="27"/>
                    <a:pt x="10" y="27"/>
                    <a:pt x="10" y="27"/>
                  </a:cubicBezTo>
                  <a:cubicBezTo>
                    <a:pt x="10" y="26"/>
                    <a:pt x="10" y="26"/>
                    <a:pt x="10" y="26"/>
                  </a:cubicBezTo>
                  <a:cubicBezTo>
                    <a:pt x="10" y="26"/>
                    <a:pt x="10" y="26"/>
                    <a:pt x="10" y="26"/>
                  </a:cubicBezTo>
                  <a:cubicBezTo>
                    <a:pt x="10" y="26"/>
                    <a:pt x="10" y="26"/>
                    <a:pt x="10" y="26"/>
                  </a:cubicBezTo>
                  <a:cubicBezTo>
                    <a:pt x="10" y="26"/>
                    <a:pt x="10" y="26"/>
                    <a:pt x="10"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4"/>
                    <a:pt x="9" y="24"/>
                    <a:pt x="9" y="24"/>
                  </a:cubicBezTo>
                  <a:cubicBezTo>
                    <a:pt x="8" y="24"/>
                    <a:pt x="8" y="24"/>
                    <a:pt x="8" y="24"/>
                  </a:cubicBezTo>
                  <a:cubicBezTo>
                    <a:pt x="8" y="24"/>
                    <a:pt x="8" y="24"/>
                    <a:pt x="8" y="24"/>
                  </a:cubicBezTo>
                  <a:cubicBezTo>
                    <a:pt x="8" y="24"/>
                    <a:pt x="8" y="24"/>
                    <a:pt x="8" y="24"/>
                  </a:cubicBezTo>
                  <a:cubicBezTo>
                    <a:pt x="8" y="24"/>
                    <a:pt x="7" y="24"/>
                    <a:pt x="7" y="24"/>
                  </a:cubicBezTo>
                  <a:cubicBezTo>
                    <a:pt x="7" y="24"/>
                    <a:pt x="7" y="24"/>
                    <a:pt x="7" y="24"/>
                  </a:cubicBezTo>
                  <a:cubicBezTo>
                    <a:pt x="7" y="24"/>
                    <a:pt x="7" y="24"/>
                    <a:pt x="7" y="24"/>
                  </a:cubicBezTo>
                  <a:cubicBezTo>
                    <a:pt x="6" y="23"/>
                    <a:pt x="6" y="23"/>
                    <a:pt x="6" y="23"/>
                  </a:cubicBezTo>
                  <a:cubicBezTo>
                    <a:pt x="6" y="23"/>
                    <a:pt x="6" y="23"/>
                    <a:pt x="6" y="23"/>
                  </a:cubicBezTo>
                  <a:cubicBezTo>
                    <a:pt x="6" y="23"/>
                    <a:pt x="6" y="23"/>
                    <a:pt x="6" y="23"/>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1"/>
                    <a:pt x="7" y="21"/>
                  </a:cubicBezTo>
                  <a:cubicBezTo>
                    <a:pt x="7" y="21"/>
                    <a:pt x="7" y="21"/>
                    <a:pt x="7" y="21"/>
                  </a:cubicBezTo>
                  <a:cubicBezTo>
                    <a:pt x="7" y="21"/>
                    <a:pt x="7" y="21"/>
                    <a:pt x="7" y="21"/>
                  </a:cubicBezTo>
                  <a:cubicBezTo>
                    <a:pt x="7" y="21"/>
                    <a:pt x="7" y="21"/>
                    <a:pt x="7" y="21"/>
                  </a:cubicBezTo>
                  <a:cubicBezTo>
                    <a:pt x="8" y="21"/>
                    <a:pt x="8" y="20"/>
                    <a:pt x="8" y="20"/>
                  </a:cubicBezTo>
                  <a:cubicBezTo>
                    <a:pt x="8" y="20"/>
                    <a:pt x="8" y="20"/>
                    <a:pt x="8" y="20"/>
                  </a:cubicBezTo>
                  <a:cubicBezTo>
                    <a:pt x="8" y="21"/>
                    <a:pt x="8" y="21"/>
                    <a:pt x="8" y="21"/>
                  </a:cubicBezTo>
                  <a:cubicBezTo>
                    <a:pt x="8" y="22"/>
                    <a:pt x="8" y="22"/>
                    <a:pt x="8" y="22"/>
                  </a:cubicBezTo>
                  <a:cubicBezTo>
                    <a:pt x="8" y="22"/>
                    <a:pt x="8" y="22"/>
                    <a:pt x="8" y="22"/>
                  </a:cubicBezTo>
                  <a:cubicBezTo>
                    <a:pt x="8" y="22"/>
                    <a:pt x="8" y="22"/>
                    <a:pt x="8" y="22"/>
                  </a:cubicBezTo>
                  <a:cubicBezTo>
                    <a:pt x="8" y="21"/>
                    <a:pt x="8" y="21"/>
                    <a:pt x="8" y="21"/>
                  </a:cubicBezTo>
                  <a:cubicBezTo>
                    <a:pt x="8" y="21"/>
                    <a:pt x="8" y="21"/>
                    <a:pt x="8" y="21"/>
                  </a:cubicBezTo>
                  <a:cubicBezTo>
                    <a:pt x="9" y="20"/>
                    <a:pt x="9" y="20"/>
                    <a:pt x="9" y="20"/>
                  </a:cubicBezTo>
                  <a:cubicBezTo>
                    <a:pt x="9" y="20"/>
                    <a:pt x="9" y="20"/>
                    <a:pt x="9" y="20"/>
                  </a:cubicBezTo>
                  <a:cubicBezTo>
                    <a:pt x="9" y="21"/>
                    <a:pt x="9" y="21"/>
                    <a:pt x="9" y="21"/>
                  </a:cubicBezTo>
                  <a:cubicBezTo>
                    <a:pt x="9" y="22"/>
                    <a:pt x="9" y="22"/>
                    <a:pt x="9" y="22"/>
                  </a:cubicBezTo>
                  <a:cubicBezTo>
                    <a:pt x="9" y="21"/>
                    <a:pt x="9" y="21"/>
                    <a:pt x="9" y="21"/>
                  </a:cubicBezTo>
                  <a:cubicBezTo>
                    <a:pt x="9" y="21"/>
                    <a:pt x="9" y="21"/>
                    <a:pt x="9" y="21"/>
                  </a:cubicBezTo>
                  <a:cubicBezTo>
                    <a:pt x="9" y="21"/>
                    <a:pt x="9" y="21"/>
                    <a:pt x="9" y="21"/>
                  </a:cubicBezTo>
                  <a:cubicBezTo>
                    <a:pt x="10" y="21"/>
                    <a:pt x="10" y="21"/>
                    <a:pt x="10" y="21"/>
                  </a:cubicBezTo>
                  <a:cubicBezTo>
                    <a:pt x="10" y="21"/>
                    <a:pt x="10" y="21"/>
                    <a:pt x="10" y="21"/>
                  </a:cubicBezTo>
                  <a:cubicBezTo>
                    <a:pt x="9" y="21"/>
                    <a:pt x="9" y="21"/>
                    <a:pt x="9" y="21"/>
                  </a:cubicBezTo>
                  <a:cubicBezTo>
                    <a:pt x="9" y="20"/>
                    <a:pt x="9" y="20"/>
                    <a:pt x="9" y="20"/>
                  </a:cubicBezTo>
                  <a:cubicBezTo>
                    <a:pt x="9" y="20"/>
                    <a:pt x="9" y="20"/>
                    <a:pt x="9" y="20"/>
                  </a:cubicBezTo>
                  <a:cubicBezTo>
                    <a:pt x="9" y="20"/>
                    <a:pt x="9" y="20"/>
                    <a:pt x="9" y="20"/>
                  </a:cubicBezTo>
                  <a:cubicBezTo>
                    <a:pt x="9" y="19"/>
                    <a:pt x="9" y="19"/>
                    <a:pt x="9" y="19"/>
                  </a:cubicBezTo>
                  <a:cubicBezTo>
                    <a:pt x="9" y="19"/>
                    <a:pt x="9" y="19"/>
                    <a:pt x="9" y="19"/>
                  </a:cubicBezTo>
                  <a:cubicBezTo>
                    <a:pt x="8" y="19"/>
                    <a:pt x="8" y="19"/>
                    <a:pt x="7" y="19"/>
                  </a:cubicBezTo>
                  <a:cubicBezTo>
                    <a:pt x="7" y="18"/>
                    <a:pt x="7" y="18"/>
                    <a:pt x="7" y="18"/>
                  </a:cubicBezTo>
                  <a:cubicBezTo>
                    <a:pt x="7" y="19"/>
                    <a:pt x="7" y="19"/>
                    <a:pt x="7" y="19"/>
                  </a:cubicBezTo>
                  <a:cubicBezTo>
                    <a:pt x="6" y="19"/>
                    <a:pt x="6" y="20"/>
                    <a:pt x="6" y="20"/>
                  </a:cubicBezTo>
                  <a:cubicBezTo>
                    <a:pt x="5" y="20"/>
                    <a:pt x="5" y="20"/>
                    <a:pt x="5" y="20"/>
                  </a:cubicBezTo>
                  <a:cubicBezTo>
                    <a:pt x="5"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3" y="18"/>
                    <a:pt x="3" y="17"/>
                    <a:pt x="4" y="16"/>
                  </a:cubicBezTo>
                  <a:cubicBezTo>
                    <a:pt x="4" y="15"/>
                    <a:pt x="5" y="14"/>
                    <a:pt x="6" y="14"/>
                  </a:cubicBezTo>
                  <a:cubicBezTo>
                    <a:pt x="6" y="14"/>
                    <a:pt x="6" y="14"/>
                    <a:pt x="6" y="14"/>
                  </a:cubicBezTo>
                  <a:cubicBezTo>
                    <a:pt x="6" y="14"/>
                    <a:pt x="6" y="14"/>
                    <a:pt x="6" y="14"/>
                  </a:cubicBezTo>
                  <a:cubicBezTo>
                    <a:pt x="7" y="14"/>
                    <a:pt x="7" y="14"/>
                    <a:pt x="7" y="14"/>
                  </a:cubicBezTo>
                  <a:cubicBezTo>
                    <a:pt x="7" y="15"/>
                    <a:pt x="7"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4"/>
                    <a:pt x="10" y="14"/>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1" y="14"/>
                    <a:pt x="12" y="15"/>
                    <a:pt x="12" y="15"/>
                  </a:cubicBezTo>
                  <a:cubicBezTo>
                    <a:pt x="12" y="15"/>
                    <a:pt x="12" y="15"/>
                    <a:pt x="13" y="14"/>
                  </a:cubicBezTo>
                  <a:cubicBezTo>
                    <a:pt x="13" y="14"/>
                    <a:pt x="14" y="14"/>
                    <a:pt x="14" y="14"/>
                  </a:cubicBezTo>
                  <a:cubicBezTo>
                    <a:pt x="14" y="14"/>
                    <a:pt x="15" y="14"/>
                    <a:pt x="15" y="14"/>
                  </a:cubicBezTo>
                  <a:cubicBezTo>
                    <a:pt x="15" y="14"/>
                    <a:pt x="15" y="14"/>
                    <a:pt x="15" y="14"/>
                  </a:cubicBezTo>
                  <a:cubicBezTo>
                    <a:pt x="16" y="14"/>
                    <a:pt x="16" y="14"/>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8" y="11"/>
                    <a:pt x="18" y="11"/>
                    <a:pt x="18" y="11"/>
                  </a:cubicBezTo>
                  <a:cubicBezTo>
                    <a:pt x="18" y="10"/>
                    <a:pt x="18" y="10"/>
                    <a:pt x="18" y="10"/>
                  </a:cubicBezTo>
                  <a:cubicBezTo>
                    <a:pt x="18" y="11"/>
                    <a:pt x="18" y="11"/>
                    <a:pt x="18" y="11"/>
                  </a:cubicBezTo>
                  <a:cubicBezTo>
                    <a:pt x="17" y="13"/>
                    <a:pt x="17" y="13"/>
                    <a:pt x="17" y="13"/>
                  </a:cubicBezTo>
                  <a:cubicBezTo>
                    <a:pt x="17" y="13"/>
                    <a:pt x="17" y="13"/>
                    <a:pt x="17" y="13"/>
                  </a:cubicBezTo>
                  <a:cubicBezTo>
                    <a:pt x="17" y="11"/>
                    <a:pt x="17" y="11"/>
                    <a:pt x="17" y="11"/>
                  </a:cubicBezTo>
                  <a:cubicBezTo>
                    <a:pt x="17" y="11"/>
                    <a:pt x="17" y="11"/>
                    <a:pt x="17" y="11"/>
                  </a:cubicBezTo>
                  <a:cubicBezTo>
                    <a:pt x="18" y="11"/>
                    <a:pt x="18" y="11"/>
                    <a:pt x="18" y="11"/>
                  </a:cubicBezTo>
                  <a:cubicBezTo>
                    <a:pt x="17" y="10"/>
                    <a:pt x="17" y="10"/>
                    <a:pt x="17" y="10"/>
                  </a:cubicBezTo>
                  <a:cubicBezTo>
                    <a:pt x="17" y="10"/>
                    <a:pt x="17" y="10"/>
                    <a:pt x="17" y="10"/>
                  </a:cubicBezTo>
                  <a:cubicBezTo>
                    <a:pt x="17" y="11"/>
                    <a:pt x="16" y="11"/>
                    <a:pt x="16" y="12"/>
                  </a:cubicBezTo>
                  <a:cubicBezTo>
                    <a:pt x="16" y="12"/>
                    <a:pt x="15" y="12"/>
                    <a:pt x="15" y="12"/>
                  </a:cubicBezTo>
                  <a:cubicBezTo>
                    <a:pt x="15" y="12"/>
                    <a:pt x="14" y="12"/>
                    <a:pt x="14" y="12"/>
                  </a:cubicBezTo>
                  <a:cubicBezTo>
                    <a:pt x="14" y="12"/>
                    <a:pt x="14" y="12"/>
                    <a:pt x="14" y="12"/>
                  </a:cubicBezTo>
                  <a:cubicBezTo>
                    <a:pt x="13" y="12"/>
                    <a:pt x="13" y="13"/>
                    <a:pt x="12" y="13"/>
                  </a:cubicBezTo>
                  <a:cubicBezTo>
                    <a:pt x="12" y="13"/>
                    <a:pt x="12" y="13"/>
                    <a:pt x="12" y="13"/>
                  </a:cubicBezTo>
                  <a:cubicBezTo>
                    <a:pt x="11" y="13"/>
                    <a:pt x="10" y="12"/>
                    <a:pt x="10" y="11"/>
                  </a:cubicBezTo>
                  <a:cubicBezTo>
                    <a:pt x="10" y="11"/>
                    <a:pt x="10" y="11"/>
                    <a:pt x="10" y="11"/>
                  </a:cubicBezTo>
                  <a:cubicBezTo>
                    <a:pt x="10" y="11"/>
                    <a:pt x="10" y="11"/>
                    <a:pt x="10" y="11"/>
                  </a:cubicBezTo>
                  <a:cubicBezTo>
                    <a:pt x="9" y="12"/>
                    <a:pt x="9" y="12"/>
                    <a:pt x="9" y="12"/>
                  </a:cubicBezTo>
                  <a:cubicBezTo>
                    <a:pt x="9" y="12"/>
                    <a:pt x="9" y="12"/>
                    <a:pt x="9" y="12"/>
                  </a:cubicBezTo>
                  <a:cubicBezTo>
                    <a:pt x="9" y="12"/>
                    <a:pt x="9" y="12"/>
                    <a:pt x="9" y="12"/>
                  </a:cubicBezTo>
                  <a:cubicBezTo>
                    <a:pt x="9" y="12"/>
                    <a:pt x="9" y="12"/>
                    <a:pt x="9" y="12"/>
                  </a:cubicBezTo>
                  <a:cubicBezTo>
                    <a:pt x="8" y="13"/>
                    <a:pt x="8" y="13"/>
                    <a:pt x="7" y="13"/>
                  </a:cubicBezTo>
                  <a:cubicBezTo>
                    <a:pt x="7" y="13"/>
                    <a:pt x="7" y="13"/>
                    <a:pt x="7" y="13"/>
                  </a:cubicBezTo>
                  <a:cubicBezTo>
                    <a:pt x="7" y="13"/>
                    <a:pt x="7" y="13"/>
                    <a:pt x="7" y="13"/>
                  </a:cubicBezTo>
                  <a:cubicBezTo>
                    <a:pt x="7" y="13"/>
                    <a:pt x="7" y="13"/>
                    <a:pt x="7" y="13"/>
                  </a:cubicBezTo>
                  <a:cubicBezTo>
                    <a:pt x="6" y="12"/>
                    <a:pt x="6" y="12"/>
                    <a:pt x="6" y="12"/>
                  </a:cubicBezTo>
                  <a:cubicBezTo>
                    <a:pt x="6" y="11"/>
                    <a:pt x="6" y="10"/>
                    <a:pt x="6" y="9"/>
                  </a:cubicBezTo>
                  <a:cubicBezTo>
                    <a:pt x="7" y="8"/>
                    <a:pt x="8" y="7"/>
                    <a:pt x="9" y="7"/>
                  </a:cubicBezTo>
                  <a:cubicBezTo>
                    <a:pt x="10" y="7"/>
                    <a:pt x="10" y="7"/>
                    <a:pt x="10" y="7"/>
                  </a:cubicBezTo>
                  <a:cubicBezTo>
                    <a:pt x="10" y="7"/>
                    <a:pt x="10" y="7"/>
                    <a:pt x="10" y="7"/>
                  </a:cubicBezTo>
                  <a:cubicBezTo>
                    <a:pt x="11" y="8"/>
                    <a:pt x="11" y="8"/>
                    <a:pt x="12" y="8"/>
                  </a:cubicBezTo>
                  <a:cubicBezTo>
                    <a:pt x="12" y="8"/>
                    <a:pt x="12" y="8"/>
                    <a:pt x="12" y="8"/>
                  </a:cubicBezTo>
                  <a:cubicBezTo>
                    <a:pt x="13" y="8"/>
                    <a:pt x="13" y="8"/>
                    <a:pt x="14" y="7"/>
                  </a:cubicBezTo>
                  <a:cubicBezTo>
                    <a:pt x="14" y="7"/>
                    <a:pt x="14" y="7"/>
                    <a:pt x="14" y="7"/>
                  </a:cubicBezTo>
                  <a:cubicBezTo>
                    <a:pt x="14" y="7"/>
                    <a:pt x="14" y="7"/>
                    <a:pt x="14" y="7"/>
                  </a:cubicBezTo>
                  <a:cubicBezTo>
                    <a:pt x="14" y="8"/>
                    <a:pt x="15" y="8"/>
                    <a:pt x="16" y="8"/>
                  </a:cubicBezTo>
                  <a:cubicBezTo>
                    <a:pt x="16" y="8"/>
                    <a:pt x="16" y="8"/>
                    <a:pt x="16" y="8"/>
                  </a:cubicBezTo>
                  <a:cubicBezTo>
                    <a:pt x="16" y="8"/>
                    <a:pt x="16" y="8"/>
                    <a:pt x="16" y="8"/>
                  </a:cubicBezTo>
                  <a:cubicBezTo>
                    <a:pt x="16" y="9"/>
                    <a:pt x="16" y="9"/>
                    <a:pt x="16" y="9"/>
                  </a:cubicBezTo>
                  <a:cubicBezTo>
                    <a:pt x="16" y="9"/>
                    <a:pt x="16" y="9"/>
                    <a:pt x="16" y="9"/>
                  </a:cubicBezTo>
                  <a:cubicBezTo>
                    <a:pt x="17" y="9"/>
                    <a:pt x="17" y="9"/>
                    <a:pt x="17" y="9"/>
                  </a:cubicBezTo>
                  <a:cubicBezTo>
                    <a:pt x="18" y="8"/>
                    <a:pt x="18" y="8"/>
                    <a:pt x="18" y="8"/>
                  </a:cubicBezTo>
                  <a:cubicBezTo>
                    <a:pt x="17" y="8"/>
                    <a:pt x="17" y="8"/>
                    <a:pt x="17" y="8"/>
                  </a:cubicBezTo>
                  <a:cubicBezTo>
                    <a:pt x="17" y="8"/>
                    <a:pt x="17" y="8"/>
                    <a:pt x="17" y="8"/>
                  </a:cubicBezTo>
                  <a:cubicBezTo>
                    <a:pt x="16" y="7"/>
                    <a:pt x="16" y="7"/>
                    <a:pt x="16" y="7"/>
                  </a:cubicBezTo>
                  <a:cubicBezTo>
                    <a:pt x="16" y="7"/>
                    <a:pt x="16" y="7"/>
                    <a:pt x="16" y="7"/>
                  </a:cubicBezTo>
                  <a:cubicBezTo>
                    <a:pt x="16" y="7"/>
                    <a:pt x="16" y="7"/>
                    <a:pt x="16" y="7"/>
                  </a:cubicBezTo>
                  <a:cubicBezTo>
                    <a:pt x="15" y="7"/>
                    <a:pt x="15" y="7"/>
                    <a:pt x="15" y="7"/>
                  </a:cubicBezTo>
                  <a:cubicBezTo>
                    <a:pt x="15" y="6"/>
                    <a:pt x="14" y="6"/>
                    <a:pt x="14" y="6"/>
                  </a:cubicBezTo>
                  <a:cubicBezTo>
                    <a:pt x="13" y="6"/>
                    <a:pt x="13" y="6"/>
                    <a:pt x="13" y="6"/>
                  </a:cubicBezTo>
                  <a:cubicBezTo>
                    <a:pt x="13" y="6"/>
                    <a:pt x="13" y="6"/>
                    <a:pt x="13" y="6"/>
                  </a:cubicBezTo>
                  <a:cubicBezTo>
                    <a:pt x="13" y="7"/>
                    <a:pt x="13" y="7"/>
                    <a:pt x="13" y="7"/>
                  </a:cubicBezTo>
                  <a:cubicBezTo>
                    <a:pt x="12" y="7"/>
                    <a:pt x="12" y="7"/>
                    <a:pt x="12" y="7"/>
                  </a:cubicBezTo>
                  <a:cubicBezTo>
                    <a:pt x="12" y="7"/>
                    <a:pt x="12" y="7"/>
                    <a:pt x="12" y="7"/>
                  </a:cubicBezTo>
                  <a:moveTo>
                    <a:pt x="29" y="6"/>
                  </a:moveTo>
                  <a:cubicBezTo>
                    <a:pt x="29" y="6"/>
                    <a:pt x="29" y="6"/>
                    <a:pt x="29" y="6"/>
                  </a:cubicBezTo>
                  <a:cubicBezTo>
                    <a:pt x="29" y="5"/>
                    <a:pt x="29" y="5"/>
                    <a:pt x="29" y="5"/>
                  </a:cubicBezTo>
                  <a:cubicBezTo>
                    <a:pt x="29" y="5"/>
                    <a:pt x="29" y="5"/>
                    <a:pt x="29" y="5"/>
                  </a:cubicBezTo>
                  <a:cubicBezTo>
                    <a:pt x="29" y="4"/>
                    <a:pt x="29" y="4"/>
                    <a:pt x="30" y="4"/>
                  </a:cubicBezTo>
                  <a:cubicBezTo>
                    <a:pt x="30" y="3"/>
                    <a:pt x="30" y="3"/>
                    <a:pt x="30" y="3"/>
                  </a:cubicBezTo>
                  <a:cubicBezTo>
                    <a:pt x="31" y="3"/>
                    <a:pt x="31" y="3"/>
                    <a:pt x="31" y="3"/>
                  </a:cubicBezTo>
                  <a:cubicBezTo>
                    <a:pt x="32" y="4"/>
                    <a:pt x="32" y="4"/>
                    <a:pt x="32" y="4"/>
                  </a:cubicBezTo>
                  <a:cubicBezTo>
                    <a:pt x="32" y="4"/>
                    <a:pt x="33" y="4"/>
                    <a:pt x="33" y="5"/>
                  </a:cubicBezTo>
                  <a:cubicBezTo>
                    <a:pt x="33" y="5"/>
                    <a:pt x="33" y="5"/>
                    <a:pt x="33" y="5"/>
                  </a:cubicBezTo>
                  <a:cubicBezTo>
                    <a:pt x="33" y="6"/>
                    <a:pt x="33" y="6"/>
                    <a:pt x="33" y="6"/>
                  </a:cubicBezTo>
                  <a:cubicBezTo>
                    <a:pt x="33" y="6"/>
                    <a:pt x="33" y="6"/>
                    <a:pt x="33" y="6"/>
                  </a:cubicBezTo>
                  <a:cubicBezTo>
                    <a:pt x="33" y="7"/>
                    <a:pt x="33" y="7"/>
                    <a:pt x="33" y="7"/>
                  </a:cubicBezTo>
                  <a:cubicBezTo>
                    <a:pt x="33" y="7"/>
                    <a:pt x="33" y="7"/>
                    <a:pt x="32" y="7"/>
                  </a:cubicBezTo>
                  <a:cubicBezTo>
                    <a:pt x="32" y="7"/>
                    <a:pt x="32" y="7"/>
                    <a:pt x="32" y="7"/>
                  </a:cubicBezTo>
                  <a:cubicBezTo>
                    <a:pt x="31" y="7"/>
                    <a:pt x="31" y="7"/>
                    <a:pt x="31" y="7"/>
                  </a:cubicBezTo>
                  <a:cubicBezTo>
                    <a:pt x="31" y="6"/>
                    <a:pt x="31" y="6"/>
                    <a:pt x="31" y="6"/>
                  </a:cubicBezTo>
                  <a:cubicBezTo>
                    <a:pt x="31" y="6"/>
                    <a:pt x="31" y="6"/>
                    <a:pt x="31" y="6"/>
                  </a:cubicBezTo>
                  <a:cubicBezTo>
                    <a:pt x="31" y="6"/>
                    <a:pt x="31" y="6"/>
                    <a:pt x="31" y="6"/>
                  </a:cubicBezTo>
                  <a:cubicBezTo>
                    <a:pt x="30" y="6"/>
                    <a:pt x="30" y="6"/>
                    <a:pt x="29" y="7"/>
                  </a:cubicBezTo>
                  <a:cubicBezTo>
                    <a:pt x="29" y="7"/>
                    <a:pt x="29" y="7"/>
                    <a:pt x="29" y="7"/>
                  </a:cubicBezTo>
                  <a:cubicBezTo>
                    <a:pt x="29" y="7"/>
                    <a:pt x="29" y="7"/>
                    <a:pt x="29" y="7"/>
                  </a:cubicBezTo>
                  <a:cubicBezTo>
                    <a:pt x="28" y="7"/>
                    <a:pt x="28" y="7"/>
                    <a:pt x="28" y="7"/>
                  </a:cubicBezTo>
                  <a:cubicBezTo>
                    <a:pt x="28" y="8"/>
                    <a:pt x="28" y="8"/>
                    <a:pt x="28" y="8"/>
                  </a:cubicBezTo>
                  <a:cubicBezTo>
                    <a:pt x="27" y="8"/>
                    <a:pt x="27" y="8"/>
                    <a:pt x="27" y="8"/>
                  </a:cubicBezTo>
                  <a:cubicBezTo>
                    <a:pt x="27" y="8"/>
                    <a:pt x="27" y="8"/>
                    <a:pt x="27" y="8"/>
                  </a:cubicBezTo>
                  <a:cubicBezTo>
                    <a:pt x="27" y="9"/>
                    <a:pt x="27" y="9"/>
                    <a:pt x="27" y="9"/>
                  </a:cubicBezTo>
                  <a:cubicBezTo>
                    <a:pt x="28" y="9"/>
                    <a:pt x="28" y="9"/>
                    <a:pt x="28" y="9"/>
                  </a:cubicBezTo>
                  <a:cubicBezTo>
                    <a:pt x="28" y="9"/>
                    <a:pt x="28" y="9"/>
                    <a:pt x="28" y="9"/>
                  </a:cubicBezTo>
                  <a:cubicBezTo>
                    <a:pt x="28" y="8"/>
                    <a:pt x="28" y="8"/>
                    <a:pt x="28" y="8"/>
                  </a:cubicBezTo>
                  <a:cubicBezTo>
                    <a:pt x="28" y="8"/>
                    <a:pt x="28" y="8"/>
                    <a:pt x="28" y="8"/>
                  </a:cubicBezTo>
                  <a:cubicBezTo>
                    <a:pt x="29" y="8"/>
                    <a:pt x="29" y="8"/>
                    <a:pt x="29" y="8"/>
                  </a:cubicBezTo>
                  <a:cubicBezTo>
                    <a:pt x="29" y="8"/>
                    <a:pt x="29" y="8"/>
                    <a:pt x="29" y="8"/>
                  </a:cubicBezTo>
                  <a:cubicBezTo>
                    <a:pt x="29" y="8"/>
                    <a:pt x="30" y="8"/>
                    <a:pt x="30" y="7"/>
                  </a:cubicBezTo>
                  <a:cubicBezTo>
                    <a:pt x="31" y="7"/>
                    <a:pt x="31" y="7"/>
                    <a:pt x="31" y="7"/>
                  </a:cubicBezTo>
                  <a:cubicBezTo>
                    <a:pt x="31" y="7"/>
                    <a:pt x="31" y="7"/>
                    <a:pt x="31" y="7"/>
                  </a:cubicBezTo>
                  <a:cubicBezTo>
                    <a:pt x="31" y="8"/>
                    <a:pt x="32" y="8"/>
                    <a:pt x="32" y="8"/>
                  </a:cubicBezTo>
                  <a:cubicBezTo>
                    <a:pt x="32" y="8"/>
                    <a:pt x="32" y="8"/>
                    <a:pt x="32" y="8"/>
                  </a:cubicBezTo>
                  <a:cubicBezTo>
                    <a:pt x="33" y="8"/>
                    <a:pt x="33" y="8"/>
                    <a:pt x="34" y="7"/>
                  </a:cubicBezTo>
                  <a:cubicBezTo>
                    <a:pt x="34" y="7"/>
                    <a:pt x="34" y="7"/>
                    <a:pt x="34" y="7"/>
                  </a:cubicBezTo>
                  <a:cubicBezTo>
                    <a:pt x="34" y="7"/>
                    <a:pt x="35" y="7"/>
                    <a:pt x="35" y="7"/>
                  </a:cubicBezTo>
                  <a:cubicBezTo>
                    <a:pt x="36" y="7"/>
                    <a:pt x="37" y="8"/>
                    <a:pt x="38" y="9"/>
                  </a:cubicBezTo>
                  <a:cubicBezTo>
                    <a:pt x="39" y="10"/>
                    <a:pt x="39" y="11"/>
                    <a:pt x="38" y="12"/>
                  </a:cubicBezTo>
                  <a:cubicBezTo>
                    <a:pt x="38" y="13"/>
                    <a:pt x="38" y="13"/>
                    <a:pt x="38" y="13"/>
                  </a:cubicBezTo>
                  <a:cubicBezTo>
                    <a:pt x="38" y="13"/>
                    <a:pt x="38" y="13"/>
                    <a:pt x="38" y="13"/>
                  </a:cubicBezTo>
                  <a:cubicBezTo>
                    <a:pt x="38" y="13"/>
                    <a:pt x="38" y="13"/>
                    <a:pt x="38" y="13"/>
                  </a:cubicBezTo>
                  <a:cubicBezTo>
                    <a:pt x="37" y="13"/>
                    <a:pt x="37" y="13"/>
                    <a:pt x="37" y="13"/>
                  </a:cubicBezTo>
                  <a:cubicBezTo>
                    <a:pt x="36" y="13"/>
                    <a:pt x="36" y="13"/>
                    <a:pt x="36" y="12"/>
                  </a:cubicBezTo>
                  <a:cubicBezTo>
                    <a:pt x="36" y="12"/>
                    <a:pt x="36" y="12"/>
                    <a:pt x="36" y="12"/>
                  </a:cubicBezTo>
                  <a:cubicBezTo>
                    <a:pt x="35" y="12"/>
                    <a:pt x="35" y="12"/>
                    <a:pt x="35" y="12"/>
                  </a:cubicBezTo>
                  <a:cubicBezTo>
                    <a:pt x="35" y="12"/>
                    <a:pt x="35" y="12"/>
                    <a:pt x="35" y="12"/>
                  </a:cubicBezTo>
                  <a:cubicBezTo>
                    <a:pt x="34" y="11"/>
                    <a:pt x="34" y="11"/>
                    <a:pt x="34" y="11"/>
                  </a:cubicBezTo>
                  <a:cubicBezTo>
                    <a:pt x="34" y="11"/>
                    <a:pt x="34" y="11"/>
                    <a:pt x="34" y="11"/>
                  </a:cubicBezTo>
                  <a:cubicBezTo>
                    <a:pt x="34" y="11"/>
                    <a:pt x="34" y="11"/>
                    <a:pt x="34" y="11"/>
                  </a:cubicBezTo>
                  <a:cubicBezTo>
                    <a:pt x="34" y="12"/>
                    <a:pt x="33" y="13"/>
                    <a:pt x="33" y="13"/>
                  </a:cubicBezTo>
                  <a:cubicBezTo>
                    <a:pt x="33" y="13"/>
                    <a:pt x="32" y="13"/>
                    <a:pt x="32" y="13"/>
                  </a:cubicBezTo>
                  <a:cubicBezTo>
                    <a:pt x="32" y="13"/>
                    <a:pt x="31" y="12"/>
                    <a:pt x="31" y="12"/>
                  </a:cubicBezTo>
                  <a:cubicBezTo>
                    <a:pt x="31" y="12"/>
                    <a:pt x="31" y="12"/>
                    <a:pt x="31" y="12"/>
                  </a:cubicBezTo>
                  <a:cubicBezTo>
                    <a:pt x="30" y="12"/>
                    <a:pt x="30" y="12"/>
                    <a:pt x="29" y="12"/>
                  </a:cubicBezTo>
                  <a:cubicBezTo>
                    <a:pt x="29" y="12"/>
                    <a:pt x="29" y="12"/>
                    <a:pt x="29" y="12"/>
                  </a:cubicBezTo>
                  <a:cubicBezTo>
                    <a:pt x="28" y="11"/>
                    <a:pt x="27" y="11"/>
                    <a:pt x="27" y="10"/>
                  </a:cubicBezTo>
                  <a:cubicBezTo>
                    <a:pt x="27" y="10"/>
                    <a:pt x="27" y="10"/>
                    <a:pt x="27" y="10"/>
                  </a:cubicBezTo>
                  <a:cubicBezTo>
                    <a:pt x="27" y="11"/>
                    <a:pt x="27" y="11"/>
                    <a:pt x="27" y="11"/>
                  </a:cubicBezTo>
                  <a:cubicBezTo>
                    <a:pt x="27" y="11"/>
                    <a:pt x="27" y="11"/>
                    <a:pt x="27" y="11"/>
                  </a:cubicBezTo>
                  <a:cubicBezTo>
                    <a:pt x="27" y="11"/>
                    <a:pt x="27" y="11"/>
                    <a:pt x="27" y="11"/>
                  </a:cubicBezTo>
                  <a:cubicBezTo>
                    <a:pt x="28" y="13"/>
                    <a:pt x="28" y="13"/>
                    <a:pt x="28" y="13"/>
                  </a:cubicBezTo>
                  <a:cubicBezTo>
                    <a:pt x="27" y="13"/>
                    <a:pt x="27" y="13"/>
                    <a:pt x="27" y="13"/>
                  </a:cubicBezTo>
                  <a:cubicBezTo>
                    <a:pt x="27" y="11"/>
                    <a:pt x="27" y="11"/>
                    <a:pt x="27" y="11"/>
                  </a:cubicBezTo>
                  <a:cubicBezTo>
                    <a:pt x="26" y="10"/>
                    <a:pt x="26" y="10"/>
                    <a:pt x="26" y="10"/>
                  </a:cubicBezTo>
                  <a:cubicBezTo>
                    <a:pt x="26" y="11"/>
                    <a:pt x="26" y="11"/>
                    <a:pt x="26" y="11"/>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4"/>
                    <a:pt x="29" y="14"/>
                    <a:pt x="29" y="14"/>
                  </a:cubicBezTo>
                  <a:cubicBezTo>
                    <a:pt x="29" y="14"/>
                    <a:pt x="29" y="14"/>
                    <a:pt x="29" y="14"/>
                  </a:cubicBezTo>
                  <a:cubicBezTo>
                    <a:pt x="30" y="14"/>
                    <a:pt x="30" y="14"/>
                    <a:pt x="30" y="14"/>
                  </a:cubicBezTo>
                  <a:cubicBezTo>
                    <a:pt x="31" y="14"/>
                    <a:pt x="31" y="14"/>
                    <a:pt x="32" y="14"/>
                  </a:cubicBezTo>
                  <a:cubicBezTo>
                    <a:pt x="32" y="15"/>
                    <a:pt x="32" y="15"/>
                    <a:pt x="32" y="15"/>
                  </a:cubicBezTo>
                  <a:cubicBezTo>
                    <a:pt x="33" y="15"/>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5" y="14"/>
                    <a:pt x="36" y="15"/>
                    <a:pt x="36" y="15"/>
                  </a:cubicBezTo>
                  <a:cubicBezTo>
                    <a:pt x="37" y="15"/>
                    <a:pt x="37" y="15"/>
                    <a:pt x="37" y="15"/>
                  </a:cubicBezTo>
                  <a:cubicBezTo>
                    <a:pt x="37" y="15"/>
                    <a:pt x="37" y="15"/>
                    <a:pt x="37" y="15"/>
                  </a:cubicBezTo>
                  <a:cubicBezTo>
                    <a:pt x="37" y="15"/>
                    <a:pt x="37" y="15"/>
                    <a:pt x="37" y="15"/>
                  </a:cubicBezTo>
                  <a:cubicBezTo>
                    <a:pt x="37" y="15"/>
                    <a:pt x="37" y="15"/>
                    <a:pt x="37" y="15"/>
                  </a:cubicBezTo>
                  <a:cubicBezTo>
                    <a:pt x="38" y="15"/>
                    <a:pt x="38" y="15"/>
                    <a:pt x="38" y="15"/>
                  </a:cubicBezTo>
                  <a:cubicBezTo>
                    <a:pt x="38" y="15"/>
                    <a:pt x="38" y="15"/>
                    <a:pt x="38" y="15"/>
                  </a:cubicBezTo>
                  <a:cubicBezTo>
                    <a:pt x="38" y="14"/>
                    <a:pt x="38" y="14"/>
                    <a:pt x="38" y="14"/>
                  </a:cubicBezTo>
                  <a:cubicBezTo>
                    <a:pt x="38" y="14"/>
                    <a:pt x="38" y="14"/>
                    <a:pt x="38" y="14"/>
                  </a:cubicBezTo>
                  <a:cubicBezTo>
                    <a:pt x="39" y="14"/>
                    <a:pt x="39" y="14"/>
                    <a:pt x="39" y="14"/>
                  </a:cubicBezTo>
                  <a:cubicBezTo>
                    <a:pt x="39" y="14"/>
                    <a:pt x="40" y="15"/>
                    <a:pt x="41" y="16"/>
                  </a:cubicBezTo>
                  <a:cubicBezTo>
                    <a:pt x="41" y="17"/>
                    <a:pt x="41" y="18"/>
                    <a:pt x="41" y="19"/>
                  </a:cubicBezTo>
                  <a:cubicBezTo>
                    <a:pt x="41" y="20"/>
                    <a:pt x="41" y="20"/>
                    <a:pt x="41" y="20"/>
                  </a:cubicBezTo>
                  <a:cubicBezTo>
                    <a:pt x="41" y="20"/>
                    <a:pt x="41" y="20"/>
                    <a:pt x="41"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8" y="19"/>
                    <a:pt x="38" y="19"/>
                  </a:cubicBezTo>
                  <a:cubicBezTo>
                    <a:pt x="37" y="18"/>
                    <a:pt x="37" y="18"/>
                    <a:pt x="37" y="18"/>
                  </a:cubicBezTo>
                  <a:cubicBezTo>
                    <a:pt x="37" y="19"/>
                    <a:pt x="37" y="19"/>
                    <a:pt x="37" y="19"/>
                  </a:cubicBezTo>
                  <a:cubicBezTo>
                    <a:pt x="37" y="19"/>
                    <a:pt x="36" y="19"/>
                    <a:pt x="36" y="19"/>
                  </a:cubicBezTo>
                  <a:cubicBezTo>
                    <a:pt x="36" y="19"/>
                    <a:pt x="36" y="19"/>
                    <a:pt x="36" y="19"/>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6" y="22"/>
                    <a:pt x="36" y="22"/>
                    <a:pt x="36" y="22"/>
                  </a:cubicBezTo>
                  <a:cubicBezTo>
                    <a:pt x="36" y="21"/>
                    <a:pt x="36" y="21"/>
                    <a:pt x="36" y="21"/>
                  </a:cubicBezTo>
                  <a:cubicBezTo>
                    <a:pt x="36" y="20"/>
                    <a:pt x="36" y="20"/>
                    <a:pt x="36" y="20"/>
                  </a:cubicBezTo>
                  <a:cubicBezTo>
                    <a:pt x="36" y="20"/>
                    <a:pt x="36" y="20"/>
                    <a:pt x="36" y="20"/>
                  </a:cubicBezTo>
                  <a:cubicBezTo>
                    <a:pt x="36" y="21"/>
                    <a:pt x="36" y="21"/>
                    <a:pt x="36" y="21"/>
                  </a:cubicBezTo>
                  <a:cubicBezTo>
                    <a:pt x="36" y="21"/>
                    <a:pt x="36" y="21"/>
                    <a:pt x="36" y="21"/>
                  </a:cubicBezTo>
                  <a:cubicBezTo>
                    <a:pt x="36" y="22"/>
                    <a:pt x="36" y="22"/>
                    <a:pt x="36" y="22"/>
                  </a:cubicBezTo>
                  <a:cubicBezTo>
                    <a:pt x="36" y="22"/>
                    <a:pt x="36" y="22"/>
                    <a:pt x="36" y="22"/>
                  </a:cubicBezTo>
                  <a:cubicBezTo>
                    <a:pt x="36" y="22"/>
                    <a:pt x="36" y="22"/>
                    <a:pt x="36" y="22"/>
                  </a:cubicBezTo>
                  <a:cubicBezTo>
                    <a:pt x="37" y="21"/>
                    <a:pt x="37" y="21"/>
                    <a:pt x="37" y="21"/>
                  </a:cubicBezTo>
                  <a:cubicBezTo>
                    <a:pt x="36" y="20"/>
                    <a:pt x="36" y="20"/>
                    <a:pt x="36" y="20"/>
                  </a:cubicBezTo>
                  <a:cubicBezTo>
                    <a:pt x="37" y="20"/>
                    <a:pt x="37" y="20"/>
                    <a:pt x="37" y="20"/>
                  </a:cubicBezTo>
                  <a:cubicBezTo>
                    <a:pt x="37" y="20"/>
                    <a:pt x="37" y="21"/>
                    <a:pt x="37" y="21"/>
                  </a:cubicBezTo>
                  <a:cubicBezTo>
                    <a:pt x="37" y="21"/>
                    <a:pt x="37" y="21"/>
                    <a:pt x="37" y="21"/>
                  </a:cubicBezTo>
                  <a:cubicBezTo>
                    <a:pt x="37" y="21"/>
                    <a:pt x="37" y="21"/>
                    <a:pt x="37" y="21"/>
                  </a:cubicBezTo>
                  <a:cubicBezTo>
                    <a:pt x="37" y="21"/>
                    <a:pt x="37" y="21"/>
                    <a:pt x="37" y="21"/>
                  </a:cubicBezTo>
                  <a:cubicBezTo>
                    <a:pt x="37" y="21"/>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8" y="23"/>
                    <a:pt x="38" y="23"/>
                    <a:pt x="38" y="23"/>
                  </a:cubicBezTo>
                  <a:cubicBezTo>
                    <a:pt x="38" y="23"/>
                    <a:pt x="38" y="23"/>
                    <a:pt x="38" y="23"/>
                  </a:cubicBezTo>
                  <a:cubicBezTo>
                    <a:pt x="38" y="23"/>
                    <a:pt x="38" y="23"/>
                    <a:pt x="38" y="23"/>
                  </a:cubicBezTo>
                  <a:cubicBezTo>
                    <a:pt x="38" y="24"/>
                    <a:pt x="38" y="24"/>
                    <a:pt x="38" y="24"/>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4"/>
                    <a:pt x="36" y="24"/>
                    <a:pt x="36" y="24"/>
                  </a:cubicBezTo>
                  <a:cubicBezTo>
                    <a:pt x="35" y="25"/>
                    <a:pt x="35" y="25"/>
                    <a:pt x="35" y="25"/>
                  </a:cubicBezTo>
                  <a:cubicBezTo>
                    <a:pt x="36" y="25"/>
                    <a:pt x="36" y="25"/>
                    <a:pt x="36" y="25"/>
                  </a:cubicBezTo>
                  <a:cubicBezTo>
                    <a:pt x="35" y="25"/>
                    <a:pt x="35" y="25"/>
                    <a:pt x="35" y="25"/>
                  </a:cubicBezTo>
                  <a:cubicBezTo>
                    <a:pt x="35" y="25"/>
                    <a:pt x="35" y="25"/>
                    <a:pt x="35" y="25"/>
                  </a:cubicBezTo>
                  <a:cubicBezTo>
                    <a:pt x="35" y="25"/>
                    <a:pt x="35" y="25"/>
                    <a:pt x="35" y="25"/>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5" y="27"/>
                    <a:pt x="35" y="27"/>
                    <a:pt x="35" y="27"/>
                  </a:cubicBezTo>
                  <a:cubicBezTo>
                    <a:pt x="35" y="27"/>
                    <a:pt x="35" y="27"/>
                    <a:pt x="35" y="27"/>
                  </a:cubicBezTo>
                  <a:cubicBezTo>
                    <a:pt x="35" y="26"/>
                    <a:pt x="35" y="26"/>
                    <a:pt x="35" y="26"/>
                  </a:cubicBezTo>
                  <a:cubicBezTo>
                    <a:pt x="35" y="26"/>
                    <a:pt x="35" y="26"/>
                    <a:pt x="35" y="26"/>
                  </a:cubicBezTo>
                  <a:cubicBezTo>
                    <a:pt x="35" y="26"/>
                    <a:pt x="35" y="26"/>
                    <a:pt x="35" y="26"/>
                  </a:cubicBezTo>
                  <a:cubicBezTo>
                    <a:pt x="35" y="26"/>
                    <a:pt x="35" y="26"/>
                    <a:pt x="35"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7" y="26"/>
                    <a:pt x="37" y="26"/>
                    <a:pt x="37"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6"/>
                    <a:pt x="38" y="26"/>
                  </a:cubicBezTo>
                  <a:cubicBezTo>
                    <a:pt x="38" y="26"/>
                    <a:pt x="38" y="26"/>
                    <a:pt x="38" y="26"/>
                  </a:cubicBezTo>
                  <a:cubicBezTo>
                    <a:pt x="38" y="25"/>
                    <a:pt x="38" y="25"/>
                    <a:pt x="38" y="25"/>
                  </a:cubicBezTo>
                  <a:cubicBezTo>
                    <a:pt x="40" y="26"/>
                    <a:pt x="40" y="26"/>
                    <a:pt x="40" y="26"/>
                  </a:cubicBezTo>
                  <a:cubicBezTo>
                    <a:pt x="40" y="26"/>
                    <a:pt x="40" y="26"/>
                    <a:pt x="40" y="26"/>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4"/>
                    <a:pt x="40" y="24"/>
                    <a:pt x="40" y="24"/>
                  </a:cubicBezTo>
                  <a:cubicBezTo>
                    <a:pt x="40" y="24"/>
                    <a:pt x="40" y="24"/>
                    <a:pt x="40" y="24"/>
                  </a:cubicBezTo>
                  <a:cubicBezTo>
                    <a:pt x="41" y="24"/>
                    <a:pt x="41" y="24"/>
                    <a:pt x="41" y="24"/>
                  </a:cubicBezTo>
                  <a:cubicBezTo>
                    <a:pt x="41" y="24"/>
                    <a:pt x="41" y="24"/>
                    <a:pt x="41" y="24"/>
                  </a:cubicBezTo>
                  <a:cubicBezTo>
                    <a:pt x="41" y="24"/>
                    <a:pt x="41" y="24"/>
                    <a:pt x="41" y="24"/>
                  </a:cubicBezTo>
                  <a:cubicBezTo>
                    <a:pt x="41" y="24"/>
                    <a:pt x="41" y="24"/>
                    <a:pt x="41" y="24"/>
                  </a:cubicBezTo>
                  <a:cubicBezTo>
                    <a:pt x="42" y="24"/>
                    <a:pt x="42" y="24"/>
                    <a:pt x="42" y="24"/>
                  </a:cubicBezTo>
                  <a:cubicBezTo>
                    <a:pt x="43" y="26"/>
                    <a:pt x="43" y="27"/>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9"/>
                    <a:pt x="41" y="29"/>
                    <a:pt x="41"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8"/>
                    <a:pt x="38" y="28"/>
                    <a:pt x="38" y="28"/>
                  </a:cubicBezTo>
                  <a:cubicBezTo>
                    <a:pt x="38" y="28"/>
                    <a:pt x="38" y="28"/>
                    <a:pt x="38" y="28"/>
                  </a:cubicBezTo>
                  <a:cubicBezTo>
                    <a:pt x="38" y="28"/>
                    <a:pt x="38" y="28"/>
                    <a:pt x="38" y="28"/>
                  </a:cubicBezTo>
                  <a:cubicBezTo>
                    <a:pt x="37" y="29"/>
                    <a:pt x="37" y="29"/>
                    <a:pt x="36" y="29"/>
                  </a:cubicBezTo>
                  <a:cubicBezTo>
                    <a:pt x="36" y="29"/>
                    <a:pt x="36" y="29"/>
                    <a:pt x="36" y="29"/>
                  </a:cubicBezTo>
                  <a:cubicBezTo>
                    <a:pt x="36" y="30"/>
                    <a:pt x="36" y="30"/>
                    <a:pt x="36" y="30"/>
                  </a:cubicBezTo>
                  <a:cubicBezTo>
                    <a:pt x="36" y="30"/>
                    <a:pt x="36" y="30"/>
                    <a:pt x="36" y="30"/>
                  </a:cubicBezTo>
                  <a:cubicBezTo>
                    <a:pt x="35" y="30"/>
                    <a:pt x="35" y="30"/>
                    <a:pt x="34" y="31"/>
                  </a:cubicBezTo>
                  <a:cubicBezTo>
                    <a:pt x="34" y="30"/>
                    <a:pt x="34" y="30"/>
                    <a:pt x="34" y="30"/>
                  </a:cubicBezTo>
                  <a:cubicBezTo>
                    <a:pt x="34" y="31"/>
                    <a:pt x="34" y="31"/>
                    <a:pt x="34" y="31"/>
                  </a:cubicBezTo>
                  <a:cubicBezTo>
                    <a:pt x="33" y="31"/>
                    <a:pt x="33" y="31"/>
                    <a:pt x="33" y="31"/>
                  </a:cubicBezTo>
                  <a:cubicBezTo>
                    <a:pt x="33" y="31"/>
                    <a:pt x="33" y="31"/>
                    <a:pt x="33" y="31"/>
                  </a:cubicBezTo>
                  <a:cubicBezTo>
                    <a:pt x="33" y="31"/>
                    <a:pt x="33" y="31"/>
                    <a:pt x="33" y="31"/>
                  </a:cubicBezTo>
                  <a:cubicBezTo>
                    <a:pt x="32" y="31"/>
                    <a:pt x="32" y="31"/>
                    <a:pt x="32" y="31"/>
                  </a:cubicBezTo>
                  <a:cubicBezTo>
                    <a:pt x="32" y="31"/>
                    <a:pt x="32" y="31"/>
                    <a:pt x="32" y="31"/>
                  </a:cubicBezTo>
                  <a:cubicBezTo>
                    <a:pt x="32" y="31"/>
                    <a:pt x="32" y="31"/>
                    <a:pt x="32" y="31"/>
                  </a:cubicBezTo>
                  <a:cubicBezTo>
                    <a:pt x="32" y="32"/>
                    <a:pt x="31" y="33"/>
                    <a:pt x="31" y="33"/>
                  </a:cubicBezTo>
                  <a:cubicBezTo>
                    <a:pt x="30" y="34"/>
                    <a:pt x="30" y="34"/>
                    <a:pt x="29" y="34"/>
                  </a:cubicBezTo>
                  <a:cubicBezTo>
                    <a:pt x="29" y="34"/>
                    <a:pt x="29" y="34"/>
                    <a:pt x="29" y="34"/>
                  </a:cubicBezTo>
                  <a:cubicBezTo>
                    <a:pt x="28" y="34"/>
                    <a:pt x="28" y="34"/>
                    <a:pt x="28" y="34"/>
                  </a:cubicBezTo>
                  <a:cubicBezTo>
                    <a:pt x="28" y="34"/>
                    <a:pt x="28" y="34"/>
                    <a:pt x="28" y="34"/>
                  </a:cubicBezTo>
                  <a:cubicBezTo>
                    <a:pt x="28" y="34"/>
                    <a:pt x="28" y="34"/>
                    <a:pt x="28" y="34"/>
                  </a:cubicBezTo>
                  <a:cubicBezTo>
                    <a:pt x="28" y="34"/>
                    <a:pt x="28" y="34"/>
                    <a:pt x="28" y="34"/>
                  </a:cubicBezTo>
                  <a:cubicBezTo>
                    <a:pt x="29" y="35"/>
                    <a:pt x="29" y="35"/>
                    <a:pt x="29" y="35"/>
                  </a:cubicBezTo>
                  <a:cubicBezTo>
                    <a:pt x="30" y="35"/>
                    <a:pt x="30" y="35"/>
                    <a:pt x="30" y="35"/>
                  </a:cubicBezTo>
                  <a:cubicBezTo>
                    <a:pt x="30" y="35"/>
                    <a:pt x="31" y="35"/>
                    <a:pt x="31" y="34"/>
                  </a:cubicBezTo>
                  <a:cubicBezTo>
                    <a:pt x="32" y="34"/>
                    <a:pt x="32" y="33"/>
                    <a:pt x="33" y="33"/>
                  </a:cubicBezTo>
                  <a:cubicBezTo>
                    <a:pt x="33" y="33"/>
                    <a:pt x="33" y="33"/>
                    <a:pt x="33" y="33"/>
                  </a:cubicBezTo>
                  <a:cubicBezTo>
                    <a:pt x="34" y="33"/>
                    <a:pt x="34" y="33"/>
                    <a:pt x="35" y="33"/>
                  </a:cubicBezTo>
                  <a:cubicBezTo>
                    <a:pt x="35" y="33"/>
                    <a:pt x="35" y="33"/>
                    <a:pt x="35" y="33"/>
                  </a:cubicBezTo>
                  <a:cubicBezTo>
                    <a:pt x="35" y="33"/>
                    <a:pt x="35" y="33"/>
                    <a:pt x="35" y="33"/>
                  </a:cubicBezTo>
                  <a:cubicBezTo>
                    <a:pt x="35" y="32"/>
                    <a:pt x="35" y="32"/>
                    <a:pt x="35" y="32"/>
                  </a:cubicBezTo>
                  <a:cubicBezTo>
                    <a:pt x="36" y="32"/>
                    <a:pt x="37" y="32"/>
                    <a:pt x="37" y="31"/>
                  </a:cubicBezTo>
                  <a:cubicBezTo>
                    <a:pt x="38" y="31"/>
                    <a:pt x="38" y="31"/>
                    <a:pt x="38" y="31"/>
                  </a:cubicBezTo>
                  <a:cubicBezTo>
                    <a:pt x="38" y="31"/>
                    <a:pt x="38" y="31"/>
                    <a:pt x="38" y="31"/>
                  </a:cubicBezTo>
                  <a:cubicBezTo>
                    <a:pt x="39" y="31"/>
                    <a:pt x="39" y="31"/>
                    <a:pt x="40" y="31"/>
                  </a:cubicBezTo>
                  <a:cubicBezTo>
                    <a:pt x="40" y="32"/>
                    <a:pt x="40" y="32"/>
                    <a:pt x="40" y="32"/>
                  </a:cubicBezTo>
                  <a:cubicBezTo>
                    <a:pt x="40" y="32"/>
                    <a:pt x="40" y="32"/>
                    <a:pt x="40" y="32"/>
                  </a:cubicBezTo>
                  <a:cubicBezTo>
                    <a:pt x="40" y="32"/>
                    <a:pt x="40" y="32"/>
                    <a:pt x="40" y="32"/>
                  </a:cubicBezTo>
                  <a:cubicBezTo>
                    <a:pt x="40" y="32"/>
                    <a:pt x="40" y="32"/>
                    <a:pt x="40" y="32"/>
                  </a:cubicBezTo>
                  <a:cubicBezTo>
                    <a:pt x="41" y="32"/>
                    <a:pt x="41" y="32"/>
                    <a:pt x="41" y="32"/>
                  </a:cubicBezTo>
                  <a:cubicBezTo>
                    <a:pt x="41" y="33"/>
                    <a:pt x="41" y="33"/>
                    <a:pt x="42" y="33"/>
                  </a:cubicBezTo>
                  <a:cubicBezTo>
                    <a:pt x="42" y="34"/>
                    <a:pt x="42" y="34"/>
                    <a:pt x="42" y="34"/>
                  </a:cubicBezTo>
                  <a:cubicBezTo>
                    <a:pt x="41" y="35"/>
                    <a:pt x="41" y="35"/>
                    <a:pt x="41" y="35"/>
                  </a:cubicBezTo>
                  <a:cubicBezTo>
                    <a:pt x="41" y="35"/>
                    <a:pt x="41" y="35"/>
                    <a:pt x="41" y="35"/>
                  </a:cubicBezTo>
                  <a:cubicBezTo>
                    <a:pt x="41" y="35"/>
                    <a:pt x="41" y="35"/>
                    <a:pt x="41" y="35"/>
                  </a:cubicBezTo>
                  <a:cubicBezTo>
                    <a:pt x="41" y="35"/>
                    <a:pt x="41" y="35"/>
                    <a:pt x="41" y="35"/>
                  </a:cubicBezTo>
                  <a:cubicBezTo>
                    <a:pt x="41" y="36"/>
                    <a:pt x="41" y="36"/>
                    <a:pt x="41" y="36"/>
                  </a:cubicBezTo>
                  <a:cubicBezTo>
                    <a:pt x="40" y="36"/>
                    <a:pt x="40" y="36"/>
                    <a:pt x="40" y="36"/>
                  </a:cubicBezTo>
                  <a:cubicBezTo>
                    <a:pt x="40" y="36"/>
                    <a:pt x="39" y="36"/>
                    <a:pt x="39"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4"/>
                    <a:pt x="37" y="34"/>
                  </a:cubicBezTo>
                  <a:cubicBezTo>
                    <a:pt x="37" y="34"/>
                    <a:pt x="37" y="34"/>
                    <a:pt x="37" y="34"/>
                  </a:cubicBezTo>
                  <a:cubicBezTo>
                    <a:pt x="37" y="34"/>
                    <a:pt x="37" y="34"/>
                    <a:pt x="36" y="35"/>
                  </a:cubicBezTo>
                  <a:cubicBezTo>
                    <a:pt x="36" y="36"/>
                    <a:pt x="36" y="36"/>
                    <a:pt x="36" y="36"/>
                  </a:cubicBezTo>
                  <a:cubicBezTo>
                    <a:pt x="36" y="36"/>
                    <a:pt x="35" y="36"/>
                    <a:pt x="35" y="36"/>
                  </a:cubicBezTo>
                  <a:cubicBezTo>
                    <a:pt x="35" y="36"/>
                    <a:pt x="35" y="36"/>
                    <a:pt x="35" y="36"/>
                  </a:cubicBezTo>
                  <a:cubicBezTo>
                    <a:pt x="34" y="36"/>
                    <a:pt x="33" y="36"/>
                    <a:pt x="32" y="35"/>
                  </a:cubicBezTo>
                  <a:cubicBezTo>
                    <a:pt x="32" y="35"/>
                    <a:pt x="32" y="35"/>
                    <a:pt x="32" y="35"/>
                  </a:cubicBezTo>
                  <a:cubicBezTo>
                    <a:pt x="32" y="36"/>
                    <a:pt x="32" y="36"/>
                    <a:pt x="32" y="36"/>
                  </a:cubicBezTo>
                  <a:cubicBezTo>
                    <a:pt x="32" y="36"/>
                    <a:pt x="32" y="36"/>
                    <a:pt x="32" y="36"/>
                  </a:cubicBezTo>
                  <a:cubicBezTo>
                    <a:pt x="32" y="36"/>
                    <a:pt x="31" y="36"/>
                    <a:pt x="31" y="37"/>
                  </a:cubicBezTo>
                  <a:cubicBezTo>
                    <a:pt x="31" y="37"/>
                    <a:pt x="31" y="37"/>
                    <a:pt x="31" y="37"/>
                  </a:cubicBezTo>
                  <a:cubicBezTo>
                    <a:pt x="31" y="37"/>
                    <a:pt x="31" y="37"/>
                    <a:pt x="31" y="37"/>
                  </a:cubicBezTo>
                  <a:cubicBezTo>
                    <a:pt x="32" y="37"/>
                    <a:pt x="32" y="37"/>
                    <a:pt x="32" y="37"/>
                  </a:cubicBezTo>
                  <a:cubicBezTo>
                    <a:pt x="33" y="37"/>
                    <a:pt x="33" y="37"/>
                    <a:pt x="33" y="37"/>
                  </a:cubicBezTo>
                  <a:cubicBezTo>
                    <a:pt x="33" y="37"/>
                    <a:pt x="33" y="37"/>
                    <a:pt x="33" y="37"/>
                  </a:cubicBezTo>
                  <a:cubicBezTo>
                    <a:pt x="33" y="37"/>
                    <a:pt x="33" y="37"/>
                    <a:pt x="33" y="37"/>
                  </a:cubicBezTo>
                  <a:cubicBezTo>
                    <a:pt x="33" y="38"/>
                    <a:pt x="34" y="38"/>
                    <a:pt x="34" y="38"/>
                  </a:cubicBezTo>
                  <a:cubicBezTo>
                    <a:pt x="34" y="38"/>
                    <a:pt x="34" y="38"/>
                    <a:pt x="34" y="38"/>
                  </a:cubicBezTo>
                  <a:cubicBezTo>
                    <a:pt x="35" y="38"/>
                    <a:pt x="36" y="38"/>
                    <a:pt x="36" y="37"/>
                  </a:cubicBezTo>
                  <a:cubicBezTo>
                    <a:pt x="36" y="37"/>
                    <a:pt x="37" y="36"/>
                    <a:pt x="37" y="36"/>
                  </a:cubicBezTo>
                  <a:cubicBezTo>
                    <a:pt x="37" y="35"/>
                    <a:pt x="37" y="35"/>
                    <a:pt x="37" y="35"/>
                  </a:cubicBezTo>
                  <a:cubicBezTo>
                    <a:pt x="37" y="35"/>
                    <a:pt x="37" y="35"/>
                    <a:pt x="37" y="35"/>
                  </a:cubicBezTo>
                  <a:cubicBezTo>
                    <a:pt x="38" y="36"/>
                    <a:pt x="38" y="36"/>
                    <a:pt x="38" y="36"/>
                  </a:cubicBezTo>
                  <a:cubicBezTo>
                    <a:pt x="38" y="36"/>
                    <a:pt x="38" y="36"/>
                    <a:pt x="38" y="36"/>
                  </a:cubicBezTo>
                  <a:cubicBezTo>
                    <a:pt x="38" y="36"/>
                    <a:pt x="38" y="37"/>
                    <a:pt x="39" y="38"/>
                  </a:cubicBezTo>
                  <a:cubicBezTo>
                    <a:pt x="39" y="38"/>
                    <a:pt x="39" y="38"/>
                    <a:pt x="40" y="38"/>
                  </a:cubicBezTo>
                  <a:cubicBezTo>
                    <a:pt x="39" y="40"/>
                    <a:pt x="39" y="40"/>
                    <a:pt x="39" y="40"/>
                  </a:cubicBezTo>
                  <a:cubicBezTo>
                    <a:pt x="39" y="40"/>
                    <a:pt x="39" y="40"/>
                    <a:pt x="39" y="40"/>
                  </a:cubicBezTo>
                  <a:cubicBezTo>
                    <a:pt x="39" y="41"/>
                    <a:pt x="39" y="41"/>
                    <a:pt x="39" y="41"/>
                  </a:cubicBezTo>
                  <a:cubicBezTo>
                    <a:pt x="39" y="41"/>
                    <a:pt x="39" y="41"/>
                    <a:pt x="39" y="41"/>
                  </a:cubicBezTo>
                  <a:cubicBezTo>
                    <a:pt x="39" y="41"/>
                    <a:pt x="39" y="41"/>
                    <a:pt x="39" y="41"/>
                  </a:cubicBezTo>
                  <a:cubicBezTo>
                    <a:pt x="39" y="41"/>
                    <a:pt x="39" y="41"/>
                    <a:pt x="39" y="41"/>
                  </a:cubicBezTo>
                  <a:cubicBezTo>
                    <a:pt x="38" y="42"/>
                    <a:pt x="38" y="42"/>
                    <a:pt x="38" y="42"/>
                  </a:cubicBezTo>
                  <a:cubicBezTo>
                    <a:pt x="37" y="42"/>
                    <a:pt x="37" y="42"/>
                    <a:pt x="37" y="42"/>
                  </a:cubicBezTo>
                  <a:cubicBezTo>
                    <a:pt x="37" y="41"/>
                    <a:pt x="37" y="41"/>
                    <a:pt x="37" y="41"/>
                  </a:cubicBezTo>
                  <a:cubicBezTo>
                    <a:pt x="37" y="41"/>
                    <a:pt x="37" y="41"/>
                    <a:pt x="37" y="41"/>
                  </a:cubicBezTo>
                  <a:cubicBezTo>
                    <a:pt x="36" y="41"/>
                    <a:pt x="36" y="41"/>
                    <a:pt x="36" y="41"/>
                  </a:cubicBezTo>
                  <a:cubicBezTo>
                    <a:pt x="36" y="40"/>
                    <a:pt x="36" y="40"/>
                    <a:pt x="36" y="40"/>
                  </a:cubicBezTo>
                  <a:cubicBezTo>
                    <a:pt x="36" y="40"/>
                    <a:pt x="36" y="39"/>
                    <a:pt x="36" y="39"/>
                  </a:cubicBezTo>
                  <a:cubicBezTo>
                    <a:pt x="36" y="39"/>
                    <a:pt x="36" y="39"/>
                    <a:pt x="36" y="39"/>
                  </a:cubicBezTo>
                  <a:cubicBezTo>
                    <a:pt x="36" y="38"/>
                    <a:pt x="36" y="38"/>
                    <a:pt x="36" y="38"/>
                  </a:cubicBezTo>
                  <a:cubicBezTo>
                    <a:pt x="35" y="39"/>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5" y="42"/>
                    <a:pt x="34" y="42"/>
                    <a:pt x="34" y="42"/>
                  </a:cubicBezTo>
                  <a:cubicBezTo>
                    <a:pt x="34" y="42"/>
                    <a:pt x="34" y="42"/>
                    <a:pt x="33" y="42"/>
                  </a:cubicBezTo>
                  <a:cubicBezTo>
                    <a:pt x="33" y="42"/>
                    <a:pt x="33" y="42"/>
                    <a:pt x="33" y="42"/>
                  </a:cubicBezTo>
                  <a:cubicBezTo>
                    <a:pt x="32" y="42"/>
                    <a:pt x="32" y="42"/>
                    <a:pt x="32" y="42"/>
                  </a:cubicBezTo>
                  <a:cubicBezTo>
                    <a:pt x="32" y="42"/>
                    <a:pt x="32" y="42"/>
                    <a:pt x="32" y="42"/>
                  </a:cubicBezTo>
                  <a:cubicBezTo>
                    <a:pt x="33" y="43"/>
                    <a:pt x="33" y="43"/>
                    <a:pt x="33" y="43"/>
                  </a:cubicBezTo>
                  <a:cubicBezTo>
                    <a:pt x="34" y="43"/>
                    <a:pt x="34" y="43"/>
                    <a:pt x="34" y="43"/>
                  </a:cubicBezTo>
                  <a:cubicBezTo>
                    <a:pt x="34" y="43"/>
                    <a:pt x="34" y="43"/>
                    <a:pt x="34" y="43"/>
                  </a:cubicBezTo>
                  <a:cubicBezTo>
                    <a:pt x="34" y="43"/>
                    <a:pt x="34" y="43"/>
                    <a:pt x="34" y="43"/>
                  </a:cubicBezTo>
                  <a:cubicBezTo>
                    <a:pt x="35" y="44"/>
                    <a:pt x="35" y="44"/>
                    <a:pt x="35" y="44"/>
                  </a:cubicBezTo>
                  <a:cubicBezTo>
                    <a:pt x="35" y="44"/>
                    <a:pt x="35" y="45"/>
                    <a:pt x="35"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4"/>
                    <a:pt x="33" y="44"/>
                    <a:pt x="33" y="44"/>
                  </a:cubicBezTo>
                  <a:cubicBezTo>
                    <a:pt x="32" y="44"/>
                    <a:pt x="32" y="44"/>
                    <a:pt x="32" y="44"/>
                  </a:cubicBezTo>
                  <a:cubicBezTo>
                    <a:pt x="32" y="44"/>
                    <a:pt x="32" y="44"/>
                    <a:pt x="32" y="44"/>
                  </a:cubicBezTo>
                  <a:cubicBezTo>
                    <a:pt x="32" y="44"/>
                    <a:pt x="32" y="44"/>
                    <a:pt x="32" y="44"/>
                  </a:cubicBezTo>
                  <a:cubicBezTo>
                    <a:pt x="31" y="44"/>
                    <a:pt x="31" y="44"/>
                    <a:pt x="31" y="44"/>
                  </a:cubicBezTo>
                  <a:cubicBezTo>
                    <a:pt x="31" y="43"/>
                    <a:pt x="31" y="43"/>
                    <a:pt x="31" y="43"/>
                  </a:cubicBezTo>
                  <a:cubicBezTo>
                    <a:pt x="31" y="43"/>
                    <a:pt x="31" y="44"/>
                    <a:pt x="30" y="44"/>
                  </a:cubicBezTo>
                  <a:cubicBezTo>
                    <a:pt x="30" y="44"/>
                    <a:pt x="30" y="43"/>
                    <a:pt x="30"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1" y="42"/>
                    <a:pt x="32" y="40"/>
                    <a:pt x="32" y="39"/>
                  </a:cubicBezTo>
                  <a:cubicBezTo>
                    <a:pt x="31" y="38"/>
                    <a:pt x="31" y="38"/>
                    <a:pt x="31" y="38"/>
                  </a:cubicBezTo>
                  <a:cubicBezTo>
                    <a:pt x="31" y="38"/>
                    <a:pt x="31" y="38"/>
                    <a:pt x="31" y="38"/>
                  </a:cubicBezTo>
                  <a:cubicBezTo>
                    <a:pt x="30" y="37"/>
                    <a:pt x="30" y="37"/>
                    <a:pt x="30" y="37"/>
                  </a:cubicBezTo>
                  <a:cubicBezTo>
                    <a:pt x="30" y="37"/>
                    <a:pt x="30" y="37"/>
                    <a:pt x="30" y="37"/>
                  </a:cubicBezTo>
                  <a:cubicBezTo>
                    <a:pt x="30" y="37"/>
                    <a:pt x="30" y="37"/>
                    <a:pt x="30" y="37"/>
                  </a:cubicBezTo>
                  <a:cubicBezTo>
                    <a:pt x="31" y="39"/>
                    <a:pt x="31" y="39"/>
                    <a:pt x="31" y="39"/>
                  </a:cubicBezTo>
                  <a:cubicBezTo>
                    <a:pt x="31" y="39"/>
                    <a:pt x="31" y="39"/>
                    <a:pt x="31" y="39"/>
                  </a:cubicBezTo>
                  <a:cubicBezTo>
                    <a:pt x="30" y="38"/>
                    <a:pt x="30" y="38"/>
                    <a:pt x="30" y="38"/>
                  </a:cubicBezTo>
                  <a:cubicBezTo>
                    <a:pt x="30" y="38"/>
                    <a:pt x="30" y="38"/>
                    <a:pt x="30" y="38"/>
                  </a:cubicBezTo>
                  <a:cubicBezTo>
                    <a:pt x="30" y="38"/>
                    <a:pt x="30" y="38"/>
                    <a:pt x="30" y="38"/>
                  </a:cubicBezTo>
                  <a:cubicBezTo>
                    <a:pt x="31" y="40"/>
                    <a:pt x="31" y="40"/>
                    <a:pt x="31" y="40"/>
                  </a:cubicBezTo>
                  <a:cubicBezTo>
                    <a:pt x="31" y="41"/>
                    <a:pt x="31" y="41"/>
                    <a:pt x="31" y="41"/>
                  </a:cubicBezTo>
                  <a:cubicBezTo>
                    <a:pt x="30" y="39"/>
                    <a:pt x="30" y="39"/>
                    <a:pt x="30" y="39"/>
                  </a:cubicBezTo>
                  <a:cubicBezTo>
                    <a:pt x="30" y="39"/>
                    <a:pt x="30" y="39"/>
                    <a:pt x="30" y="39"/>
                  </a:cubicBezTo>
                  <a:cubicBezTo>
                    <a:pt x="30" y="40"/>
                    <a:pt x="30" y="40"/>
                    <a:pt x="30" y="40"/>
                  </a:cubicBezTo>
                  <a:cubicBezTo>
                    <a:pt x="30" y="41"/>
                    <a:pt x="30" y="41"/>
                    <a:pt x="30" y="41"/>
                  </a:cubicBezTo>
                  <a:cubicBezTo>
                    <a:pt x="30" y="42"/>
                    <a:pt x="30" y="42"/>
                    <a:pt x="30" y="42"/>
                  </a:cubicBezTo>
                  <a:cubicBezTo>
                    <a:pt x="30" y="41"/>
                    <a:pt x="29" y="41"/>
                    <a:pt x="29" y="41"/>
                  </a:cubicBezTo>
                  <a:cubicBezTo>
                    <a:pt x="29" y="41"/>
                    <a:pt x="29" y="41"/>
                    <a:pt x="29" y="41"/>
                  </a:cubicBezTo>
                  <a:cubicBezTo>
                    <a:pt x="29" y="41"/>
                    <a:pt x="29" y="41"/>
                    <a:pt x="29" y="41"/>
                  </a:cubicBezTo>
                  <a:cubicBezTo>
                    <a:pt x="29" y="42"/>
                    <a:pt x="29" y="42"/>
                    <a:pt x="29" y="42"/>
                  </a:cubicBezTo>
                  <a:cubicBezTo>
                    <a:pt x="29" y="42"/>
                    <a:pt x="29" y="42"/>
                    <a:pt x="29" y="42"/>
                  </a:cubicBezTo>
                  <a:cubicBezTo>
                    <a:pt x="29" y="42"/>
                    <a:pt x="29" y="42"/>
                    <a:pt x="29" y="42"/>
                  </a:cubicBezTo>
                  <a:cubicBezTo>
                    <a:pt x="29" y="42"/>
                    <a:pt x="29" y="42"/>
                    <a:pt x="29" y="42"/>
                  </a:cubicBezTo>
                  <a:cubicBezTo>
                    <a:pt x="28" y="43"/>
                    <a:pt x="29" y="44"/>
                    <a:pt x="30" y="44"/>
                  </a:cubicBezTo>
                  <a:cubicBezTo>
                    <a:pt x="30" y="44"/>
                    <a:pt x="30" y="44"/>
                    <a:pt x="30" y="44"/>
                  </a:cubicBezTo>
                  <a:cubicBezTo>
                    <a:pt x="30" y="44"/>
                    <a:pt x="31" y="44"/>
                    <a:pt x="31" y="44"/>
                  </a:cubicBezTo>
                  <a:cubicBezTo>
                    <a:pt x="31" y="45"/>
                    <a:pt x="31" y="45"/>
                    <a:pt x="31" y="45"/>
                  </a:cubicBezTo>
                  <a:cubicBezTo>
                    <a:pt x="31" y="46"/>
                    <a:pt x="31" y="46"/>
                    <a:pt x="31" y="46"/>
                  </a:cubicBezTo>
                  <a:cubicBezTo>
                    <a:pt x="32" y="46"/>
                    <a:pt x="32" y="46"/>
                    <a:pt x="32" y="46"/>
                  </a:cubicBezTo>
                  <a:cubicBezTo>
                    <a:pt x="33" y="47"/>
                    <a:pt x="33" y="47"/>
                    <a:pt x="33" y="47"/>
                  </a:cubicBezTo>
                  <a:cubicBezTo>
                    <a:pt x="33" y="47"/>
                    <a:pt x="33" y="47"/>
                    <a:pt x="33" y="47"/>
                  </a:cubicBezTo>
                  <a:cubicBezTo>
                    <a:pt x="32" y="48"/>
                    <a:pt x="30" y="49"/>
                    <a:pt x="28" y="49"/>
                  </a:cubicBezTo>
                  <a:cubicBezTo>
                    <a:pt x="28" y="50"/>
                    <a:pt x="28" y="50"/>
                    <a:pt x="28" y="50"/>
                  </a:cubicBezTo>
                  <a:cubicBezTo>
                    <a:pt x="28" y="49"/>
                    <a:pt x="28" y="49"/>
                    <a:pt x="28" y="49"/>
                  </a:cubicBezTo>
                  <a:cubicBezTo>
                    <a:pt x="28" y="49"/>
                    <a:pt x="28" y="49"/>
                    <a:pt x="28" y="49"/>
                  </a:cubicBezTo>
                  <a:cubicBezTo>
                    <a:pt x="28" y="49"/>
                    <a:pt x="27" y="49"/>
                    <a:pt x="27" y="49"/>
                  </a:cubicBezTo>
                  <a:cubicBezTo>
                    <a:pt x="27" y="49"/>
                    <a:pt x="27" y="49"/>
                    <a:pt x="27" y="49"/>
                  </a:cubicBezTo>
                  <a:cubicBezTo>
                    <a:pt x="26" y="48"/>
                    <a:pt x="26" y="47"/>
                    <a:pt x="25" y="46"/>
                  </a:cubicBezTo>
                  <a:cubicBezTo>
                    <a:pt x="26" y="46"/>
                    <a:pt x="26" y="46"/>
                    <a:pt x="26" y="46"/>
                  </a:cubicBezTo>
                  <a:cubicBezTo>
                    <a:pt x="26" y="46"/>
                    <a:pt x="26" y="46"/>
                    <a:pt x="26" y="46"/>
                  </a:cubicBezTo>
                  <a:cubicBezTo>
                    <a:pt x="25" y="46"/>
                    <a:pt x="25" y="46"/>
                    <a:pt x="25" y="46"/>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4"/>
                    <a:pt x="26" y="44"/>
                  </a:cubicBezTo>
                  <a:cubicBezTo>
                    <a:pt x="27" y="44"/>
                    <a:pt x="27" y="44"/>
                    <a:pt x="27" y="44"/>
                  </a:cubicBezTo>
                  <a:cubicBezTo>
                    <a:pt x="26" y="43"/>
                    <a:pt x="26" y="43"/>
                    <a:pt x="26" y="43"/>
                  </a:cubicBezTo>
                  <a:cubicBezTo>
                    <a:pt x="25" y="43"/>
                    <a:pt x="25" y="43"/>
                    <a:pt x="25" y="43"/>
                  </a:cubicBezTo>
                  <a:cubicBezTo>
                    <a:pt x="25" y="42"/>
                    <a:pt x="25" y="42"/>
                    <a:pt x="25" y="42"/>
                  </a:cubicBezTo>
                  <a:cubicBezTo>
                    <a:pt x="25" y="42"/>
                    <a:pt x="25" y="41"/>
                    <a:pt x="26" y="41"/>
                  </a:cubicBezTo>
                  <a:cubicBezTo>
                    <a:pt x="27" y="40"/>
                    <a:pt x="27" y="40"/>
                    <a:pt x="27" y="40"/>
                  </a:cubicBezTo>
                  <a:cubicBezTo>
                    <a:pt x="27" y="39"/>
                    <a:pt x="27" y="39"/>
                    <a:pt x="27" y="39"/>
                  </a:cubicBezTo>
                  <a:cubicBezTo>
                    <a:pt x="26" y="39"/>
                    <a:pt x="26" y="39"/>
                    <a:pt x="26" y="39"/>
                  </a:cubicBezTo>
                  <a:cubicBezTo>
                    <a:pt x="25" y="40"/>
                    <a:pt x="25" y="40"/>
                    <a:pt x="25" y="40"/>
                  </a:cubicBezTo>
                  <a:cubicBezTo>
                    <a:pt x="25" y="40"/>
                    <a:pt x="25" y="40"/>
                    <a:pt x="25" y="40"/>
                  </a:cubicBezTo>
                  <a:cubicBezTo>
                    <a:pt x="24" y="41"/>
                    <a:pt x="24" y="42"/>
                    <a:pt x="24" y="43"/>
                  </a:cubicBezTo>
                  <a:cubicBezTo>
                    <a:pt x="25" y="43"/>
                    <a:pt x="25" y="43"/>
                    <a:pt x="25" y="43"/>
                  </a:cubicBezTo>
                  <a:cubicBezTo>
                    <a:pt x="25" y="44"/>
                    <a:pt x="25" y="44"/>
                    <a:pt x="25" y="44"/>
                  </a:cubicBezTo>
                  <a:cubicBezTo>
                    <a:pt x="25" y="44"/>
                    <a:pt x="25" y="44"/>
                    <a:pt x="25" y="44"/>
                  </a:cubicBezTo>
                  <a:cubicBezTo>
                    <a:pt x="24" y="42"/>
                    <a:pt x="24" y="42"/>
                    <a:pt x="24" y="42"/>
                  </a:cubicBezTo>
                  <a:cubicBezTo>
                    <a:pt x="24" y="42"/>
                    <a:pt x="24" y="42"/>
                    <a:pt x="24" y="42"/>
                  </a:cubicBezTo>
                  <a:cubicBezTo>
                    <a:pt x="24" y="43"/>
                    <a:pt x="24" y="43"/>
                    <a:pt x="24" y="43"/>
                  </a:cubicBezTo>
                  <a:cubicBezTo>
                    <a:pt x="25" y="45"/>
                    <a:pt x="25" y="45"/>
                    <a:pt x="25" y="45"/>
                  </a:cubicBezTo>
                  <a:cubicBezTo>
                    <a:pt x="25" y="45"/>
                    <a:pt x="25" y="45"/>
                    <a:pt x="25" y="45"/>
                  </a:cubicBezTo>
                  <a:cubicBezTo>
                    <a:pt x="24" y="44"/>
                    <a:pt x="24" y="44"/>
                    <a:pt x="24" y="43"/>
                  </a:cubicBezTo>
                  <a:cubicBezTo>
                    <a:pt x="24" y="43"/>
                    <a:pt x="24" y="43"/>
                    <a:pt x="24" y="43"/>
                  </a:cubicBezTo>
                  <a:cubicBezTo>
                    <a:pt x="23" y="43"/>
                    <a:pt x="23" y="43"/>
                    <a:pt x="23" y="43"/>
                  </a:cubicBezTo>
                  <a:cubicBezTo>
                    <a:pt x="24" y="44"/>
                    <a:pt x="24" y="45"/>
                    <a:pt x="25" y="46"/>
                  </a:cubicBezTo>
                  <a:cubicBezTo>
                    <a:pt x="25" y="46"/>
                    <a:pt x="25" y="46"/>
                    <a:pt x="25" y="46"/>
                  </a:cubicBezTo>
                  <a:cubicBezTo>
                    <a:pt x="24" y="46"/>
                    <a:pt x="24" y="45"/>
                    <a:pt x="24" y="44"/>
                  </a:cubicBezTo>
                  <a:cubicBezTo>
                    <a:pt x="23" y="44"/>
                    <a:pt x="23" y="44"/>
                    <a:pt x="23" y="44"/>
                  </a:cubicBezTo>
                  <a:cubicBezTo>
                    <a:pt x="23" y="44"/>
                    <a:pt x="23" y="43"/>
                    <a:pt x="23" y="42"/>
                  </a:cubicBezTo>
                  <a:cubicBezTo>
                    <a:pt x="23" y="42"/>
                    <a:pt x="23" y="42"/>
                    <a:pt x="23" y="42"/>
                  </a:cubicBezTo>
                  <a:cubicBezTo>
                    <a:pt x="23" y="42"/>
                    <a:pt x="23" y="42"/>
                    <a:pt x="23" y="42"/>
                  </a:cubicBezTo>
                  <a:cubicBezTo>
                    <a:pt x="23" y="41"/>
                    <a:pt x="23" y="39"/>
                    <a:pt x="24" y="38"/>
                  </a:cubicBezTo>
                  <a:cubicBezTo>
                    <a:pt x="24" y="38"/>
                    <a:pt x="24" y="38"/>
                    <a:pt x="24" y="38"/>
                  </a:cubicBezTo>
                  <a:cubicBezTo>
                    <a:pt x="24" y="38"/>
                    <a:pt x="24" y="38"/>
                    <a:pt x="24" y="38"/>
                  </a:cubicBezTo>
                  <a:cubicBezTo>
                    <a:pt x="24" y="38"/>
                    <a:pt x="24" y="38"/>
                    <a:pt x="24" y="38"/>
                  </a:cubicBezTo>
                  <a:cubicBezTo>
                    <a:pt x="24" y="37"/>
                    <a:pt x="25" y="37"/>
                    <a:pt x="25" y="37"/>
                  </a:cubicBezTo>
                  <a:cubicBezTo>
                    <a:pt x="25" y="37"/>
                    <a:pt x="25" y="37"/>
                    <a:pt x="25" y="37"/>
                  </a:cubicBezTo>
                  <a:cubicBezTo>
                    <a:pt x="26" y="36"/>
                    <a:pt x="26" y="36"/>
                    <a:pt x="26" y="36"/>
                  </a:cubicBezTo>
                  <a:cubicBezTo>
                    <a:pt x="25" y="36"/>
                    <a:pt x="25" y="36"/>
                    <a:pt x="25" y="36"/>
                  </a:cubicBezTo>
                  <a:cubicBezTo>
                    <a:pt x="25" y="36"/>
                    <a:pt x="25" y="36"/>
                    <a:pt x="25" y="36"/>
                  </a:cubicBezTo>
                  <a:cubicBezTo>
                    <a:pt x="25" y="36"/>
                    <a:pt x="24" y="36"/>
                    <a:pt x="24" y="36"/>
                  </a:cubicBezTo>
                  <a:cubicBezTo>
                    <a:pt x="24" y="35"/>
                    <a:pt x="23" y="34"/>
                    <a:pt x="23"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5" y="32"/>
                    <a:pt x="25" y="32"/>
                    <a:pt x="25" y="32"/>
                  </a:cubicBezTo>
                  <a:cubicBezTo>
                    <a:pt x="25" y="32"/>
                    <a:pt x="25" y="32"/>
                    <a:pt x="25" y="32"/>
                  </a:cubicBezTo>
                  <a:cubicBezTo>
                    <a:pt x="25" y="31"/>
                    <a:pt x="25" y="31"/>
                    <a:pt x="25" y="31"/>
                  </a:cubicBezTo>
                  <a:cubicBezTo>
                    <a:pt x="25" y="31"/>
                    <a:pt x="25" y="31"/>
                    <a:pt x="25" y="31"/>
                  </a:cubicBezTo>
                  <a:cubicBezTo>
                    <a:pt x="26" y="31"/>
                    <a:pt x="26" y="31"/>
                    <a:pt x="26" y="31"/>
                  </a:cubicBezTo>
                  <a:cubicBezTo>
                    <a:pt x="26" y="30"/>
                    <a:pt x="26" y="30"/>
                    <a:pt x="26" y="30"/>
                  </a:cubicBezTo>
                  <a:cubicBezTo>
                    <a:pt x="26" y="30"/>
                    <a:pt x="26" y="30"/>
                    <a:pt x="26" y="30"/>
                  </a:cubicBezTo>
                  <a:cubicBezTo>
                    <a:pt x="27" y="30"/>
                    <a:pt x="27" y="29"/>
                    <a:pt x="27" y="29"/>
                  </a:cubicBezTo>
                  <a:cubicBezTo>
                    <a:pt x="28" y="29"/>
                    <a:pt x="28" y="29"/>
                    <a:pt x="29" y="29"/>
                  </a:cubicBezTo>
                  <a:cubicBezTo>
                    <a:pt x="29"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9"/>
                    <a:pt x="31" y="29"/>
                    <a:pt x="31" y="29"/>
                  </a:cubicBezTo>
                  <a:cubicBezTo>
                    <a:pt x="31" y="28"/>
                    <a:pt x="31" y="28"/>
                    <a:pt x="31" y="28"/>
                  </a:cubicBezTo>
                  <a:cubicBezTo>
                    <a:pt x="31" y="28"/>
                    <a:pt x="31" y="28"/>
                    <a:pt x="31" y="28"/>
                  </a:cubicBezTo>
                  <a:cubicBezTo>
                    <a:pt x="31" y="28"/>
                    <a:pt x="31" y="28"/>
                    <a:pt x="31" y="28"/>
                  </a:cubicBezTo>
                  <a:cubicBezTo>
                    <a:pt x="31" y="27"/>
                    <a:pt x="31" y="27"/>
                    <a:pt x="31" y="27"/>
                  </a:cubicBezTo>
                  <a:cubicBezTo>
                    <a:pt x="31" y="27"/>
                    <a:pt x="32" y="27"/>
                    <a:pt x="31" y="26"/>
                  </a:cubicBezTo>
                  <a:cubicBezTo>
                    <a:pt x="32" y="26"/>
                    <a:pt x="32" y="26"/>
                    <a:pt x="33" y="26"/>
                  </a:cubicBezTo>
                  <a:cubicBezTo>
                    <a:pt x="33" y="26"/>
                    <a:pt x="33" y="26"/>
                    <a:pt x="33" y="26"/>
                  </a:cubicBezTo>
                  <a:cubicBezTo>
                    <a:pt x="33" y="26"/>
                    <a:pt x="33" y="26"/>
                    <a:pt x="33" y="26"/>
                  </a:cubicBezTo>
                  <a:cubicBezTo>
                    <a:pt x="33" y="26"/>
                    <a:pt x="33" y="26"/>
                    <a:pt x="33" y="26"/>
                  </a:cubicBezTo>
                  <a:cubicBezTo>
                    <a:pt x="33" y="26"/>
                    <a:pt x="34" y="26"/>
                    <a:pt x="34" y="25"/>
                  </a:cubicBezTo>
                  <a:cubicBezTo>
                    <a:pt x="35" y="25"/>
                    <a:pt x="35" y="23"/>
                    <a:pt x="35" y="22"/>
                  </a:cubicBezTo>
                  <a:cubicBezTo>
                    <a:pt x="34" y="22"/>
                    <a:pt x="34" y="22"/>
                    <a:pt x="34" y="22"/>
                  </a:cubicBezTo>
                  <a:cubicBezTo>
                    <a:pt x="34" y="22"/>
                    <a:pt x="34" y="22"/>
                    <a:pt x="34" y="22"/>
                  </a:cubicBezTo>
                  <a:cubicBezTo>
                    <a:pt x="34" y="23"/>
                    <a:pt x="34" y="24"/>
                    <a:pt x="34" y="25"/>
                  </a:cubicBezTo>
                  <a:cubicBezTo>
                    <a:pt x="34" y="24"/>
                    <a:pt x="34" y="24"/>
                    <a:pt x="34" y="24"/>
                  </a:cubicBezTo>
                  <a:cubicBezTo>
                    <a:pt x="34" y="24"/>
                    <a:pt x="34" y="24"/>
                    <a:pt x="34" y="24"/>
                  </a:cubicBezTo>
                  <a:cubicBezTo>
                    <a:pt x="34" y="24"/>
                    <a:pt x="34" y="24"/>
                    <a:pt x="34" y="24"/>
                  </a:cubicBezTo>
                  <a:cubicBezTo>
                    <a:pt x="34" y="23"/>
                    <a:pt x="34" y="22"/>
                    <a:pt x="34" y="22"/>
                  </a:cubicBezTo>
                  <a:cubicBezTo>
                    <a:pt x="33" y="22"/>
                    <a:pt x="33" y="22"/>
                    <a:pt x="33" y="22"/>
                  </a:cubicBezTo>
                  <a:cubicBezTo>
                    <a:pt x="33" y="22"/>
                    <a:pt x="33" y="22"/>
                    <a:pt x="33" y="22"/>
                  </a:cubicBezTo>
                  <a:cubicBezTo>
                    <a:pt x="34" y="23"/>
                    <a:pt x="34" y="23"/>
                    <a:pt x="34" y="24"/>
                  </a:cubicBezTo>
                  <a:cubicBezTo>
                    <a:pt x="33" y="24"/>
                    <a:pt x="33" y="24"/>
                    <a:pt x="32" y="25"/>
                  </a:cubicBezTo>
                  <a:cubicBezTo>
                    <a:pt x="32" y="25"/>
                    <a:pt x="31" y="25"/>
                    <a:pt x="31" y="25"/>
                  </a:cubicBezTo>
                  <a:cubicBezTo>
                    <a:pt x="31" y="25"/>
                    <a:pt x="30" y="25"/>
                    <a:pt x="30" y="25"/>
                  </a:cubicBezTo>
                  <a:cubicBezTo>
                    <a:pt x="29" y="25"/>
                    <a:pt x="29" y="25"/>
                    <a:pt x="29" y="25"/>
                  </a:cubicBezTo>
                  <a:cubicBezTo>
                    <a:pt x="29" y="25"/>
                    <a:pt x="29" y="25"/>
                    <a:pt x="29" y="25"/>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8" y="26"/>
                    <a:pt x="28" y="26"/>
                    <a:pt x="28" y="26"/>
                  </a:cubicBezTo>
                  <a:cubicBezTo>
                    <a:pt x="28" y="26"/>
                    <a:pt x="28" y="26"/>
                    <a:pt x="28" y="26"/>
                  </a:cubicBezTo>
                  <a:cubicBezTo>
                    <a:pt x="28" y="26"/>
                    <a:pt x="28" y="26"/>
                    <a:pt x="28" y="26"/>
                  </a:cubicBezTo>
                  <a:cubicBezTo>
                    <a:pt x="28" y="26"/>
                    <a:pt x="28" y="26"/>
                    <a:pt x="28" y="26"/>
                  </a:cubicBezTo>
                  <a:cubicBezTo>
                    <a:pt x="27" y="26"/>
                    <a:pt x="27" y="26"/>
                    <a:pt x="27" y="26"/>
                  </a:cubicBezTo>
                  <a:cubicBezTo>
                    <a:pt x="26" y="26"/>
                    <a:pt x="26" y="26"/>
                    <a:pt x="26" y="26"/>
                  </a:cubicBezTo>
                  <a:cubicBezTo>
                    <a:pt x="26" y="26"/>
                    <a:pt x="26" y="26"/>
                    <a:pt x="26" y="26"/>
                  </a:cubicBezTo>
                  <a:cubicBezTo>
                    <a:pt x="26" y="27"/>
                    <a:pt x="26" y="27"/>
                    <a:pt x="26" y="28"/>
                  </a:cubicBezTo>
                  <a:cubicBezTo>
                    <a:pt x="26" y="28"/>
                    <a:pt x="26" y="29"/>
                    <a:pt x="26"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30"/>
                    <a:pt x="25" y="30"/>
                    <a:pt x="25" y="30"/>
                  </a:cubicBezTo>
                  <a:cubicBezTo>
                    <a:pt x="25" y="29"/>
                    <a:pt x="25" y="29"/>
                    <a:pt x="25" y="29"/>
                  </a:cubicBezTo>
                  <a:cubicBezTo>
                    <a:pt x="25" y="30"/>
                    <a:pt x="25" y="30"/>
                    <a:pt x="25" y="30"/>
                  </a:cubicBezTo>
                  <a:cubicBezTo>
                    <a:pt x="25" y="30"/>
                    <a:pt x="25" y="30"/>
                    <a:pt x="24" y="30"/>
                  </a:cubicBezTo>
                  <a:cubicBezTo>
                    <a:pt x="24" y="30"/>
                    <a:pt x="24" y="30"/>
                    <a:pt x="24" y="30"/>
                  </a:cubicBezTo>
                  <a:cubicBezTo>
                    <a:pt x="24" y="30"/>
                    <a:pt x="23" y="29"/>
                    <a:pt x="23" y="29"/>
                  </a:cubicBezTo>
                  <a:cubicBezTo>
                    <a:pt x="23" y="28"/>
                    <a:pt x="23" y="28"/>
                    <a:pt x="23" y="28"/>
                  </a:cubicBezTo>
                  <a:cubicBezTo>
                    <a:pt x="23" y="28"/>
                    <a:pt x="23" y="28"/>
                    <a:pt x="23" y="28"/>
                  </a:cubicBezTo>
                  <a:cubicBezTo>
                    <a:pt x="23" y="28"/>
                    <a:pt x="24" y="27"/>
                    <a:pt x="24" y="27"/>
                  </a:cubicBezTo>
                  <a:cubicBezTo>
                    <a:pt x="24" y="27"/>
                    <a:pt x="24" y="27"/>
                    <a:pt x="24" y="27"/>
                  </a:cubicBezTo>
                  <a:cubicBezTo>
                    <a:pt x="25" y="27"/>
                    <a:pt x="25" y="27"/>
                    <a:pt x="25" y="27"/>
                  </a:cubicBezTo>
                  <a:cubicBezTo>
                    <a:pt x="25" y="27"/>
                    <a:pt x="25" y="27"/>
                    <a:pt x="25" y="27"/>
                  </a:cubicBezTo>
                  <a:cubicBezTo>
                    <a:pt x="24" y="27"/>
                    <a:pt x="24" y="26"/>
                    <a:pt x="23" y="25"/>
                  </a:cubicBezTo>
                  <a:cubicBezTo>
                    <a:pt x="23" y="25"/>
                    <a:pt x="23" y="25"/>
                    <a:pt x="23" y="25"/>
                  </a:cubicBezTo>
                  <a:cubicBezTo>
                    <a:pt x="23" y="25"/>
                    <a:pt x="23" y="25"/>
                    <a:pt x="23" y="25"/>
                  </a:cubicBezTo>
                  <a:cubicBezTo>
                    <a:pt x="23" y="25"/>
                    <a:pt x="23" y="25"/>
                    <a:pt x="23" y="25"/>
                  </a:cubicBezTo>
                  <a:cubicBezTo>
                    <a:pt x="24" y="24"/>
                    <a:pt x="24" y="24"/>
                    <a:pt x="24" y="23"/>
                  </a:cubicBezTo>
                  <a:cubicBezTo>
                    <a:pt x="25" y="23"/>
                    <a:pt x="25" y="23"/>
                    <a:pt x="25" y="23"/>
                  </a:cubicBezTo>
                  <a:cubicBezTo>
                    <a:pt x="25" y="23"/>
                    <a:pt x="26" y="23"/>
                    <a:pt x="26" y="23"/>
                  </a:cubicBezTo>
                  <a:cubicBezTo>
                    <a:pt x="26" y="23"/>
                    <a:pt x="26" y="23"/>
                    <a:pt x="26" y="23"/>
                  </a:cubicBezTo>
                  <a:cubicBezTo>
                    <a:pt x="27" y="23"/>
                    <a:pt x="27" y="23"/>
                    <a:pt x="27" y="23"/>
                  </a:cubicBezTo>
                  <a:cubicBezTo>
                    <a:pt x="26" y="22"/>
                    <a:pt x="26" y="22"/>
                    <a:pt x="26" y="22"/>
                  </a:cubicBezTo>
                  <a:cubicBezTo>
                    <a:pt x="26" y="22"/>
                    <a:pt x="26" y="22"/>
                    <a:pt x="25" y="22"/>
                  </a:cubicBezTo>
                  <a:cubicBezTo>
                    <a:pt x="25" y="22"/>
                    <a:pt x="25" y="22"/>
                    <a:pt x="25" y="22"/>
                  </a:cubicBezTo>
                  <a:cubicBezTo>
                    <a:pt x="24" y="21"/>
                    <a:pt x="24" y="21"/>
                    <a:pt x="24" y="21"/>
                  </a:cubicBezTo>
                  <a:cubicBezTo>
                    <a:pt x="23" y="21"/>
                    <a:pt x="23" y="20"/>
                    <a:pt x="23" y="19"/>
                  </a:cubicBezTo>
                  <a:cubicBezTo>
                    <a:pt x="23" y="18"/>
                    <a:pt x="23" y="18"/>
                    <a:pt x="23" y="18"/>
                  </a:cubicBezTo>
                  <a:cubicBezTo>
                    <a:pt x="23" y="18"/>
                    <a:pt x="23" y="18"/>
                    <a:pt x="23" y="18"/>
                  </a:cubicBezTo>
                  <a:cubicBezTo>
                    <a:pt x="23" y="17"/>
                    <a:pt x="23" y="16"/>
                    <a:pt x="23" y="16"/>
                  </a:cubicBezTo>
                  <a:cubicBezTo>
                    <a:pt x="23" y="15"/>
                    <a:pt x="23" y="15"/>
                    <a:pt x="23" y="15"/>
                  </a:cubicBezTo>
                  <a:cubicBezTo>
                    <a:pt x="23" y="15"/>
                    <a:pt x="23" y="14"/>
                    <a:pt x="24" y="14"/>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6" y="13"/>
                    <a:pt x="26" y="13"/>
                    <a:pt x="26" y="13"/>
                  </a:cubicBezTo>
                  <a:cubicBezTo>
                    <a:pt x="26" y="13"/>
                    <a:pt x="26" y="13"/>
                    <a:pt x="26" y="13"/>
                  </a:cubicBezTo>
                  <a:cubicBezTo>
                    <a:pt x="26" y="12"/>
                    <a:pt x="26" y="12"/>
                    <a:pt x="26" y="12"/>
                  </a:cubicBezTo>
                  <a:cubicBezTo>
                    <a:pt x="26" y="12"/>
                    <a:pt x="26" y="12"/>
                    <a:pt x="26" y="12"/>
                  </a:cubicBezTo>
                  <a:cubicBezTo>
                    <a:pt x="25" y="11"/>
                    <a:pt x="24" y="10"/>
                    <a:pt x="23" y="9"/>
                  </a:cubicBezTo>
                  <a:cubicBezTo>
                    <a:pt x="23" y="9"/>
                    <a:pt x="23" y="9"/>
                    <a:pt x="23" y="9"/>
                  </a:cubicBezTo>
                  <a:cubicBezTo>
                    <a:pt x="23" y="9"/>
                    <a:pt x="23" y="9"/>
                    <a:pt x="23" y="9"/>
                  </a:cubicBezTo>
                  <a:cubicBezTo>
                    <a:pt x="23" y="8"/>
                    <a:pt x="24" y="7"/>
                    <a:pt x="24" y="7"/>
                  </a:cubicBezTo>
                  <a:cubicBezTo>
                    <a:pt x="25" y="7"/>
                    <a:pt x="25" y="7"/>
                    <a:pt x="25" y="7"/>
                  </a:cubicBezTo>
                  <a:cubicBezTo>
                    <a:pt x="26" y="7"/>
                    <a:pt x="26" y="7"/>
                    <a:pt x="26" y="7"/>
                  </a:cubicBezTo>
                  <a:cubicBezTo>
                    <a:pt x="26" y="7"/>
                    <a:pt x="26" y="7"/>
                    <a:pt x="26" y="7"/>
                  </a:cubicBezTo>
                  <a:cubicBezTo>
                    <a:pt x="26" y="7"/>
                    <a:pt x="26" y="7"/>
                    <a:pt x="26" y="7"/>
                  </a:cubicBezTo>
                  <a:cubicBezTo>
                    <a:pt x="26" y="7"/>
                    <a:pt x="26" y="7"/>
                    <a:pt x="26" y="7"/>
                  </a:cubicBezTo>
                  <a:cubicBezTo>
                    <a:pt x="27" y="7"/>
                    <a:pt x="27" y="7"/>
                    <a:pt x="27" y="7"/>
                  </a:cubicBezTo>
                  <a:cubicBezTo>
                    <a:pt x="27" y="7"/>
                    <a:pt x="27" y="7"/>
                    <a:pt x="27" y="7"/>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7" y="6"/>
                    <a:pt x="27" y="6"/>
                    <a:pt x="27"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9" y="6"/>
                    <a:pt x="29" y="6"/>
                    <a:pt x="29" y="6"/>
                  </a:cubicBezTo>
                  <a:moveTo>
                    <a:pt x="21" y="7"/>
                  </a:moveTo>
                  <a:cubicBezTo>
                    <a:pt x="21" y="6"/>
                    <a:pt x="21" y="5"/>
                    <a:pt x="21" y="4"/>
                  </a:cubicBezTo>
                  <a:cubicBezTo>
                    <a:pt x="21" y="4"/>
                    <a:pt x="21" y="4"/>
                    <a:pt x="21" y="4"/>
                  </a:cubicBezTo>
                  <a:cubicBezTo>
                    <a:pt x="22" y="3"/>
                    <a:pt x="22" y="3"/>
                    <a:pt x="22" y="3"/>
                  </a:cubicBezTo>
                  <a:cubicBezTo>
                    <a:pt x="22" y="4"/>
                    <a:pt x="22" y="5"/>
                    <a:pt x="21" y="7"/>
                  </a:cubicBezTo>
                  <a:cubicBezTo>
                    <a:pt x="21" y="7"/>
                    <a:pt x="21" y="7"/>
                    <a:pt x="21" y="7"/>
                  </a:cubicBezTo>
                  <a:moveTo>
                    <a:pt x="23" y="7"/>
                  </a:moveTo>
                  <a:cubicBezTo>
                    <a:pt x="23" y="7"/>
                    <a:pt x="23" y="7"/>
                    <a:pt x="23" y="7"/>
                  </a:cubicBezTo>
                  <a:cubicBezTo>
                    <a:pt x="23" y="5"/>
                    <a:pt x="23" y="4"/>
                    <a:pt x="23" y="3"/>
                  </a:cubicBezTo>
                  <a:cubicBezTo>
                    <a:pt x="23" y="4"/>
                    <a:pt x="23" y="4"/>
                    <a:pt x="23" y="4"/>
                  </a:cubicBezTo>
                  <a:cubicBezTo>
                    <a:pt x="23" y="4"/>
                    <a:pt x="23" y="4"/>
                    <a:pt x="23" y="4"/>
                  </a:cubicBezTo>
                  <a:cubicBezTo>
                    <a:pt x="23" y="5"/>
                    <a:pt x="23" y="6"/>
                    <a:pt x="23" y="7"/>
                  </a:cubicBezTo>
                  <a:moveTo>
                    <a:pt x="17" y="4"/>
                  </a:moveTo>
                  <a:cubicBezTo>
                    <a:pt x="17" y="4"/>
                    <a:pt x="17" y="4"/>
                    <a:pt x="17" y="4"/>
                  </a:cubicBezTo>
                  <a:cubicBezTo>
                    <a:pt x="17" y="3"/>
                    <a:pt x="17" y="3"/>
                    <a:pt x="18" y="2"/>
                  </a:cubicBezTo>
                  <a:cubicBezTo>
                    <a:pt x="18" y="2"/>
                    <a:pt x="19" y="1"/>
                    <a:pt x="19" y="1"/>
                  </a:cubicBezTo>
                  <a:cubicBezTo>
                    <a:pt x="20" y="1"/>
                    <a:pt x="20" y="1"/>
                    <a:pt x="20" y="1"/>
                  </a:cubicBezTo>
                  <a:cubicBezTo>
                    <a:pt x="20" y="1"/>
                    <a:pt x="20" y="1"/>
                    <a:pt x="20" y="1"/>
                  </a:cubicBezTo>
                  <a:cubicBezTo>
                    <a:pt x="21" y="1"/>
                    <a:pt x="21" y="1"/>
                    <a:pt x="21" y="1"/>
                  </a:cubicBezTo>
                  <a:cubicBezTo>
                    <a:pt x="21" y="1"/>
                    <a:pt x="21" y="1"/>
                    <a:pt x="22" y="2"/>
                  </a:cubicBezTo>
                  <a:cubicBezTo>
                    <a:pt x="22" y="2"/>
                    <a:pt x="22" y="2"/>
                    <a:pt x="22" y="2"/>
                  </a:cubicBezTo>
                  <a:cubicBezTo>
                    <a:pt x="21" y="2"/>
                    <a:pt x="21" y="2"/>
                    <a:pt x="21" y="2"/>
                  </a:cubicBezTo>
                  <a:cubicBezTo>
                    <a:pt x="21" y="3"/>
                    <a:pt x="21" y="4"/>
                    <a:pt x="20" y="5"/>
                  </a:cubicBezTo>
                  <a:cubicBezTo>
                    <a:pt x="20" y="5"/>
                    <a:pt x="20" y="5"/>
                    <a:pt x="20" y="5"/>
                  </a:cubicBezTo>
                  <a:cubicBezTo>
                    <a:pt x="20" y="5"/>
                    <a:pt x="20" y="5"/>
                    <a:pt x="20" y="5"/>
                  </a:cubicBezTo>
                  <a:cubicBezTo>
                    <a:pt x="20" y="5"/>
                    <a:pt x="20" y="5"/>
                    <a:pt x="20" y="5"/>
                  </a:cubicBezTo>
                  <a:cubicBezTo>
                    <a:pt x="20" y="5"/>
                    <a:pt x="19" y="6"/>
                    <a:pt x="19" y="6"/>
                  </a:cubicBezTo>
                  <a:cubicBezTo>
                    <a:pt x="18" y="6"/>
                    <a:pt x="18" y="6"/>
                    <a:pt x="18" y="6"/>
                  </a:cubicBezTo>
                  <a:cubicBezTo>
                    <a:pt x="18" y="5"/>
                    <a:pt x="18" y="5"/>
                    <a:pt x="17" y="4"/>
                  </a:cubicBezTo>
                  <a:cubicBezTo>
                    <a:pt x="17" y="4"/>
                    <a:pt x="17" y="4"/>
                    <a:pt x="17" y="4"/>
                  </a:cubicBezTo>
                  <a:cubicBezTo>
                    <a:pt x="17" y="4"/>
                    <a:pt x="17" y="4"/>
                    <a:pt x="17" y="4"/>
                  </a:cubicBezTo>
                  <a:cubicBezTo>
                    <a:pt x="17" y="4"/>
                    <a:pt x="17" y="4"/>
                    <a:pt x="17" y="4"/>
                  </a:cubicBezTo>
                  <a:cubicBezTo>
                    <a:pt x="17" y="5"/>
                    <a:pt x="16" y="5"/>
                    <a:pt x="16" y="6"/>
                  </a:cubicBezTo>
                  <a:cubicBezTo>
                    <a:pt x="16" y="6"/>
                    <a:pt x="16" y="6"/>
                    <a:pt x="16" y="6"/>
                  </a:cubicBezTo>
                  <a:cubicBezTo>
                    <a:pt x="16" y="5"/>
                    <a:pt x="16" y="5"/>
                    <a:pt x="16" y="5"/>
                  </a:cubicBezTo>
                  <a:cubicBezTo>
                    <a:pt x="16" y="4"/>
                    <a:pt x="16" y="4"/>
                    <a:pt x="16" y="4"/>
                  </a:cubicBezTo>
                  <a:cubicBezTo>
                    <a:pt x="16" y="4"/>
                    <a:pt x="16" y="4"/>
                    <a:pt x="16" y="4"/>
                  </a:cubicBezTo>
                  <a:cubicBezTo>
                    <a:pt x="17" y="4"/>
                    <a:pt x="17" y="4"/>
                    <a:pt x="17" y="4"/>
                  </a:cubicBezTo>
                  <a:moveTo>
                    <a:pt x="24" y="1"/>
                  </a:moveTo>
                  <a:cubicBezTo>
                    <a:pt x="25" y="1"/>
                    <a:pt x="25" y="1"/>
                    <a:pt x="25" y="1"/>
                  </a:cubicBezTo>
                  <a:cubicBezTo>
                    <a:pt x="25" y="1"/>
                    <a:pt x="25" y="1"/>
                    <a:pt x="25" y="1"/>
                  </a:cubicBezTo>
                  <a:cubicBezTo>
                    <a:pt x="26" y="1"/>
                    <a:pt x="26" y="2"/>
                    <a:pt x="27" y="2"/>
                  </a:cubicBezTo>
                  <a:cubicBezTo>
                    <a:pt x="27" y="3"/>
                    <a:pt x="27" y="3"/>
                    <a:pt x="27" y="4"/>
                  </a:cubicBezTo>
                  <a:cubicBezTo>
                    <a:pt x="28" y="4"/>
                    <a:pt x="28" y="4"/>
                    <a:pt x="28" y="4"/>
                  </a:cubicBezTo>
                  <a:cubicBezTo>
                    <a:pt x="28" y="4"/>
                    <a:pt x="28" y="4"/>
                    <a:pt x="28" y="4"/>
                  </a:cubicBezTo>
                  <a:cubicBezTo>
                    <a:pt x="28" y="4"/>
                    <a:pt x="28" y="4"/>
                    <a:pt x="28" y="4"/>
                  </a:cubicBezTo>
                  <a:cubicBezTo>
                    <a:pt x="28" y="5"/>
                    <a:pt x="28" y="5"/>
                    <a:pt x="28" y="5"/>
                  </a:cubicBezTo>
                  <a:cubicBezTo>
                    <a:pt x="28" y="6"/>
                    <a:pt x="28" y="6"/>
                    <a:pt x="28" y="6"/>
                  </a:cubicBezTo>
                  <a:cubicBezTo>
                    <a:pt x="28" y="6"/>
                    <a:pt x="28" y="6"/>
                    <a:pt x="28" y="6"/>
                  </a:cubicBezTo>
                  <a:cubicBezTo>
                    <a:pt x="28" y="5"/>
                    <a:pt x="28" y="5"/>
                    <a:pt x="27" y="4"/>
                  </a:cubicBezTo>
                  <a:cubicBezTo>
                    <a:pt x="27" y="4"/>
                    <a:pt x="27" y="4"/>
                    <a:pt x="27" y="4"/>
                  </a:cubicBezTo>
                  <a:cubicBezTo>
                    <a:pt x="27" y="4"/>
                    <a:pt x="27" y="4"/>
                    <a:pt x="27" y="4"/>
                  </a:cubicBezTo>
                  <a:cubicBezTo>
                    <a:pt x="27" y="4"/>
                    <a:pt x="27" y="4"/>
                    <a:pt x="27" y="4"/>
                  </a:cubicBezTo>
                  <a:cubicBezTo>
                    <a:pt x="26" y="5"/>
                    <a:pt x="26" y="5"/>
                    <a:pt x="26" y="6"/>
                  </a:cubicBezTo>
                  <a:cubicBezTo>
                    <a:pt x="25" y="6"/>
                    <a:pt x="25" y="6"/>
                    <a:pt x="25" y="6"/>
                  </a:cubicBezTo>
                  <a:cubicBezTo>
                    <a:pt x="25" y="6"/>
                    <a:pt x="24" y="5"/>
                    <a:pt x="24" y="5"/>
                  </a:cubicBezTo>
                  <a:cubicBezTo>
                    <a:pt x="24" y="5"/>
                    <a:pt x="24" y="5"/>
                    <a:pt x="24" y="5"/>
                  </a:cubicBezTo>
                  <a:cubicBezTo>
                    <a:pt x="24" y="5"/>
                    <a:pt x="24" y="5"/>
                    <a:pt x="24" y="5"/>
                  </a:cubicBezTo>
                  <a:cubicBezTo>
                    <a:pt x="24" y="5"/>
                    <a:pt x="24" y="5"/>
                    <a:pt x="24" y="5"/>
                  </a:cubicBezTo>
                  <a:cubicBezTo>
                    <a:pt x="24" y="4"/>
                    <a:pt x="23" y="3"/>
                    <a:pt x="23" y="2"/>
                  </a:cubicBezTo>
                  <a:cubicBezTo>
                    <a:pt x="23" y="2"/>
                    <a:pt x="23" y="2"/>
                    <a:pt x="23" y="2"/>
                  </a:cubicBezTo>
                  <a:cubicBezTo>
                    <a:pt x="23" y="2"/>
                    <a:pt x="23" y="2"/>
                    <a:pt x="23" y="2"/>
                  </a:cubicBezTo>
                  <a:cubicBezTo>
                    <a:pt x="23" y="1"/>
                    <a:pt x="23" y="1"/>
                    <a:pt x="24" y="1"/>
                  </a:cubicBezTo>
                  <a:cubicBezTo>
                    <a:pt x="24" y="1"/>
                    <a:pt x="24" y="1"/>
                    <a:pt x="24" y="1"/>
                  </a:cubicBezTo>
                  <a:moveTo>
                    <a:pt x="25" y="0"/>
                  </a:moveTo>
                  <a:cubicBezTo>
                    <a:pt x="25" y="0"/>
                    <a:pt x="25" y="0"/>
                    <a:pt x="25" y="0"/>
                  </a:cubicBezTo>
                  <a:cubicBezTo>
                    <a:pt x="24" y="0"/>
                    <a:pt x="24" y="0"/>
                    <a:pt x="24" y="0"/>
                  </a:cubicBezTo>
                  <a:cubicBezTo>
                    <a:pt x="24" y="0"/>
                    <a:pt x="24" y="0"/>
                    <a:pt x="24" y="0"/>
                  </a:cubicBezTo>
                  <a:cubicBezTo>
                    <a:pt x="23" y="0"/>
                    <a:pt x="23" y="1"/>
                    <a:pt x="22" y="2"/>
                  </a:cubicBezTo>
                  <a:cubicBezTo>
                    <a:pt x="22" y="1"/>
                    <a:pt x="21" y="0"/>
                    <a:pt x="21" y="0"/>
                  </a:cubicBezTo>
                  <a:cubicBezTo>
                    <a:pt x="20" y="0"/>
                    <a:pt x="20" y="0"/>
                    <a:pt x="20" y="0"/>
                  </a:cubicBezTo>
                  <a:cubicBezTo>
                    <a:pt x="20" y="0"/>
                    <a:pt x="20" y="0"/>
                    <a:pt x="20" y="0"/>
                  </a:cubicBezTo>
                  <a:cubicBezTo>
                    <a:pt x="19" y="0"/>
                    <a:pt x="19" y="0"/>
                    <a:pt x="19" y="0"/>
                  </a:cubicBezTo>
                  <a:cubicBezTo>
                    <a:pt x="19" y="0"/>
                    <a:pt x="18" y="1"/>
                    <a:pt x="17" y="2"/>
                  </a:cubicBezTo>
                  <a:cubicBezTo>
                    <a:pt x="16" y="2"/>
                    <a:pt x="16" y="3"/>
                    <a:pt x="16" y="3"/>
                  </a:cubicBezTo>
                  <a:cubicBezTo>
                    <a:pt x="15" y="3"/>
                    <a:pt x="15" y="2"/>
                    <a:pt x="14" y="2"/>
                  </a:cubicBezTo>
                  <a:cubicBezTo>
                    <a:pt x="13" y="2"/>
                    <a:pt x="13" y="3"/>
                    <a:pt x="12" y="3"/>
                  </a:cubicBezTo>
                  <a:cubicBezTo>
                    <a:pt x="11" y="4"/>
                    <a:pt x="10" y="5"/>
                    <a:pt x="10" y="7"/>
                  </a:cubicBezTo>
                  <a:cubicBezTo>
                    <a:pt x="10" y="7"/>
                    <a:pt x="10" y="6"/>
                    <a:pt x="9" y="6"/>
                  </a:cubicBezTo>
                  <a:cubicBezTo>
                    <a:pt x="8" y="6"/>
                    <a:pt x="7" y="7"/>
                    <a:pt x="6" y="8"/>
                  </a:cubicBezTo>
                  <a:cubicBezTo>
                    <a:pt x="5" y="9"/>
                    <a:pt x="5" y="10"/>
                    <a:pt x="5" y="10"/>
                  </a:cubicBezTo>
                  <a:cubicBezTo>
                    <a:pt x="5" y="10"/>
                    <a:pt x="5" y="10"/>
                    <a:pt x="5" y="10"/>
                  </a:cubicBezTo>
                  <a:cubicBezTo>
                    <a:pt x="5" y="10"/>
                    <a:pt x="5" y="10"/>
                    <a:pt x="5" y="10"/>
                  </a:cubicBezTo>
                  <a:cubicBezTo>
                    <a:pt x="5" y="11"/>
                    <a:pt x="5" y="11"/>
                    <a:pt x="5" y="11"/>
                  </a:cubicBezTo>
                  <a:cubicBezTo>
                    <a:pt x="5" y="12"/>
                    <a:pt x="5" y="12"/>
                    <a:pt x="5" y="12"/>
                  </a:cubicBezTo>
                  <a:cubicBezTo>
                    <a:pt x="5" y="12"/>
                    <a:pt x="5" y="12"/>
                    <a:pt x="5" y="12"/>
                  </a:cubicBezTo>
                  <a:cubicBezTo>
                    <a:pt x="5" y="13"/>
                    <a:pt x="5" y="13"/>
                    <a:pt x="5" y="13"/>
                  </a:cubicBezTo>
                  <a:cubicBezTo>
                    <a:pt x="5" y="13"/>
                    <a:pt x="5" y="13"/>
                    <a:pt x="5" y="13"/>
                  </a:cubicBezTo>
                  <a:cubicBezTo>
                    <a:pt x="4" y="14"/>
                    <a:pt x="4" y="14"/>
                    <a:pt x="3" y="15"/>
                  </a:cubicBezTo>
                  <a:cubicBezTo>
                    <a:pt x="2" y="17"/>
                    <a:pt x="2" y="18"/>
                    <a:pt x="3" y="19"/>
                  </a:cubicBezTo>
                  <a:cubicBezTo>
                    <a:pt x="3" y="19"/>
                    <a:pt x="3" y="19"/>
                    <a:pt x="3" y="19"/>
                  </a:cubicBezTo>
                  <a:cubicBezTo>
                    <a:pt x="3" y="20"/>
                    <a:pt x="3" y="20"/>
                    <a:pt x="3" y="20"/>
                  </a:cubicBezTo>
                  <a:cubicBezTo>
                    <a:pt x="3" y="21"/>
                    <a:pt x="3" y="21"/>
                    <a:pt x="3" y="21"/>
                  </a:cubicBezTo>
                  <a:cubicBezTo>
                    <a:pt x="3" y="21"/>
                    <a:pt x="3" y="22"/>
                    <a:pt x="3" y="22"/>
                  </a:cubicBezTo>
                  <a:cubicBezTo>
                    <a:pt x="2" y="23"/>
                    <a:pt x="0" y="26"/>
                    <a:pt x="1" y="28"/>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3" y="31"/>
                    <a:pt x="2" y="32"/>
                    <a:pt x="2" y="33"/>
                  </a:cubicBezTo>
                  <a:cubicBezTo>
                    <a:pt x="2" y="35"/>
                    <a:pt x="1" y="36"/>
                    <a:pt x="2" y="37"/>
                  </a:cubicBezTo>
                  <a:cubicBezTo>
                    <a:pt x="2" y="37"/>
                    <a:pt x="2" y="37"/>
                    <a:pt x="2" y="37"/>
                  </a:cubicBezTo>
                  <a:cubicBezTo>
                    <a:pt x="2" y="38"/>
                    <a:pt x="2" y="38"/>
                    <a:pt x="2" y="38"/>
                  </a:cubicBezTo>
                  <a:cubicBezTo>
                    <a:pt x="3" y="38"/>
                    <a:pt x="3" y="38"/>
                    <a:pt x="3" y="38"/>
                  </a:cubicBezTo>
                  <a:cubicBezTo>
                    <a:pt x="3" y="38"/>
                    <a:pt x="3" y="38"/>
                    <a:pt x="3" y="38"/>
                  </a:cubicBezTo>
                  <a:cubicBezTo>
                    <a:pt x="3" y="39"/>
                    <a:pt x="3" y="39"/>
                    <a:pt x="3" y="39"/>
                  </a:cubicBezTo>
                  <a:cubicBezTo>
                    <a:pt x="3" y="39"/>
                    <a:pt x="3" y="39"/>
                    <a:pt x="3" y="39"/>
                  </a:cubicBezTo>
                  <a:cubicBezTo>
                    <a:pt x="3" y="42"/>
                    <a:pt x="5" y="44"/>
                    <a:pt x="7" y="45"/>
                  </a:cubicBezTo>
                  <a:cubicBezTo>
                    <a:pt x="7" y="46"/>
                    <a:pt x="7" y="47"/>
                    <a:pt x="8" y="47"/>
                  </a:cubicBezTo>
                  <a:cubicBezTo>
                    <a:pt x="9" y="48"/>
                    <a:pt x="9" y="48"/>
                    <a:pt x="9" y="48"/>
                  </a:cubicBezTo>
                  <a:cubicBezTo>
                    <a:pt x="9" y="48"/>
                    <a:pt x="10" y="48"/>
                    <a:pt x="10" y="49"/>
                  </a:cubicBezTo>
                  <a:cubicBezTo>
                    <a:pt x="10" y="49"/>
                    <a:pt x="10" y="49"/>
                    <a:pt x="10" y="49"/>
                  </a:cubicBezTo>
                  <a:cubicBezTo>
                    <a:pt x="10" y="50"/>
                    <a:pt x="10" y="50"/>
                    <a:pt x="10" y="50"/>
                  </a:cubicBezTo>
                  <a:cubicBezTo>
                    <a:pt x="11" y="50"/>
                    <a:pt x="11" y="50"/>
                    <a:pt x="11" y="51"/>
                  </a:cubicBezTo>
                  <a:cubicBezTo>
                    <a:pt x="13" y="51"/>
                    <a:pt x="14" y="52"/>
                    <a:pt x="15" y="52"/>
                  </a:cubicBezTo>
                  <a:cubicBezTo>
                    <a:pt x="18" y="52"/>
                    <a:pt x="20" y="51"/>
                    <a:pt x="22" y="49"/>
                  </a:cubicBezTo>
                  <a:cubicBezTo>
                    <a:pt x="22" y="49"/>
                    <a:pt x="22" y="49"/>
                    <a:pt x="22" y="49"/>
                  </a:cubicBezTo>
                  <a:cubicBezTo>
                    <a:pt x="23" y="49"/>
                    <a:pt x="23" y="49"/>
                    <a:pt x="23" y="49"/>
                  </a:cubicBezTo>
                  <a:cubicBezTo>
                    <a:pt x="23" y="50"/>
                    <a:pt x="23" y="50"/>
                    <a:pt x="23" y="50"/>
                  </a:cubicBezTo>
                  <a:cubicBezTo>
                    <a:pt x="23" y="50"/>
                    <a:pt x="23" y="50"/>
                    <a:pt x="23" y="50"/>
                  </a:cubicBezTo>
                  <a:cubicBezTo>
                    <a:pt x="24" y="52"/>
                    <a:pt x="26" y="52"/>
                    <a:pt x="28" y="52"/>
                  </a:cubicBezTo>
                  <a:cubicBezTo>
                    <a:pt x="29" y="52"/>
                    <a:pt x="30" y="52"/>
                    <a:pt x="30" y="52"/>
                  </a:cubicBezTo>
                  <a:cubicBezTo>
                    <a:pt x="31" y="52"/>
                    <a:pt x="32" y="51"/>
                    <a:pt x="33" y="50"/>
                  </a:cubicBezTo>
                  <a:cubicBezTo>
                    <a:pt x="33" y="49"/>
                    <a:pt x="33" y="49"/>
                    <a:pt x="33" y="49"/>
                  </a:cubicBezTo>
                  <a:cubicBezTo>
                    <a:pt x="33" y="49"/>
                    <a:pt x="34" y="48"/>
                    <a:pt x="34" y="48"/>
                  </a:cubicBezTo>
                  <a:cubicBezTo>
                    <a:pt x="34" y="48"/>
                    <a:pt x="34" y="48"/>
                    <a:pt x="34" y="48"/>
                  </a:cubicBezTo>
                  <a:cubicBezTo>
                    <a:pt x="35" y="48"/>
                    <a:pt x="35" y="48"/>
                    <a:pt x="35" y="48"/>
                  </a:cubicBezTo>
                  <a:cubicBezTo>
                    <a:pt x="36" y="48"/>
                    <a:pt x="37" y="47"/>
                    <a:pt x="37" y="46"/>
                  </a:cubicBezTo>
                  <a:cubicBezTo>
                    <a:pt x="38" y="45"/>
                    <a:pt x="38" y="45"/>
                    <a:pt x="38" y="45"/>
                  </a:cubicBezTo>
                  <a:cubicBezTo>
                    <a:pt x="38" y="45"/>
                    <a:pt x="39" y="45"/>
                    <a:pt x="39" y="45"/>
                  </a:cubicBezTo>
                  <a:cubicBezTo>
                    <a:pt x="40" y="44"/>
                    <a:pt x="41" y="44"/>
                    <a:pt x="41" y="43"/>
                  </a:cubicBezTo>
                  <a:cubicBezTo>
                    <a:pt x="41" y="43"/>
                    <a:pt x="41" y="42"/>
                    <a:pt x="41" y="42"/>
                  </a:cubicBezTo>
                  <a:cubicBezTo>
                    <a:pt x="41" y="41"/>
                    <a:pt x="41" y="41"/>
                    <a:pt x="41" y="41"/>
                  </a:cubicBezTo>
                  <a:cubicBezTo>
                    <a:pt x="42" y="40"/>
                    <a:pt x="42" y="40"/>
                    <a:pt x="42" y="40"/>
                  </a:cubicBezTo>
                  <a:cubicBezTo>
                    <a:pt x="42" y="39"/>
                    <a:pt x="42" y="39"/>
                    <a:pt x="42" y="39"/>
                  </a:cubicBezTo>
                  <a:cubicBezTo>
                    <a:pt x="42" y="38"/>
                    <a:pt x="42" y="38"/>
                    <a:pt x="42" y="38"/>
                  </a:cubicBezTo>
                  <a:cubicBezTo>
                    <a:pt x="42" y="38"/>
                    <a:pt x="42" y="38"/>
                    <a:pt x="42" y="38"/>
                  </a:cubicBezTo>
                  <a:cubicBezTo>
                    <a:pt x="43" y="37"/>
                    <a:pt x="43" y="37"/>
                    <a:pt x="43" y="37"/>
                  </a:cubicBezTo>
                  <a:cubicBezTo>
                    <a:pt x="43" y="37"/>
                    <a:pt x="43" y="37"/>
                    <a:pt x="43" y="37"/>
                  </a:cubicBezTo>
                  <a:cubicBezTo>
                    <a:pt x="43" y="36"/>
                    <a:pt x="43" y="34"/>
                    <a:pt x="42" y="33"/>
                  </a:cubicBezTo>
                  <a:cubicBezTo>
                    <a:pt x="42" y="32"/>
                    <a:pt x="42" y="31"/>
                    <a:pt x="42" y="30"/>
                  </a:cubicBezTo>
                  <a:cubicBezTo>
                    <a:pt x="42" y="29"/>
                    <a:pt x="42" y="29"/>
                    <a:pt x="42" y="29"/>
                  </a:cubicBezTo>
                  <a:cubicBezTo>
                    <a:pt x="42" y="29"/>
                    <a:pt x="42" y="29"/>
                    <a:pt x="42" y="29"/>
                  </a:cubicBezTo>
                  <a:cubicBezTo>
                    <a:pt x="42" y="29"/>
                    <a:pt x="42" y="29"/>
                    <a:pt x="42" y="29"/>
                  </a:cubicBezTo>
                  <a:cubicBezTo>
                    <a:pt x="43" y="29"/>
                    <a:pt x="43" y="29"/>
                    <a:pt x="43" y="29"/>
                  </a:cubicBezTo>
                  <a:cubicBezTo>
                    <a:pt x="43" y="28"/>
                    <a:pt x="43" y="28"/>
                    <a:pt x="43" y="28"/>
                  </a:cubicBezTo>
                  <a:cubicBezTo>
                    <a:pt x="44" y="26"/>
                    <a:pt x="42" y="23"/>
                    <a:pt x="42" y="22"/>
                  </a:cubicBezTo>
                  <a:cubicBezTo>
                    <a:pt x="41" y="22"/>
                    <a:pt x="41" y="21"/>
                    <a:pt x="41" y="21"/>
                  </a:cubicBezTo>
                  <a:cubicBezTo>
                    <a:pt x="41" y="20"/>
                    <a:pt x="41" y="20"/>
                    <a:pt x="41" y="20"/>
                  </a:cubicBezTo>
                  <a:cubicBezTo>
                    <a:pt x="42" y="20"/>
                    <a:pt x="42" y="20"/>
                    <a:pt x="42" y="19"/>
                  </a:cubicBezTo>
                  <a:cubicBezTo>
                    <a:pt x="42" y="19"/>
                    <a:pt x="42" y="19"/>
                    <a:pt x="42" y="19"/>
                  </a:cubicBezTo>
                  <a:cubicBezTo>
                    <a:pt x="42" y="18"/>
                    <a:pt x="42" y="17"/>
                    <a:pt x="41" y="15"/>
                  </a:cubicBezTo>
                  <a:cubicBezTo>
                    <a:pt x="41" y="14"/>
                    <a:pt x="40" y="14"/>
                    <a:pt x="39" y="13"/>
                  </a:cubicBezTo>
                  <a:cubicBezTo>
                    <a:pt x="39" y="13"/>
                    <a:pt x="39" y="13"/>
                    <a:pt x="39" y="13"/>
                  </a:cubicBezTo>
                  <a:cubicBezTo>
                    <a:pt x="39" y="12"/>
                    <a:pt x="39" y="12"/>
                    <a:pt x="39" y="12"/>
                  </a:cubicBezTo>
                  <a:cubicBezTo>
                    <a:pt x="39" y="12"/>
                    <a:pt x="39" y="12"/>
                    <a:pt x="39" y="12"/>
                  </a:cubicBezTo>
                  <a:cubicBezTo>
                    <a:pt x="39" y="11"/>
                    <a:pt x="39" y="11"/>
                    <a:pt x="39" y="11"/>
                  </a:cubicBezTo>
                  <a:cubicBezTo>
                    <a:pt x="39" y="10"/>
                    <a:pt x="39" y="10"/>
                    <a:pt x="39" y="10"/>
                  </a:cubicBezTo>
                  <a:cubicBezTo>
                    <a:pt x="39" y="10"/>
                    <a:pt x="39" y="10"/>
                    <a:pt x="39" y="10"/>
                  </a:cubicBezTo>
                  <a:cubicBezTo>
                    <a:pt x="39" y="10"/>
                    <a:pt x="39" y="10"/>
                    <a:pt x="39" y="10"/>
                  </a:cubicBezTo>
                  <a:cubicBezTo>
                    <a:pt x="39" y="10"/>
                    <a:pt x="39" y="9"/>
                    <a:pt x="39" y="8"/>
                  </a:cubicBezTo>
                  <a:cubicBezTo>
                    <a:pt x="38" y="7"/>
                    <a:pt x="36" y="6"/>
                    <a:pt x="35" y="6"/>
                  </a:cubicBezTo>
                  <a:cubicBezTo>
                    <a:pt x="35" y="6"/>
                    <a:pt x="35" y="7"/>
                    <a:pt x="34" y="7"/>
                  </a:cubicBezTo>
                  <a:cubicBezTo>
                    <a:pt x="34" y="5"/>
                    <a:pt x="33" y="4"/>
                    <a:pt x="32" y="3"/>
                  </a:cubicBezTo>
                  <a:cubicBezTo>
                    <a:pt x="32" y="3"/>
                    <a:pt x="31" y="2"/>
                    <a:pt x="30" y="2"/>
                  </a:cubicBezTo>
                  <a:cubicBezTo>
                    <a:pt x="30" y="2"/>
                    <a:pt x="29" y="3"/>
                    <a:pt x="28" y="3"/>
                  </a:cubicBezTo>
                  <a:cubicBezTo>
                    <a:pt x="28" y="3"/>
                    <a:pt x="28" y="2"/>
                    <a:pt x="27" y="2"/>
                  </a:cubicBezTo>
                  <a:cubicBezTo>
                    <a:pt x="27" y="1"/>
                    <a:pt x="26" y="0"/>
                    <a:pt x="2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92" name="Freeform 178"/>
            <p:cNvSpPr>
              <a:spLocks noEditPoints="1"/>
            </p:cNvSpPr>
            <p:nvPr/>
          </p:nvSpPr>
          <p:spPr bwMode="auto">
            <a:xfrm>
              <a:off x="4205" y="2003"/>
              <a:ext cx="83" cy="55"/>
            </a:xfrm>
            <a:custGeom>
              <a:gdLst>
                <a:gd fmla="*/ 6 w 35" name="T0"/>
                <a:gd fmla="*/ 16 h 23" name="T1"/>
                <a:gd fmla="*/ 8 w 35" name="T2"/>
                <a:gd fmla="*/ 21 h 23" name="T3"/>
                <a:gd fmla="*/ 15 w 35" name="T4"/>
                <a:gd fmla="*/ 13 h 23" name="T5"/>
                <a:gd fmla="*/ 13 w 35" name="T6"/>
                <a:gd fmla="*/ 21 h 23" name="T7"/>
                <a:gd fmla="*/ 8 w 35" name="T8"/>
                <a:gd fmla="*/ 22 h 23" name="T9"/>
                <a:gd fmla="*/ 11 w 35" name="T10"/>
                <a:gd fmla="*/ 14 h 23" name="T11"/>
                <a:gd fmla="*/ 14 w 35" name="T12"/>
                <a:gd fmla="*/ 13 h 23" name="T13"/>
                <a:gd fmla="*/ 15 w 35" name="T14"/>
                <a:gd fmla="*/ 13 h 23" name="T15"/>
                <a:gd fmla="*/ 9 w 35" name="T16"/>
                <a:gd fmla="*/ 22 h 23" name="T17"/>
                <a:gd fmla="*/ 27 w 35" name="T18"/>
                <a:gd fmla="*/ 7 h 23" name="T19"/>
                <a:gd fmla="*/ 29 w 35" name="T20"/>
                <a:gd fmla="*/ 6 h 23" name="T21"/>
                <a:gd fmla="*/ 28 w 35" name="T22"/>
                <a:gd fmla="*/ 14 h 23" name="T23"/>
                <a:gd fmla="*/ 30 w 35" name="T24"/>
                <a:gd fmla="*/ 6 h 23" name="T25"/>
                <a:gd fmla="*/ 24 w 35" name="T26"/>
                <a:gd fmla="*/ 15 h 23" name="T27"/>
                <a:gd fmla="*/ 21 w 35" name="T28"/>
                <a:gd fmla="*/ 10 h 23" name="T29"/>
                <a:gd fmla="*/ 25 w 35" name="T30"/>
                <a:gd fmla="*/ 15 h 23" name="T31"/>
                <a:gd fmla="*/ 23 w 35" name="T32"/>
                <a:gd fmla="*/ 0 h 23" name="T33"/>
                <a:gd fmla="*/ 23 w 35" name="T34"/>
                <a:gd fmla="*/ 5 h 23" name="T35"/>
                <a:gd fmla="*/ 23 w 35" name="T36"/>
                <a:gd fmla="*/ 3 h 23" name="T37"/>
                <a:gd fmla="*/ 25 w 35" name="T38"/>
                <a:gd fmla="*/ 2 h 23" name="T39"/>
                <a:gd fmla="*/ 30 w 35" name="T40"/>
                <a:gd fmla="*/ 5 h 23" name="T41"/>
                <a:gd fmla="*/ 20 w 35" name="T42"/>
                <a:gd fmla="*/ 8 h 23" name="T43"/>
                <a:gd fmla="*/ 17 w 35" name="T44"/>
                <a:gd fmla="*/ 11 h 23" name="T45"/>
                <a:gd fmla="*/ 14 w 35" name="T46"/>
                <a:gd fmla="*/ 11 h 23" name="T47"/>
                <a:gd fmla="*/ 9 w 35" name="T48"/>
                <a:gd fmla="*/ 13 h 23" name="T49"/>
                <a:gd fmla="*/ 6 w 35" name="T50"/>
                <a:gd fmla="*/ 9 h 23" name="T51"/>
                <a:gd fmla="*/ 7 w 35" name="T52"/>
                <a:gd fmla="*/ 10 h 23" name="T53"/>
                <a:gd fmla="*/ 9 w 35" name="T54"/>
                <a:gd fmla="*/ 11 h 23" name="T55"/>
                <a:gd fmla="*/ 5 w 35" name="T56"/>
                <a:gd fmla="*/ 8 h 23" name="T57"/>
                <a:gd fmla="*/ 2 w 35" name="T58"/>
                <a:gd fmla="*/ 17 h 23" name="T59"/>
                <a:gd fmla="*/ 2 w 35" name="T60"/>
                <a:gd fmla="*/ 19 h 23" name="T61"/>
                <a:gd fmla="*/ 3 w 35" name="T62"/>
                <a:gd fmla="*/ 19 h 23" name="T63"/>
                <a:gd fmla="*/ 5 w 35" name="T64"/>
                <a:gd fmla="*/ 22 h 23" name="T65"/>
                <a:gd fmla="*/ 16 w 35" name="T66"/>
                <a:gd fmla="*/ 21 h 23" name="T67"/>
                <a:gd fmla="*/ 18 w 35" name="T68"/>
                <a:gd fmla="*/ 12 h 23" name="T69"/>
                <a:gd fmla="*/ 21 w 35" name="T70"/>
                <a:gd fmla="*/ 15 h 23" name="T71"/>
                <a:gd fmla="*/ 31 w 35" name="T72"/>
                <a:gd fmla="*/ 14 h 23" name="T73"/>
                <a:gd fmla="*/ 33 w 35" name="T74"/>
                <a:gd fmla="*/ 6 h 23" name="T75"/>
                <a:gd fmla="*/ 27 w 35" name="T76"/>
                <a:gd fmla="*/ 1 h 2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 w="35">
                  <a:moveTo>
                    <a:pt x="8" y="21"/>
                  </a:moveTo>
                  <a:cubicBezTo>
                    <a:pt x="6" y="21"/>
                    <a:pt x="3" y="17"/>
                    <a:pt x="6" y="16"/>
                  </a:cubicBezTo>
                  <a:cubicBezTo>
                    <a:pt x="7" y="15"/>
                    <a:pt x="9" y="15"/>
                    <a:pt x="10" y="14"/>
                  </a:cubicBezTo>
                  <a:cubicBezTo>
                    <a:pt x="8" y="21"/>
                    <a:pt x="8" y="21"/>
                    <a:pt x="8" y="21"/>
                  </a:cubicBezTo>
                  <a:moveTo>
                    <a:pt x="13" y="21"/>
                  </a:moveTo>
                  <a:cubicBezTo>
                    <a:pt x="15" y="13"/>
                    <a:pt x="15" y="13"/>
                    <a:pt x="15" y="13"/>
                  </a:cubicBezTo>
                  <a:cubicBezTo>
                    <a:pt x="17" y="14"/>
                    <a:pt x="17" y="18"/>
                    <a:pt x="16" y="19"/>
                  </a:cubicBezTo>
                  <a:cubicBezTo>
                    <a:pt x="15" y="19"/>
                    <a:pt x="14" y="20"/>
                    <a:pt x="13" y="21"/>
                  </a:cubicBezTo>
                  <a:moveTo>
                    <a:pt x="9" y="22"/>
                  </a:moveTo>
                  <a:cubicBezTo>
                    <a:pt x="9" y="22"/>
                    <a:pt x="9" y="22"/>
                    <a:pt x="8" y="22"/>
                  </a:cubicBezTo>
                  <a:cubicBezTo>
                    <a:pt x="8" y="22"/>
                    <a:pt x="8" y="22"/>
                    <a:pt x="8" y="22"/>
                  </a:cubicBezTo>
                  <a:cubicBezTo>
                    <a:pt x="11" y="14"/>
                    <a:pt x="11" y="14"/>
                    <a:pt x="11" y="14"/>
                  </a:cubicBezTo>
                  <a:cubicBezTo>
                    <a:pt x="11" y="14"/>
                    <a:pt x="11" y="14"/>
                    <a:pt x="11" y="14"/>
                  </a:cubicBezTo>
                  <a:cubicBezTo>
                    <a:pt x="12" y="14"/>
                    <a:pt x="13" y="13"/>
                    <a:pt x="14" y="13"/>
                  </a:cubicBezTo>
                  <a:cubicBezTo>
                    <a:pt x="14" y="13"/>
                    <a:pt x="14" y="13"/>
                    <a:pt x="14" y="13"/>
                  </a:cubicBezTo>
                  <a:cubicBezTo>
                    <a:pt x="14" y="13"/>
                    <a:pt x="15" y="13"/>
                    <a:pt x="15" y="13"/>
                  </a:cubicBezTo>
                  <a:cubicBezTo>
                    <a:pt x="12" y="21"/>
                    <a:pt x="12" y="21"/>
                    <a:pt x="12" y="21"/>
                  </a:cubicBezTo>
                  <a:cubicBezTo>
                    <a:pt x="11" y="21"/>
                    <a:pt x="10" y="22"/>
                    <a:pt x="9" y="22"/>
                  </a:cubicBezTo>
                  <a:moveTo>
                    <a:pt x="25" y="15"/>
                  </a:moveTo>
                  <a:cubicBezTo>
                    <a:pt x="27" y="7"/>
                    <a:pt x="27" y="7"/>
                    <a:pt x="27" y="7"/>
                  </a:cubicBezTo>
                  <a:cubicBezTo>
                    <a:pt x="28" y="7"/>
                    <a:pt x="28" y="6"/>
                    <a:pt x="29" y="6"/>
                  </a:cubicBezTo>
                  <a:cubicBezTo>
                    <a:pt x="29" y="6"/>
                    <a:pt x="29" y="6"/>
                    <a:pt x="29" y="6"/>
                  </a:cubicBezTo>
                  <a:cubicBezTo>
                    <a:pt x="29" y="6"/>
                    <a:pt x="30" y="6"/>
                    <a:pt x="30" y="6"/>
                  </a:cubicBezTo>
                  <a:cubicBezTo>
                    <a:pt x="28" y="14"/>
                    <a:pt x="28" y="14"/>
                    <a:pt x="28" y="14"/>
                  </a:cubicBezTo>
                  <a:cubicBezTo>
                    <a:pt x="29" y="14"/>
                    <a:pt x="29" y="14"/>
                    <a:pt x="29" y="14"/>
                  </a:cubicBezTo>
                  <a:cubicBezTo>
                    <a:pt x="30" y="6"/>
                    <a:pt x="30" y="6"/>
                    <a:pt x="30" y="6"/>
                  </a:cubicBezTo>
                  <a:cubicBezTo>
                    <a:pt x="32" y="7"/>
                    <a:pt x="32" y="11"/>
                    <a:pt x="31" y="12"/>
                  </a:cubicBezTo>
                  <a:cubicBezTo>
                    <a:pt x="30" y="14"/>
                    <a:pt x="26" y="15"/>
                    <a:pt x="24" y="15"/>
                  </a:cubicBezTo>
                  <a:cubicBezTo>
                    <a:pt x="24" y="15"/>
                    <a:pt x="24" y="15"/>
                    <a:pt x="24" y="15"/>
                  </a:cubicBezTo>
                  <a:cubicBezTo>
                    <a:pt x="22" y="15"/>
                    <a:pt x="18" y="11"/>
                    <a:pt x="21" y="10"/>
                  </a:cubicBezTo>
                  <a:cubicBezTo>
                    <a:pt x="23" y="9"/>
                    <a:pt x="25" y="8"/>
                    <a:pt x="27" y="7"/>
                  </a:cubicBezTo>
                  <a:cubicBezTo>
                    <a:pt x="25" y="15"/>
                    <a:pt x="25" y="15"/>
                    <a:pt x="25" y="15"/>
                  </a:cubicBezTo>
                  <a:cubicBezTo>
                    <a:pt x="25" y="15"/>
                    <a:pt x="25" y="15"/>
                    <a:pt x="25" y="15"/>
                  </a:cubicBezTo>
                  <a:moveTo>
                    <a:pt x="23" y="0"/>
                  </a:moveTo>
                  <a:cubicBezTo>
                    <a:pt x="22" y="0"/>
                    <a:pt x="21" y="1"/>
                    <a:pt x="22" y="3"/>
                  </a:cubicBezTo>
                  <a:cubicBezTo>
                    <a:pt x="22" y="4"/>
                    <a:pt x="22" y="5"/>
                    <a:pt x="23" y="5"/>
                  </a:cubicBezTo>
                  <a:cubicBezTo>
                    <a:pt x="23" y="5"/>
                    <a:pt x="23" y="5"/>
                    <a:pt x="23" y="5"/>
                  </a:cubicBezTo>
                  <a:cubicBezTo>
                    <a:pt x="24" y="4"/>
                    <a:pt x="24" y="3"/>
                    <a:pt x="23" y="3"/>
                  </a:cubicBezTo>
                  <a:cubicBezTo>
                    <a:pt x="23" y="2"/>
                    <a:pt x="23" y="1"/>
                    <a:pt x="24" y="1"/>
                  </a:cubicBezTo>
                  <a:cubicBezTo>
                    <a:pt x="24" y="1"/>
                    <a:pt x="24" y="1"/>
                    <a:pt x="25" y="2"/>
                  </a:cubicBezTo>
                  <a:cubicBezTo>
                    <a:pt x="27" y="3"/>
                    <a:pt x="29" y="4"/>
                    <a:pt x="32" y="5"/>
                  </a:cubicBezTo>
                  <a:cubicBezTo>
                    <a:pt x="31" y="5"/>
                    <a:pt x="30" y="5"/>
                    <a:pt x="30" y="5"/>
                  </a:cubicBezTo>
                  <a:cubicBezTo>
                    <a:pt x="28" y="5"/>
                    <a:pt x="26" y="6"/>
                    <a:pt x="24" y="6"/>
                  </a:cubicBezTo>
                  <a:cubicBezTo>
                    <a:pt x="23" y="7"/>
                    <a:pt x="22" y="7"/>
                    <a:pt x="20" y="8"/>
                  </a:cubicBezTo>
                  <a:cubicBezTo>
                    <a:pt x="19" y="9"/>
                    <a:pt x="19" y="11"/>
                    <a:pt x="18" y="11"/>
                  </a:cubicBezTo>
                  <a:cubicBezTo>
                    <a:pt x="17" y="11"/>
                    <a:pt x="17" y="11"/>
                    <a:pt x="17" y="11"/>
                  </a:cubicBezTo>
                  <a:cubicBezTo>
                    <a:pt x="16" y="11"/>
                    <a:pt x="16" y="11"/>
                    <a:pt x="16" y="11"/>
                  </a:cubicBezTo>
                  <a:cubicBezTo>
                    <a:pt x="15" y="11"/>
                    <a:pt x="15" y="11"/>
                    <a:pt x="14" y="11"/>
                  </a:cubicBezTo>
                  <a:cubicBezTo>
                    <a:pt x="14" y="11"/>
                    <a:pt x="14" y="11"/>
                    <a:pt x="13" y="11"/>
                  </a:cubicBezTo>
                  <a:cubicBezTo>
                    <a:pt x="12" y="12"/>
                    <a:pt x="11" y="12"/>
                    <a:pt x="9" y="13"/>
                  </a:cubicBezTo>
                  <a:cubicBezTo>
                    <a:pt x="7" y="14"/>
                    <a:pt x="4" y="14"/>
                    <a:pt x="3" y="17"/>
                  </a:cubicBezTo>
                  <a:cubicBezTo>
                    <a:pt x="4" y="15"/>
                    <a:pt x="5" y="12"/>
                    <a:pt x="6" y="9"/>
                  </a:cubicBezTo>
                  <a:cubicBezTo>
                    <a:pt x="6" y="9"/>
                    <a:pt x="6" y="9"/>
                    <a:pt x="6" y="9"/>
                  </a:cubicBezTo>
                  <a:cubicBezTo>
                    <a:pt x="6" y="9"/>
                    <a:pt x="7" y="9"/>
                    <a:pt x="7" y="10"/>
                  </a:cubicBezTo>
                  <a:cubicBezTo>
                    <a:pt x="8" y="11"/>
                    <a:pt x="8" y="11"/>
                    <a:pt x="8" y="11"/>
                  </a:cubicBezTo>
                  <a:cubicBezTo>
                    <a:pt x="8" y="11"/>
                    <a:pt x="9" y="11"/>
                    <a:pt x="9" y="11"/>
                  </a:cubicBezTo>
                  <a:cubicBezTo>
                    <a:pt x="10" y="11"/>
                    <a:pt x="8" y="7"/>
                    <a:pt x="6" y="7"/>
                  </a:cubicBezTo>
                  <a:cubicBezTo>
                    <a:pt x="5" y="7"/>
                    <a:pt x="5" y="7"/>
                    <a:pt x="5" y="8"/>
                  </a:cubicBezTo>
                  <a:cubicBezTo>
                    <a:pt x="4" y="8"/>
                    <a:pt x="4" y="10"/>
                    <a:pt x="3" y="11"/>
                  </a:cubicBezTo>
                  <a:cubicBezTo>
                    <a:pt x="3" y="13"/>
                    <a:pt x="2" y="15"/>
                    <a:pt x="2" y="17"/>
                  </a:cubicBezTo>
                  <a:cubicBezTo>
                    <a:pt x="1" y="17"/>
                    <a:pt x="0" y="19"/>
                    <a:pt x="1" y="19"/>
                  </a:cubicBezTo>
                  <a:cubicBezTo>
                    <a:pt x="2" y="19"/>
                    <a:pt x="2" y="19"/>
                    <a:pt x="2" y="19"/>
                  </a:cubicBezTo>
                  <a:cubicBezTo>
                    <a:pt x="2" y="19"/>
                    <a:pt x="2" y="19"/>
                    <a:pt x="3" y="19"/>
                  </a:cubicBezTo>
                  <a:cubicBezTo>
                    <a:pt x="3" y="19"/>
                    <a:pt x="3" y="19"/>
                    <a:pt x="3" y="19"/>
                  </a:cubicBezTo>
                  <a:cubicBezTo>
                    <a:pt x="3" y="19"/>
                    <a:pt x="3" y="19"/>
                    <a:pt x="3" y="19"/>
                  </a:cubicBezTo>
                  <a:cubicBezTo>
                    <a:pt x="4" y="20"/>
                    <a:pt x="5" y="21"/>
                    <a:pt x="5" y="22"/>
                  </a:cubicBezTo>
                  <a:cubicBezTo>
                    <a:pt x="7" y="23"/>
                    <a:pt x="8" y="23"/>
                    <a:pt x="9" y="23"/>
                  </a:cubicBezTo>
                  <a:cubicBezTo>
                    <a:pt x="11" y="23"/>
                    <a:pt x="14" y="22"/>
                    <a:pt x="16" y="21"/>
                  </a:cubicBezTo>
                  <a:cubicBezTo>
                    <a:pt x="18" y="19"/>
                    <a:pt x="18" y="17"/>
                    <a:pt x="18" y="14"/>
                  </a:cubicBezTo>
                  <a:cubicBezTo>
                    <a:pt x="17" y="13"/>
                    <a:pt x="17" y="13"/>
                    <a:pt x="18" y="12"/>
                  </a:cubicBezTo>
                  <a:cubicBezTo>
                    <a:pt x="18" y="12"/>
                    <a:pt x="18" y="12"/>
                    <a:pt x="18" y="12"/>
                  </a:cubicBezTo>
                  <a:cubicBezTo>
                    <a:pt x="19" y="12"/>
                    <a:pt x="20" y="15"/>
                    <a:pt x="21" y="15"/>
                  </a:cubicBezTo>
                  <a:cubicBezTo>
                    <a:pt x="22" y="16"/>
                    <a:pt x="23" y="17"/>
                    <a:pt x="24" y="17"/>
                  </a:cubicBezTo>
                  <a:cubicBezTo>
                    <a:pt x="27" y="17"/>
                    <a:pt x="29" y="16"/>
                    <a:pt x="31" y="14"/>
                  </a:cubicBezTo>
                  <a:cubicBezTo>
                    <a:pt x="33" y="13"/>
                    <a:pt x="33" y="11"/>
                    <a:pt x="33" y="8"/>
                  </a:cubicBezTo>
                  <a:cubicBezTo>
                    <a:pt x="33" y="7"/>
                    <a:pt x="32" y="7"/>
                    <a:pt x="33" y="6"/>
                  </a:cubicBezTo>
                  <a:cubicBezTo>
                    <a:pt x="34" y="6"/>
                    <a:pt x="35" y="5"/>
                    <a:pt x="34" y="4"/>
                  </a:cubicBezTo>
                  <a:cubicBezTo>
                    <a:pt x="33" y="3"/>
                    <a:pt x="29" y="2"/>
                    <a:pt x="27" y="1"/>
                  </a:cubicBezTo>
                  <a:cubicBezTo>
                    <a:pt x="26" y="1"/>
                    <a:pt x="24" y="0"/>
                    <a:pt x="2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93" name="Freeform 179"/>
            <p:cNvSpPr/>
            <p:nvPr/>
          </p:nvSpPr>
          <p:spPr bwMode="auto">
            <a:xfrm>
              <a:off x="3977" y="1927"/>
              <a:ext cx="14" cy="17"/>
            </a:xfrm>
            <a:custGeom>
              <a:gdLst>
                <a:gd fmla="*/ 12 w 14" name="T0"/>
                <a:gd fmla="*/ 0 h 17" name="T1"/>
                <a:gd fmla="*/ 0 w 14" name="T2"/>
                <a:gd fmla="*/ 17 h 17" name="T3"/>
                <a:gd fmla="*/ 2 w 14" name="T4"/>
                <a:gd fmla="*/ 17 h 17" name="T5"/>
                <a:gd fmla="*/ 14 w 14" name="T6"/>
                <a:gd fmla="*/ 0 h 17" name="T7"/>
                <a:gd fmla="*/ 12 w 14" name="T8"/>
                <a:gd fmla="*/ 0 h 17" name="T9"/>
              </a:gdLst>
              <a:cxnLst>
                <a:cxn ang="0">
                  <a:pos x="T0" y="T1"/>
                </a:cxn>
                <a:cxn ang="0">
                  <a:pos x="T2" y="T3"/>
                </a:cxn>
                <a:cxn ang="0">
                  <a:pos x="T4" y="T5"/>
                </a:cxn>
                <a:cxn ang="0">
                  <a:pos x="T6" y="T7"/>
                </a:cxn>
                <a:cxn ang="0">
                  <a:pos x="T8" y="T9"/>
                </a:cxn>
              </a:cxnLst>
              <a:rect b="b" l="0" r="r" t="0"/>
              <a:pathLst>
                <a:path h="17" w="14">
                  <a:moveTo>
                    <a:pt x="12" y="0"/>
                  </a:moveTo>
                  <a:lnTo>
                    <a:pt x="0" y="17"/>
                  </a:lnTo>
                  <a:lnTo>
                    <a:pt x="2" y="17"/>
                  </a:lnTo>
                  <a:lnTo>
                    <a:pt x="14"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94" name="Freeform 180"/>
            <p:cNvSpPr/>
            <p:nvPr/>
          </p:nvSpPr>
          <p:spPr bwMode="auto">
            <a:xfrm>
              <a:off x="3977" y="1927"/>
              <a:ext cx="14" cy="17"/>
            </a:xfrm>
            <a:custGeom>
              <a:gdLst>
                <a:gd fmla="*/ 12 w 14" name="T0"/>
                <a:gd fmla="*/ 0 h 17" name="T1"/>
                <a:gd fmla="*/ 0 w 14" name="T2"/>
                <a:gd fmla="*/ 17 h 17" name="T3"/>
                <a:gd fmla="*/ 2 w 14" name="T4"/>
                <a:gd fmla="*/ 17 h 17" name="T5"/>
                <a:gd fmla="*/ 14 w 14" name="T6"/>
                <a:gd fmla="*/ 0 h 17" name="T7"/>
                <a:gd fmla="*/ 12 w 14" name="T8"/>
                <a:gd fmla="*/ 0 h 17" name="T9"/>
              </a:gdLst>
              <a:cxnLst>
                <a:cxn ang="0">
                  <a:pos x="T0" y="T1"/>
                </a:cxn>
                <a:cxn ang="0">
                  <a:pos x="T2" y="T3"/>
                </a:cxn>
                <a:cxn ang="0">
                  <a:pos x="T4" y="T5"/>
                </a:cxn>
                <a:cxn ang="0">
                  <a:pos x="T6" y="T7"/>
                </a:cxn>
                <a:cxn ang="0">
                  <a:pos x="T8" y="T9"/>
                </a:cxn>
              </a:cxnLst>
              <a:rect b="b" l="0" r="r" t="0"/>
              <a:pathLst>
                <a:path h="17" w="14">
                  <a:moveTo>
                    <a:pt x="12" y="0"/>
                  </a:moveTo>
                  <a:lnTo>
                    <a:pt x="0" y="17"/>
                  </a:lnTo>
                  <a:lnTo>
                    <a:pt x="2" y="17"/>
                  </a:lnTo>
                  <a:lnTo>
                    <a:pt x="14" y="0"/>
                  </a:lnTo>
                  <a:lnTo>
                    <a:pt x="12"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95" name="Freeform 181"/>
            <p:cNvSpPr/>
            <p:nvPr/>
          </p:nvSpPr>
          <p:spPr bwMode="auto">
            <a:xfrm>
              <a:off x="3979" y="1934"/>
              <a:ext cx="12" cy="12"/>
            </a:xfrm>
            <a:custGeom>
              <a:gdLst>
                <a:gd fmla="*/ 10 w 12" name="T0"/>
                <a:gd fmla="*/ 0 h 12" name="T1"/>
                <a:gd fmla="*/ 0 w 12" name="T2"/>
                <a:gd fmla="*/ 12 h 12" name="T3"/>
                <a:gd fmla="*/ 3 w 12" name="T4"/>
                <a:gd fmla="*/ 12 h 12" name="T5"/>
                <a:gd fmla="*/ 12 w 12" name="T6"/>
                <a:gd fmla="*/ 0 h 12" name="T7"/>
                <a:gd fmla="*/ 10 w 12" name="T8"/>
                <a:gd fmla="*/ 0 h 12" name="T9"/>
              </a:gdLst>
              <a:cxnLst>
                <a:cxn ang="0">
                  <a:pos x="T0" y="T1"/>
                </a:cxn>
                <a:cxn ang="0">
                  <a:pos x="T2" y="T3"/>
                </a:cxn>
                <a:cxn ang="0">
                  <a:pos x="T4" y="T5"/>
                </a:cxn>
                <a:cxn ang="0">
                  <a:pos x="T6" y="T7"/>
                </a:cxn>
                <a:cxn ang="0">
                  <a:pos x="T8" y="T9"/>
                </a:cxn>
              </a:cxnLst>
              <a:rect b="b" l="0" r="r" t="0"/>
              <a:pathLst>
                <a:path h="12" w="12">
                  <a:moveTo>
                    <a:pt x="10" y="0"/>
                  </a:moveTo>
                  <a:lnTo>
                    <a:pt x="0" y="12"/>
                  </a:lnTo>
                  <a:lnTo>
                    <a:pt x="3" y="12"/>
                  </a:lnTo>
                  <a:lnTo>
                    <a:pt x="12" y="0"/>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96" name="Freeform 182"/>
            <p:cNvSpPr/>
            <p:nvPr/>
          </p:nvSpPr>
          <p:spPr bwMode="auto">
            <a:xfrm>
              <a:off x="3979" y="1934"/>
              <a:ext cx="12" cy="12"/>
            </a:xfrm>
            <a:custGeom>
              <a:gdLst>
                <a:gd fmla="*/ 10 w 12" name="T0"/>
                <a:gd fmla="*/ 0 h 12" name="T1"/>
                <a:gd fmla="*/ 0 w 12" name="T2"/>
                <a:gd fmla="*/ 12 h 12" name="T3"/>
                <a:gd fmla="*/ 3 w 12" name="T4"/>
                <a:gd fmla="*/ 12 h 12" name="T5"/>
                <a:gd fmla="*/ 12 w 12" name="T6"/>
                <a:gd fmla="*/ 0 h 12" name="T7"/>
                <a:gd fmla="*/ 10 w 12" name="T8"/>
                <a:gd fmla="*/ 0 h 12" name="T9"/>
              </a:gdLst>
              <a:cxnLst>
                <a:cxn ang="0">
                  <a:pos x="T0" y="T1"/>
                </a:cxn>
                <a:cxn ang="0">
                  <a:pos x="T2" y="T3"/>
                </a:cxn>
                <a:cxn ang="0">
                  <a:pos x="T4" y="T5"/>
                </a:cxn>
                <a:cxn ang="0">
                  <a:pos x="T6" y="T7"/>
                </a:cxn>
                <a:cxn ang="0">
                  <a:pos x="T8" y="T9"/>
                </a:cxn>
              </a:cxnLst>
              <a:rect b="b" l="0" r="r" t="0"/>
              <a:pathLst>
                <a:path h="12" w="12">
                  <a:moveTo>
                    <a:pt x="10" y="0"/>
                  </a:moveTo>
                  <a:lnTo>
                    <a:pt x="0" y="12"/>
                  </a:lnTo>
                  <a:lnTo>
                    <a:pt x="3" y="12"/>
                  </a:lnTo>
                  <a:lnTo>
                    <a:pt x="12" y="0"/>
                  </a:lnTo>
                  <a:lnTo>
                    <a:pt x="1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97" name="Freeform 183"/>
            <p:cNvSpPr/>
            <p:nvPr/>
          </p:nvSpPr>
          <p:spPr bwMode="auto">
            <a:xfrm>
              <a:off x="3982" y="1939"/>
              <a:ext cx="7" cy="9"/>
            </a:xfrm>
            <a:custGeom>
              <a:gdLst>
                <a:gd fmla="*/ 3 w 3" name="T0"/>
                <a:gd fmla="*/ 0 h 4" name="T1"/>
                <a:gd fmla="*/ 1 w 3" name="T2"/>
                <a:gd fmla="*/ 3 h 4" name="T3"/>
                <a:gd fmla="*/ 0 w 3" name="T4"/>
                <a:gd fmla="*/ 4 h 4" name="T5"/>
                <a:gd fmla="*/ 1 w 3" name="T6"/>
                <a:gd fmla="*/ 4 h 4" name="T7"/>
                <a:gd fmla="*/ 1 w 3" name="T8"/>
                <a:gd fmla="*/ 4 h 4" name="T9"/>
                <a:gd fmla="*/ 1 w 3" name="T10"/>
                <a:gd fmla="*/ 4 h 4" name="T11"/>
                <a:gd fmla="*/ 1 w 3" name="T12"/>
                <a:gd fmla="*/ 3 h 4" name="T13"/>
                <a:gd fmla="*/ 3 w 3" name="T14"/>
                <a:gd fmla="*/ 0 h 4" name="T15"/>
                <a:gd fmla="*/ 3 w 3"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3">
                  <a:moveTo>
                    <a:pt x="3" y="0"/>
                  </a:moveTo>
                  <a:cubicBezTo>
                    <a:pt x="2" y="1"/>
                    <a:pt x="2" y="2"/>
                    <a:pt x="1" y="3"/>
                  </a:cubicBezTo>
                  <a:cubicBezTo>
                    <a:pt x="0" y="4"/>
                    <a:pt x="0" y="4"/>
                    <a:pt x="0" y="4"/>
                  </a:cubicBezTo>
                  <a:cubicBezTo>
                    <a:pt x="1" y="4"/>
                    <a:pt x="1" y="4"/>
                    <a:pt x="1" y="4"/>
                  </a:cubicBezTo>
                  <a:cubicBezTo>
                    <a:pt x="1" y="4"/>
                    <a:pt x="1" y="4"/>
                    <a:pt x="1" y="4"/>
                  </a:cubicBezTo>
                  <a:cubicBezTo>
                    <a:pt x="1" y="4"/>
                    <a:pt x="1" y="4"/>
                    <a:pt x="1" y="4"/>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98" name="Freeform 184"/>
            <p:cNvSpPr>
              <a:spLocks noEditPoints="1"/>
            </p:cNvSpPr>
            <p:nvPr/>
          </p:nvSpPr>
          <p:spPr bwMode="auto">
            <a:xfrm>
              <a:off x="3941" y="2075"/>
              <a:ext cx="107" cy="99"/>
            </a:xfrm>
            <a:custGeom>
              <a:gdLst>
                <a:gd fmla="*/ 27 w 45" name="T0"/>
                <a:gd fmla="*/ 31 h 42" name="T1"/>
                <a:gd fmla="*/ 34 w 45" name="T2"/>
                <a:gd fmla="*/ 32 h 42" name="T3"/>
                <a:gd fmla="*/ 24 w 45" name="T4"/>
                <a:gd fmla="*/ 28 h 42" name="T5"/>
                <a:gd fmla="*/ 32 w 45" name="T6"/>
                <a:gd fmla="*/ 32 h 42" name="T7"/>
                <a:gd fmla="*/ 38 w 45" name="T8"/>
                <a:gd fmla="*/ 28 h 42" name="T9"/>
                <a:gd fmla="*/ 31 w 45" name="T10"/>
                <a:gd fmla="*/ 33 h 42" name="T11"/>
                <a:gd fmla="*/ 20 w 45" name="T12"/>
                <a:gd fmla="*/ 29 h 42" name="T13"/>
                <a:gd fmla="*/ 14 w 45" name="T14"/>
                <a:gd fmla="*/ 33 h 42" name="T15"/>
                <a:gd fmla="*/ 14 w 45" name="T16"/>
                <a:gd fmla="*/ 27 h 42" name="T17"/>
                <a:gd fmla="*/ 15 w 45" name="T18"/>
                <a:gd fmla="*/ 26 h 42" name="T19"/>
                <a:gd fmla="*/ 30 w 45" name="T20"/>
                <a:gd fmla="*/ 22 h 42" name="T21"/>
                <a:gd fmla="*/ 27 w 45" name="T22"/>
                <a:gd fmla="*/ 20 h 42" name="T23"/>
                <a:gd fmla="*/ 28 w 45" name="T24"/>
                <a:gd fmla="*/ 18 h 42" name="T25"/>
                <a:gd fmla="*/ 24 w 45" name="T26"/>
                <a:gd fmla="*/ 19 h 42" name="T27"/>
                <a:gd fmla="*/ 13 w 45" name="T28"/>
                <a:gd fmla="*/ 23 h 42" name="T29"/>
                <a:gd fmla="*/ 19 w 45" name="T30"/>
                <a:gd fmla="*/ 20 h 42" name="T31"/>
                <a:gd fmla="*/ 33 w 45" name="T32"/>
                <a:gd fmla="*/ 23 h 42" name="T33"/>
                <a:gd fmla="*/ 21 w 45" name="T34"/>
                <a:gd fmla="*/ 20 h 42" name="T35"/>
                <a:gd fmla="*/ 16 w 45" name="T36"/>
                <a:gd fmla="*/ 16 h 42" name="T37"/>
                <a:gd fmla="*/ 14 w 45" name="T38"/>
                <a:gd fmla="*/ 15 h 42" name="T39"/>
                <a:gd fmla="*/ 9 w 45" name="T40"/>
                <a:gd fmla="*/ 16 h 42" name="T41"/>
                <a:gd fmla="*/ 7 w 45" name="T42"/>
                <a:gd fmla="*/ 15 h 42" name="T43"/>
                <a:gd fmla="*/ 7 w 45" name="T44"/>
                <a:gd fmla="*/ 14 h 42" name="T45"/>
                <a:gd fmla="*/ 6 w 45" name="T46"/>
                <a:gd fmla="*/ 14 h 42" name="T47"/>
                <a:gd fmla="*/ 22 w 45" name="T48"/>
                <a:gd fmla="*/ 12 h 42" name="T49"/>
                <a:gd fmla="*/ 28 w 45" name="T50"/>
                <a:gd fmla="*/ 10 h 42" name="T51"/>
                <a:gd fmla="*/ 34 w 45" name="T52"/>
                <a:gd fmla="*/ 10 h 42" name="T53"/>
                <a:gd fmla="*/ 28 w 45" name="T54"/>
                <a:gd fmla="*/ 9 h 42" name="T55"/>
                <a:gd fmla="*/ 29 w 45" name="T56"/>
                <a:gd fmla="*/ 7 h 42" name="T57"/>
                <a:gd fmla="*/ 14 w 45" name="T58"/>
                <a:gd fmla="*/ 3 h 42" name="T59"/>
                <a:gd fmla="*/ 28 w 45" name="T60"/>
                <a:gd fmla="*/ 6 h 42" name="T61"/>
                <a:gd fmla="*/ 10 w 45" name="T62"/>
                <a:gd fmla="*/ 7 h 42" name="T63"/>
                <a:gd fmla="*/ 15 w 45" name="T64"/>
                <a:gd fmla="*/ 6 h 42" name="T65"/>
                <a:gd fmla="*/ 11 w 45" name="T66"/>
                <a:gd fmla="*/ 6 h 42" name="T67"/>
                <a:gd fmla="*/ 44 w 45" name="T68"/>
                <a:gd fmla="*/ 1 h 42" name="T69"/>
                <a:gd fmla="*/ 37 w 45" name="T70"/>
                <a:gd fmla="*/ 11 h 42" name="T71"/>
                <a:gd fmla="*/ 15 w 45" name="T72"/>
                <a:gd fmla="*/ 2 h 42" name="T73"/>
                <a:gd fmla="*/ 11 w 45" name="T74"/>
                <a:gd fmla="*/ 9 h 42" name="T75"/>
                <a:gd fmla="*/ 16 w 45" name="T76"/>
                <a:gd fmla="*/ 10 h 42" name="T77"/>
                <a:gd fmla="*/ 21 w 45" name="T78"/>
                <a:gd fmla="*/ 11 h 42" name="T79"/>
                <a:gd fmla="*/ 23 w 45" name="T80"/>
                <a:gd fmla="*/ 0 h 42" name="T81"/>
                <a:gd fmla="*/ 3 w 45" name="T82"/>
                <a:gd fmla="*/ 9 h 42" name="T83"/>
                <a:gd fmla="*/ 3 w 45" name="T84"/>
                <a:gd fmla="*/ 12 h 42" name="T85"/>
                <a:gd fmla="*/ 0 w 45" name="T86"/>
                <a:gd fmla="*/ 15 h 42" name="T87"/>
                <a:gd fmla="*/ 0 w 45" name="T88"/>
                <a:gd fmla="*/ 18 h 42" name="T89"/>
                <a:gd fmla="*/ 12 w 45" name="T90"/>
                <a:gd fmla="*/ 23 h 42" name="T91"/>
                <a:gd fmla="*/ 14 w 45" name="T92"/>
                <a:gd fmla="*/ 28 h 42" name="T93"/>
                <a:gd fmla="*/ 2 w 45" name="T94"/>
                <a:gd fmla="*/ 25 h 42" name="T95"/>
                <a:gd fmla="*/ 12 w 45" name="T96"/>
                <a:gd fmla="*/ 32 h 42" name="T97"/>
                <a:gd fmla="*/ 33 w 45" name="T98"/>
                <a:gd fmla="*/ 41 h 42" name="T99"/>
                <a:gd fmla="*/ 37 w 45" name="T100"/>
                <a:gd fmla="*/ 38 h 42" name="T101"/>
                <a:gd fmla="*/ 33 w 45" name="T102"/>
                <a:gd fmla="*/ 38 h 42" name="T103"/>
                <a:gd fmla="*/ 34 w 45" name="T104"/>
                <a:gd fmla="*/ 37 h 42" name="T105"/>
                <a:gd fmla="*/ 39 w 45" name="T106"/>
                <a:gd fmla="*/ 26 h 42" name="T107"/>
                <a:gd fmla="*/ 44 w 45" name="T108"/>
                <a:gd fmla="*/ 21 h 42" name="T109"/>
                <a:gd fmla="*/ 27 w 45" name="T110"/>
                <a:gd fmla="*/ 25 h 42" name="T111"/>
                <a:gd fmla="*/ 24 w 45" name="T112"/>
                <a:gd fmla="*/ 23 h 42" name="T113"/>
                <a:gd fmla="*/ 45 w 45" name="T114"/>
                <a:gd fmla="*/ 7 h 42" name="T115"/>
                <a:gd fmla="*/ 34 w 45" name="T116"/>
                <a:gd fmla="*/ 16 h 42" name="T117"/>
                <a:gd fmla="*/ 37 w 45" name="T118"/>
                <a:gd fmla="*/ 15 h 42" name="T119"/>
                <a:gd fmla="*/ 24 w 45" name="T120"/>
                <a:gd fmla="*/ 0 h 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2" w="45">
                  <a:moveTo>
                    <a:pt x="30" y="32"/>
                  </a:moveTo>
                  <a:cubicBezTo>
                    <a:pt x="30" y="32"/>
                    <a:pt x="30" y="32"/>
                    <a:pt x="29" y="31"/>
                  </a:cubicBezTo>
                  <a:cubicBezTo>
                    <a:pt x="29" y="31"/>
                    <a:pt x="29" y="31"/>
                    <a:pt x="29" y="31"/>
                  </a:cubicBezTo>
                  <a:cubicBezTo>
                    <a:pt x="30" y="31"/>
                    <a:pt x="30" y="31"/>
                    <a:pt x="31" y="30"/>
                  </a:cubicBezTo>
                  <a:cubicBezTo>
                    <a:pt x="31" y="31"/>
                    <a:pt x="32" y="31"/>
                    <a:pt x="32" y="31"/>
                  </a:cubicBezTo>
                  <a:cubicBezTo>
                    <a:pt x="31" y="31"/>
                    <a:pt x="31" y="31"/>
                    <a:pt x="30" y="32"/>
                  </a:cubicBezTo>
                  <a:moveTo>
                    <a:pt x="35" y="32"/>
                  </a:moveTo>
                  <a:cubicBezTo>
                    <a:pt x="35" y="32"/>
                    <a:pt x="35" y="32"/>
                    <a:pt x="35" y="32"/>
                  </a:cubicBezTo>
                  <a:cubicBezTo>
                    <a:pt x="36" y="31"/>
                    <a:pt x="37" y="31"/>
                    <a:pt x="38" y="30"/>
                  </a:cubicBezTo>
                  <a:cubicBezTo>
                    <a:pt x="38" y="30"/>
                    <a:pt x="38" y="30"/>
                    <a:pt x="38" y="30"/>
                  </a:cubicBezTo>
                  <a:cubicBezTo>
                    <a:pt x="35" y="32"/>
                    <a:pt x="35" y="32"/>
                    <a:pt x="35" y="32"/>
                  </a:cubicBezTo>
                  <a:moveTo>
                    <a:pt x="29" y="31"/>
                  </a:moveTo>
                  <a:cubicBezTo>
                    <a:pt x="28" y="31"/>
                    <a:pt x="28" y="31"/>
                    <a:pt x="27" y="31"/>
                  </a:cubicBezTo>
                  <a:cubicBezTo>
                    <a:pt x="27" y="31"/>
                    <a:pt x="27" y="31"/>
                    <a:pt x="27" y="31"/>
                  </a:cubicBezTo>
                  <a:cubicBezTo>
                    <a:pt x="29" y="30"/>
                    <a:pt x="29" y="30"/>
                    <a:pt x="29" y="30"/>
                  </a:cubicBezTo>
                  <a:cubicBezTo>
                    <a:pt x="29" y="30"/>
                    <a:pt x="30" y="30"/>
                    <a:pt x="30" y="30"/>
                  </a:cubicBezTo>
                  <a:cubicBezTo>
                    <a:pt x="30" y="31"/>
                    <a:pt x="29" y="31"/>
                    <a:pt x="29" y="31"/>
                  </a:cubicBezTo>
                  <a:cubicBezTo>
                    <a:pt x="29" y="31"/>
                    <a:pt x="29" y="31"/>
                    <a:pt x="29" y="31"/>
                  </a:cubicBezTo>
                  <a:moveTo>
                    <a:pt x="27" y="30"/>
                  </a:moveTo>
                  <a:cubicBezTo>
                    <a:pt x="27" y="29"/>
                    <a:pt x="27" y="29"/>
                    <a:pt x="27" y="29"/>
                  </a:cubicBezTo>
                  <a:cubicBezTo>
                    <a:pt x="28" y="29"/>
                    <a:pt x="28" y="30"/>
                    <a:pt x="28" y="30"/>
                  </a:cubicBezTo>
                  <a:cubicBezTo>
                    <a:pt x="27" y="30"/>
                    <a:pt x="27" y="30"/>
                    <a:pt x="27" y="30"/>
                  </a:cubicBezTo>
                  <a:cubicBezTo>
                    <a:pt x="26" y="30"/>
                    <a:pt x="26" y="30"/>
                    <a:pt x="26" y="30"/>
                  </a:cubicBezTo>
                  <a:cubicBezTo>
                    <a:pt x="27" y="29"/>
                    <a:pt x="27" y="29"/>
                    <a:pt x="27" y="29"/>
                  </a:cubicBezTo>
                  <a:cubicBezTo>
                    <a:pt x="27" y="30"/>
                    <a:pt x="27" y="30"/>
                    <a:pt x="27" y="30"/>
                  </a:cubicBezTo>
                  <a:moveTo>
                    <a:pt x="34" y="32"/>
                  </a:moveTo>
                  <a:cubicBezTo>
                    <a:pt x="34" y="32"/>
                    <a:pt x="33" y="32"/>
                    <a:pt x="33" y="32"/>
                  </a:cubicBezTo>
                  <a:cubicBezTo>
                    <a:pt x="35" y="31"/>
                    <a:pt x="36" y="30"/>
                    <a:pt x="38" y="29"/>
                  </a:cubicBezTo>
                  <a:cubicBezTo>
                    <a:pt x="38" y="29"/>
                    <a:pt x="38" y="29"/>
                    <a:pt x="38" y="29"/>
                  </a:cubicBezTo>
                  <a:cubicBezTo>
                    <a:pt x="38" y="30"/>
                    <a:pt x="38" y="30"/>
                    <a:pt x="38" y="30"/>
                  </a:cubicBezTo>
                  <a:cubicBezTo>
                    <a:pt x="37" y="30"/>
                    <a:pt x="35" y="31"/>
                    <a:pt x="34" y="32"/>
                  </a:cubicBezTo>
                  <a:moveTo>
                    <a:pt x="26" y="30"/>
                  </a:moveTo>
                  <a:cubicBezTo>
                    <a:pt x="25" y="30"/>
                    <a:pt x="25" y="30"/>
                    <a:pt x="25" y="30"/>
                  </a:cubicBezTo>
                  <a:cubicBezTo>
                    <a:pt x="26" y="29"/>
                    <a:pt x="26" y="29"/>
                    <a:pt x="26" y="29"/>
                  </a:cubicBezTo>
                  <a:cubicBezTo>
                    <a:pt x="27" y="29"/>
                    <a:pt x="27" y="29"/>
                    <a:pt x="27" y="29"/>
                  </a:cubicBezTo>
                  <a:cubicBezTo>
                    <a:pt x="26" y="29"/>
                    <a:pt x="26" y="30"/>
                    <a:pt x="26" y="30"/>
                  </a:cubicBezTo>
                  <a:moveTo>
                    <a:pt x="24" y="29"/>
                  </a:moveTo>
                  <a:cubicBezTo>
                    <a:pt x="24" y="29"/>
                    <a:pt x="24" y="29"/>
                    <a:pt x="23" y="29"/>
                  </a:cubicBezTo>
                  <a:cubicBezTo>
                    <a:pt x="24" y="28"/>
                    <a:pt x="24" y="28"/>
                    <a:pt x="24" y="28"/>
                  </a:cubicBezTo>
                  <a:cubicBezTo>
                    <a:pt x="25" y="29"/>
                    <a:pt x="25" y="29"/>
                    <a:pt x="25" y="29"/>
                  </a:cubicBezTo>
                  <a:cubicBezTo>
                    <a:pt x="24" y="29"/>
                    <a:pt x="24" y="29"/>
                    <a:pt x="24" y="29"/>
                  </a:cubicBezTo>
                  <a:moveTo>
                    <a:pt x="33" y="31"/>
                  </a:moveTo>
                  <a:cubicBezTo>
                    <a:pt x="33" y="31"/>
                    <a:pt x="33" y="31"/>
                    <a:pt x="33" y="31"/>
                  </a:cubicBezTo>
                  <a:cubicBezTo>
                    <a:pt x="33" y="31"/>
                    <a:pt x="33" y="31"/>
                    <a:pt x="33" y="31"/>
                  </a:cubicBezTo>
                  <a:cubicBezTo>
                    <a:pt x="33" y="31"/>
                    <a:pt x="33" y="31"/>
                    <a:pt x="33" y="31"/>
                  </a:cubicBezTo>
                  <a:cubicBezTo>
                    <a:pt x="33" y="31"/>
                    <a:pt x="33" y="31"/>
                    <a:pt x="33" y="31"/>
                  </a:cubicBezTo>
                  <a:cubicBezTo>
                    <a:pt x="34" y="30"/>
                    <a:pt x="35" y="29"/>
                    <a:pt x="36" y="28"/>
                  </a:cubicBezTo>
                  <a:cubicBezTo>
                    <a:pt x="36" y="28"/>
                    <a:pt x="36" y="28"/>
                    <a:pt x="36" y="28"/>
                  </a:cubicBezTo>
                  <a:cubicBezTo>
                    <a:pt x="37" y="29"/>
                    <a:pt x="37" y="29"/>
                    <a:pt x="37" y="29"/>
                  </a:cubicBezTo>
                  <a:cubicBezTo>
                    <a:pt x="36" y="30"/>
                    <a:pt x="34" y="31"/>
                    <a:pt x="33" y="31"/>
                  </a:cubicBezTo>
                  <a:cubicBezTo>
                    <a:pt x="32" y="32"/>
                    <a:pt x="32" y="32"/>
                    <a:pt x="32" y="32"/>
                  </a:cubicBezTo>
                  <a:cubicBezTo>
                    <a:pt x="32" y="32"/>
                    <a:pt x="32" y="32"/>
                    <a:pt x="32" y="32"/>
                  </a:cubicBezTo>
                  <a:cubicBezTo>
                    <a:pt x="32" y="32"/>
                    <a:pt x="31" y="32"/>
                    <a:pt x="31" y="32"/>
                  </a:cubicBezTo>
                  <a:cubicBezTo>
                    <a:pt x="31" y="32"/>
                    <a:pt x="31" y="32"/>
                    <a:pt x="31" y="32"/>
                  </a:cubicBezTo>
                  <a:cubicBezTo>
                    <a:pt x="31" y="32"/>
                    <a:pt x="32" y="31"/>
                    <a:pt x="33" y="31"/>
                  </a:cubicBezTo>
                  <a:cubicBezTo>
                    <a:pt x="33" y="31"/>
                    <a:pt x="33" y="31"/>
                    <a:pt x="33" y="31"/>
                  </a:cubicBezTo>
                  <a:cubicBezTo>
                    <a:pt x="33" y="31"/>
                    <a:pt x="33" y="31"/>
                    <a:pt x="33" y="31"/>
                  </a:cubicBezTo>
                  <a:moveTo>
                    <a:pt x="35" y="33"/>
                  </a:moveTo>
                  <a:cubicBezTo>
                    <a:pt x="35" y="33"/>
                    <a:pt x="35" y="33"/>
                    <a:pt x="35" y="33"/>
                  </a:cubicBezTo>
                  <a:cubicBezTo>
                    <a:pt x="35" y="33"/>
                    <a:pt x="35" y="33"/>
                    <a:pt x="35" y="33"/>
                  </a:cubicBezTo>
                  <a:cubicBezTo>
                    <a:pt x="39" y="31"/>
                    <a:pt x="39" y="31"/>
                    <a:pt x="39" y="31"/>
                  </a:cubicBezTo>
                  <a:cubicBezTo>
                    <a:pt x="39" y="30"/>
                    <a:pt x="39" y="30"/>
                    <a:pt x="39" y="30"/>
                  </a:cubicBezTo>
                  <a:cubicBezTo>
                    <a:pt x="39" y="30"/>
                    <a:pt x="39" y="30"/>
                    <a:pt x="39" y="30"/>
                  </a:cubicBezTo>
                  <a:cubicBezTo>
                    <a:pt x="39" y="30"/>
                    <a:pt x="39" y="29"/>
                    <a:pt x="39" y="29"/>
                  </a:cubicBezTo>
                  <a:cubicBezTo>
                    <a:pt x="38" y="28"/>
                    <a:pt x="38" y="28"/>
                    <a:pt x="38" y="28"/>
                  </a:cubicBezTo>
                  <a:cubicBezTo>
                    <a:pt x="37" y="28"/>
                    <a:pt x="37" y="28"/>
                    <a:pt x="37" y="28"/>
                  </a:cubicBezTo>
                  <a:cubicBezTo>
                    <a:pt x="38" y="27"/>
                    <a:pt x="38" y="27"/>
                    <a:pt x="38" y="27"/>
                  </a:cubicBezTo>
                  <a:cubicBezTo>
                    <a:pt x="38" y="27"/>
                    <a:pt x="38" y="27"/>
                    <a:pt x="38" y="27"/>
                  </a:cubicBezTo>
                  <a:cubicBezTo>
                    <a:pt x="44" y="29"/>
                    <a:pt x="44" y="29"/>
                    <a:pt x="44" y="29"/>
                  </a:cubicBezTo>
                  <a:cubicBezTo>
                    <a:pt x="43" y="30"/>
                    <a:pt x="41" y="31"/>
                    <a:pt x="39" y="32"/>
                  </a:cubicBezTo>
                  <a:cubicBezTo>
                    <a:pt x="36" y="34"/>
                    <a:pt x="35" y="35"/>
                    <a:pt x="34" y="36"/>
                  </a:cubicBezTo>
                  <a:cubicBezTo>
                    <a:pt x="31" y="34"/>
                    <a:pt x="29" y="33"/>
                    <a:pt x="26" y="32"/>
                  </a:cubicBezTo>
                  <a:cubicBezTo>
                    <a:pt x="24" y="31"/>
                    <a:pt x="22" y="31"/>
                    <a:pt x="21" y="30"/>
                  </a:cubicBezTo>
                  <a:cubicBezTo>
                    <a:pt x="21" y="30"/>
                    <a:pt x="21" y="30"/>
                    <a:pt x="21" y="30"/>
                  </a:cubicBezTo>
                  <a:cubicBezTo>
                    <a:pt x="22" y="29"/>
                    <a:pt x="22" y="29"/>
                    <a:pt x="22" y="29"/>
                  </a:cubicBezTo>
                  <a:cubicBezTo>
                    <a:pt x="22" y="29"/>
                    <a:pt x="22" y="29"/>
                    <a:pt x="22" y="29"/>
                  </a:cubicBezTo>
                  <a:cubicBezTo>
                    <a:pt x="23" y="30"/>
                    <a:pt x="29" y="32"/>
                    <a:pt x="31" y="33"/>
                  </a:cubicBezTo>
                  <a:cubicBezTo>
                    <a:pt x="31" y="33"/>
                    <a:pt x="31" y="33"/>
                    <a:pt x="31" y="33"/>
                  </a:cubicBezTo>
                  <a:cubicBezTo>
                    <a:pt x="31" y="33"/>
                    <a:pt x="31" y="33"/>
                    <a:pt x="31" y="33"/>
                  </a:cubicBezTo>
                  <a:cubicBezTo>
                    <a:pt x="32" y="33"/>
                    <a:pt x="32" y="32"/>
                    <a:pt x="33" y="32"/>
                  </a:cubicBezTo>
                  <a:cubicBezTo>
                    <a:pt x="33" y="32"/>
                    <a:pt x="33" y="32"/>
                    <a:pt x="33" y="32"/>
                  </a:cubicBezTo>
                  <a:cubicBezTo>
                    <a:pt x="33" y="32"/>
                    <a:pt x="34" y="33"/>
                    <a:pt x="34" y="33"/>
                  </a:cubicBezTo>
                  <a:cubicBezTo>
                    <a:pt x="35" y="33"/>
                    <a:pt x="35" y="33"/>
                    <a:pt x="35" y="33"/>
                  </a:cubicBezTo>
                  <a:moveTo>
                    <a:pt x="19" y="27"/>
                  </a:moveTo>
                  <a:cubicBezTo>
                    <a:pt x="19" y="27"/>
                    <a:pt x="19" y="27"/>
                    <a:pt x="19" y="27"/>
                  </a:cubicBezTo>
                  <a:cubicBezTo>
                    <a:pt x="20" y="27"/>
                    <a:pt x="20" y="27"/>
                    <a:pt x="20" y="27"/>
                  </a:cubicBezTo>
                  <a:cubicBezTo>
                    <a:pt x="20" y="27"/>
                    <a:pt x="20" y="27"/>
                    <a:pt x="20" y="27"/>
                  </a:cubicBezTo>
                  <a:cubicBezTo>
                    <a:pt x="21" y="27"/>
                    <a:pt x="22" y="28"/>
                    <a:pt x="23" y="28"/>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20" y="30"/>
                    <a:pt x="20" y="30"/>
                    <a:pt x="20" y="30"/>
                  </a:cubicBezTo>
                  <a:cubicBezTo>
                    <a:pt x="19" y="31"/>
                    <a:pt x="19" y="31"/>
                    <a:pt x="19" y="32"/>
                  </a:cubicBezTo>
                  <a:cubicBezTo>
                    <a:pt x="19" y="32"/>
                    <a:pt x="19" y="32"/>
                    <a:pt x="19" y="32"/>
                  </a:cubicBezTo>
                  <a:cubicBezTo>
                    <a:pt x="19" y="32"/>
                    <a:pt x="19" y="32"/>
                    <a:pt x="19" y="32"/>
                  </a:cubicBezTo>
                  <a:cubicBezTo>
                    <a:pt x="19" y="32"/>
                    <a:pt x="19" y="32"/>
                    <a:pt x="19" y="32"/>
                  </a:cubicBezTo>
                  <a:cubicBezTo>
                    <a:pt x="19" y="33"/>
                    <a:pt x="19" y="34"/>
                    <a:pt x="18" y="35"/>
                  </a:cubicBezTo>
                  <a:cubicBezTo>
                    <a:pt x="18" y="35"/>
                    <a:pt x="18" y="35"/>
                    <a:pt x="18" y="35"/>
                  </a:cubicBezTo>
                  <a:cubicBezTo>
                    <a:pt x="18" y="35"/>
                    <a:pt x="18" y="35"/>
                    <a:pt x="18" y="35"/>
                  </a:cubicBezTo>
                  <a:cubicBezTo>
                    <a:pt x="17" y="35"/>
                    <a:pt x="16" y="34"/>
                    <a:pt x="15" y="34"/>
                  </a:cubicBezTo>
                  <a:cubicBezTo>
                    <a:pt x="15" y="33"/>
                    <a:pt x="15" y="33"/>
                    <a:pt x="15" y="33"/>
                  </a:cubicBezTo>
                  <a:cubicBezTo>
                    <a:pt x="14" y="33"/>
                    <a:pt x="14" y="33"/>
                    <a:pt x="14" y="33"/>
                  </a:cubicBezTo>
                  <a:cubicBezTo>
                    <a:pt x="14" y="31"/>
                    <a:pt x="14" y="31"/>
                    <a:pt x="14" y="31"/>
                  </a:cubicBezTo>
                  <a:cubicBezTo>
                    <a:pt x="14" y="31"/>
                    <a:pt x="14" y="31"/>
                    <a:pt x="14" y="31"/>
                  </a:cubicBezTo>
                  <a:cubicBezTo>
                    <a:pt x="14" y="31"/>
                    <a:pt x="14" y="30"/>
                    <a:pt x="14" y="30"/>
                  </a:cubicBezTo>
                  <a:cubicBezTo>
                    <a:pt x="15" y="29"/>
                    <a:pt x="15" y="29"/>
                    <a:pt x="15" y="29"/>
                  </a:cubicBezTo>
                  <a:cubicBezTo>
                    <a:pt x="15" y="29"/>
                    <a:pt x="15" y="28"/>
                    <a:pt x="15" y="27"/>
                  </a:cubicBezTo>
                  <a:cubicBezTo>
                    <a:pt x="17" y="27"/>
                    <a:pt x="17" y="27"/>
                    <a:pt x="17" y="27"/>
                  </a:cubicBezTo>
                  <a:cubicBezTo>
                    <a:pt x="17" y="27"/>
                    <a:pt x="17" y="27"/>
                    <a:pt x="17" y="27"/>
                  </a:cubicBezTo>
                  <a:cubicBezTo>
                    <a:pt x="17" y="27"/>
                    <a:pt x="18" y="27"/>
                    <a:pt x="18" y="27"/>
                  </a:cubicBezTo>
                  <a:cubicBezTo>
                    <a:pt x="18" y="27"/>
                    <a:pt x="18" y="27"/>
                    <a:pt x="18" y="27"/>
                  </a:cubicBezTo>
                  <a:cubicBezTo>
                    <a:pt x="18" y="27"/>
                    <a:pt x="18" y="27"/>
                    <a:pt x="18" y="27"/>
                  </a:cubicBezTo>
                  <a:cubicBezTo>
                    <a:pt x="19" y="27"/>
                    <a:pt x="19" y="27"/>
                    <a:pt x="19" y="27"/>
                  </a:cubicBezTo>
                  <a:moveTo>
                    <a:pt x="14" y="27"/>
                  </a:moveTo>
                  <a:cubicBezTo>
                    <a:pt x="14" y="27"/>
                    <a:pt x="14" y="27"/>
                    <a:pt x="14" y="27"/>
                  </a:cubicBezTo>
                  <a:cubicBezTo>
                    <a:pt x="12" y="26"/>
                    <a:pt x="10" y="25"/>
                    <a:pt x="8" y="24"/>
                  </a:cubicBezTo>
                  <a:cubicBezTo>
                    <a:pt x="7" y="23"/>
                    <a:pt x="7" y="23"/>
                    <a:pt x="7" y="23"/>
                  </a:cubicBezTo>
                  <a:cubicBezTo>
                    <a:pt x="6" y="23"/>
                    <a:pt x="5" y="22"/>
                    <a:pt x="4" y="22"/>
                  </a:cubicBezTo>
                  <a:cubicBezTo>
                    <a:pt x="4" y="22"/>
                    <a:pt x="4" y="22"/>
                    <a:pt x="4" y="22"/>
                  </a:cubicBezTo>
                  <a:cubicBezTo>
                    <a:pt x="5" y="22"/>
                    <a:pt x="5" y="22"/>
                    <a:pt x="5" y="22"/>
                  </a:cubicBezTo>
                  <a:cubicBezTo>
                    <a:pt x="7" y="22"/>
                    <a:pt x="9" y="23"/>
                    <a:pt x="11" y="24"/>
                  </a:cubicBezTo>
                  <a:cubicBezTo>
                    <a:pt x="11" y="24"/>
                    <a:pt x="11" y="24"/>
                    <a:pt x="11" y="24"/>
                  </a:cubicBezTo>
                  <a:cubicBezTo>
                    <a:pt x="12" y="24"/>
                    <a:pt x="12" y="24"/>
                    <a:pt x="12" y="24"/>
                  </a:cubicBezTo>
                  <a:cubicBezTo>
                    <a:pt x="12" y="24"/>
                    <a:pt x="12" y="25"/>
                    <a:pt x="12" y="25"/>
                  </a:cubicBezTo>
                  <a:cubicBezTo>
                    <a:pt x="13" y="25"/>
                    <a:pt x="13" y="25"/>
                    <a:pt x="14" y="26"/>
                  </a:cubicBezTo>
                  <a:cubicBezTo>
                    <a:pt x="14" y="26"/>
                    <a:pt x="14" y="26"/>
                    <a:pt x="14" y="26"/>
                  </a:cubicBezTo>
                  <a:cubicBezTo>
                    <a:pt x="15" y="26"/>
                    <a:pt x="15" y="26"/>
                    <a:pt x="15" y="26"/>
                  </a:cubicBezTo>
                  <a:cubicBezTo>
                    <a:pt x="15" y="26"/>
                    <a:pt x="15" y="26"/>
                    <a:pt x="15" y="26"/>
                  </a:cubicBezTo>
                  <a:cubicBezTo>
                    <a:pt x="15" y="27"/>
                    <a:pt x="15" y="27"/>
                    <a:pt x="15" y="27"/>
                  </a:cubicBezTo>
                  <a:cubicBezTo>
                    <a:pt x="14" y="27"/>
                    <a:pt x="14" y="27"/>
                    <a:pt x="14" y="27"/>
                  </a:cubicBezTo>
                  <a:moveTo>
                    <a:pt x="24" y="20"/>
                  </a:moveTo>
                  <a:cubicBezTo>
                    <a:pt x="23" y="20"/>
                    <a:pt x="23" y="20"/>
                    <a:pt x="22" y="19"/>
                  </a:cubicBezTo>
                  <a:cubicBezTo>
                    <a:pt x="22" y="19"/>
                    <a:pt x="22" y="19"/>
                    <a:pt x="22" y="19"/>
                  </a:cubicBezTo>
                  <a:cubicBezTo>
                    <a:pt x="22" y="19"/>
                    <a:pt x="22" y="19"/>
                    <a:pt x="22" y="19"/>
                  </a:cubicBezTo>
                  <a:cubicBezTo>
                    <a:pt x="22" y="19"/>
                    <a:pt x="22" y="19"/>
                    <a:pt x="22" y="19"/>
                  </a:cubicBezTo>
                  <a:cubicBezTo>
                    <a:pt x="23"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moveTo>
                    <a:pt x="30" y="22"/>
                  </a:moveTo>
                  <a:cubicBezTo>
                    <a:pt x="31" y="21"/>
                    <a:pt x="33" y="20"/>
                    <a:pt x="34" y="19"/>
                  </a:cubicBezTo>
                  <a:cubicBezTo>
                    <a:pt x="34" y="19"/>
                    <a:pt x="34" y="19"/>
                    <a:pt x="34" y="19"/>
                  </a:cubicBezTo>
                  <a:cubicBezTo>
                    <a:pt x="35" y="19"/>
                    <a:pt x="35" y="19"/>
                    <a:pt x="35" y="19"/>
                  </a:cubicBezTo>
                  <a:cubicBezTo>
                    <a:pt x="34" y="20"/>
                    <a:pt x="33" y="20"/>
                    <a:pt x="32" y="21"/>
                  </a:cubicBezTo>
                  <a:cubicBezTo>
                    <a:pt x="32" y="21"/>
                    <a:pt x="32" y="21"/>
                    <a:pt x="32" y="21"/>
                  </a:cubicBezTo>
                  <a:cubicBezTo>
                    <a:pt x="32" y="21"/>
                    <a:pt x="31" y="21"/>
                    <a:pt x="31" y="21"/>
                  </a:cubicBezTo>
                  <a:cubicBezTo>
                    <a:pt x="31" y="21"/>
                    <a:pt x="30" y="21"/>
                    <a:pt x="30" y="22"/>
                  </a:cubicBezTo>
                  <a:moveTo>
                    <a:pt x="29" y="22"/>
                  </a:moveTo>
                  <a:cubicBezTo>
                    <a:pt x="29" y="22"/>
                    <a:pt x="29" y="22"/>
                    <a:pt x="29" y="22"/>
                  </a:cubicBezTo>
                  <a:cubicBezTo>
                    <a:pt x="28" y="21"/>
                    <a:pt x="27" y="21"/>
                    <a:pt x="26" y="20"/>
                  </a:cubicBezTo>
                  <a:cubicBezTo>
                    <a:pt x="27" y="20"/>
                    <a:pt x="29" y="19"/>
                    <a:pt x="30" y="18"/>
                  </a:cubicBezTo>
                  <a:cubicBezTo>
                    <a:pt x="31" y="19"/>
                    <a:pt x="31" y="19"/>
                    <a:pt x="31" y="19"/>
                  </a:cubicBezTo>
                  <a:cubicBezTo>
                    <a:pt x="27" y="20"/>
                    <a:pt x="27" y="20"/>
                    <a:pt x="27" y="20"/>
                  </a:cubicBezTo>
                  <a:cubicBezTo>
                    <a:pt x="27" y="21"/>
                    <a:pt x="27" y="21"/>
                    <a:pt x="27" y="21"/>
                  </a:cubicBezTo>
                  <a:cubicBezTo>
                    <a:pt x="28" y="21"/>
                    <a:pt x="28" y="21"/>
                    <a:pt x="28" y="21"/>
                  </a:cubicBezTo>
                  <a:cubicBezTo>
                    <a:pt x="28" y="21"/>
                    <a:pt x="28" y="21"/>
                    <a:pt x="28" y="21"/>
                  </a:cubicBezTo>
                  <a:cubicBezTo>
                    <a:pt x="32" y="19"/>
                    <a:pt x="32" y="19"/>
                    <a:pt x="32" y="19"/>
                  </a:cubicBezTo>
                  <a:cubicBezTo>
                    <a:pt x="32" y="19"/>
                    <a:pt x="32" y="19"/>
                    <a:pt x="32" y="19"/>
                  </a:cubicBezTo>
                  <a:cubicBezTo>
                    <a:pt x="32" y="19"/>
                    <a:pt x="33" y="19"/>
                    <a:pt x="33" y="19"/>
                  </a:cubicBezTo>
                  <a:cubicBezTo>
                    <a:pt x="32" y="20"/>
                    <a:pt x="31" y="21"/>
                    <a:pt x="29" y="22"/>
                  </a:cubicBezTo>
                  <a:moveTo>
                    <a:pt x="25" y="20"/>
                  </a:moveTo>
                  <a:cubicBezTo>
                    <a:pt x="25" y="20"/>
                    <a:pt x="25" y="20"/>
                    <a:pt x="24" y="20"/>
                  </a:cubicBezTo>
                  <a:cubicBezTo>
                    <a:pt x="25" y="19"/>
                    <a:pt x="25" y="19"/>
                    <a:pt x="25" y="19"/>
                  </a:cubicBezTo>
                  <a:cubicBezTo>
                    <a:pt x="25" y="19"/>
                    <a:pt x="25" y="19"/>
                    <a:pt x="25" y="19"/>
                  </a:cubicBezTo>
                  <a:cubicBezTo>
                    <a:pt x="26" y="19"/>
                    <a:pt x="27" y="19"/>
                    <a:pt x="27" y="19"/>
                  </a:cubicBezTo>
                  <a:cubicBezTo>
                    <a:pt x="28" y="18"/>
                    <a:pt x="28" y="18"/>
                    <a:pt x="28" y="18"/>
                  </a:cubicBezTo>
                  <a:cubicBezTo>
                    <a:pt x="28" y="18"/>
                    <a:pt x="29" y="18"/>
                    <a:pt x="30" y="18"/>
                  </a:cubicBezTo>
                  <a:cubicBezTo>
                    <a:pt x="28" y="19"/>
                    <a:pt x="27" y="20"/>
                    <a:pt x="25" y="20"/>
                  </a:cubicBezTo>
                  <a:moveTo>
                    <a:pt x="37" y="19"/>
                  </a:moveTo>
                  <a:cubicBezTo>
                    <a:pt x="37" y="19"/>
                    <a:pt x="37" y="19"/>
                    <a:pt x="37" y="19"/>
                  </a:cubicBezTo>
                  <a:cubicBezTo>
                    <a:pt x="37" y="19"/>
                    <a:pt x="37" y="19"/>
                    <a:pt x="37" y="19"/>
                  </a:cubicBezTo>
                  <a:cubicBezTo>
                    <a:pt x="37" y="19"/>
                    <a:pt x="37" y="18"/>
                    <a:pt x="38" y="18"/>
                  </a:cubicBezTo>
                  <a:cubicBezTo>
                    <a:pt x="38" y="18"/>
                    <a:pt x="38" y="18"/>
                    <a:pt x="38" y="18"/>
                  </a:cubicBezTo>
                  <a:cubicBezTo>
                    <a:pt x="39" y="18"/>
                    <a:pt x="39" y="18"/>
                    <a:pt x="39" y="18"/>
                  </a:cubicBezTo>
                  <a:cubicBezTo>
                    <a:pt x="37" y="19"/>
                    <a:pt x="35" y="20"/>
                    <a:pt x="33" y="22"/>
                  </a:cubicBezTo>
                  <a:cubicBezTo>
                    <a:pt x="33" y="22"/>
                    <a:pt x="32" y="22"/>
                    <a:pt x="32" y="22"/>
                  </a:cubicBezTo>
                  <a:cubicBezTo>
                    <a:pt x="33" y="21"/>
                    <a:pt x="34" y="20"/>
                    <a:pt x="36" y="19"/>
                  </a:cubicBezTo>
                  <a:cubicBezTo>
                    <a:pt x="37" y="19"/>
                    <a:pt x="37" y="19"/>
                    <a:pt x="37" y="19"/>
                  </a:cubicBezTo>
                  <a:moveTo>
                    <a:pt x="24" y="19"/>
                  </a:moveTo>
                  <a:cubicBezTo>
                    <a:pt x="24" y="19"/>
                    <a:pt x="23" y="19"/>
                    <a:pt x="23" y="19"/>
                  </a:cubicBezTo>
                  <a:cubicBezTo>
                    <a:pt x="25" y="18"/>
                    <a:pt x="25" y="18"/>
                    <a:pt x="25" y="18"/>
                  </a:cubicBezTo>
                  <a:cubicBezTo>
                    <a:pt x="25" y="18"/>
                    <a:pt x="25" y="18"/>
                    <a:pt x="25" y="18"/>
                  </a:cubicBezTo>
                  <a:cubicBezTo>
                    <a:pt x="26" y="18"/>
                    <a:pt x="26" y="18"/>
                    <a:pt x="27" y="18"/>
                  </a:cubicBezTo>
                  <a:cubicBezTo>
                    <a:pt x="27" y="18"/>
                    <a:pt x="27" y="18"/>
                    <a:pt x="27" y="18"/>
                  </a:cubicBezTo>
                  <a:cubicBezTo>
                    <a:pt x="26" y="19"/>
                    <a:pt x="25" y="19"/>
                    <a:pt x="24" y="19"/>
                  </a:cubicBezTo>
                  <a:cubicBezTo>
                    <a:pt x="24" y="19"/>
                    <a:pt x="24" y="19"/>
                    <a:pt x="24" y="19"/>
                  </a:cubicBezTo>
                  <a:moveTo>
                    <a:pt x="18" y="26"/>
                  </a:moveTo>
                  <a:cubicBezTo>
                    <a:pt x="17" y="26"/>
                    <a:pt x="16" y="26"/>
                    <a:pt x="14" y="25"/>
                  </a:cubicBezTo>
                  <a:cubicBezTo>
                    <a:pt x="14" y="25"/>
                    <a:pt x="14" y="25"/>
                    <a:pt x="14" y="25"/>
                  </a:cubicBezTo>
                  <a:cubicBezTo>
                    <a:pt x="13" y="24"/>
                    <a:pt x="13" y="24"/>
                    <a:pt x="13" y="24"/>
                  </a:cubicBezTo>
                  <a:cubicBezTo>
                    <a:pt x="13" y="23"/>
                    <a:pt x="13" y="23"/>
                    <a:pt x="13" y="23"/>
                  </a:cubicBezTo>
                  <a:cubicBezTo>
                    <a:pt x="13" y="23"/>
                    <a:pt x="13" y="23"/>
                    <a:pt x="13" y="23"/>
                  </a:cubicBezTo>
                  <a:cubicBezTo>
                    <a:pt x="13" y="22"/>
                    <a:pt x="13" y="22"/>
                    <a:pt x="13" y="21"/>
                  </a:cubicBezTo>
                  <a:cubicBezTo>
                    <a:pt x="13" y="21"/>
                    <a:pt x="13" y="21"/>
                    <a:pt x="13" y="21"/>
                  </a:cubicBezTo>
                  <a:cubicBezTo>
                    <a:pt x="13" y="20"/>
                    <a:pt x="13" y="19"/>
                    <a:pt x="14" y="19"/>
                  </a:cubicBezTo>
                  <a:cubicBezTo>
                    <a:pt x="17" y="17"/>
                    <a:pt x="17" y="17"/>
                    <a:pt x="17" y="17"/>
                  </a:cubicBezTo>
                  <a:cubicBezTo>
                    <a:pt x="18" y="17"/>
                    <a:pt x="18" y="17"/>
                    <a:pt x="18" y="17"/>
                  </a:cubicBezTo>
                  <a:cubicBezTo>
                    <a:pt x="19" y="17"/>
                    <a:pt x="20" y="18"/>
                    <a:pt x="22" y="18"/>
                  </a:cubicBezTo>
                  <a:cubicBezTo>
                    <a:pt x="22" y="18"/>
                    <a:pt x="22" y="18"/>
                    <a:pt x="22" y="18"/>
                  </a:cubicBezTo>
                  <a:cubicBezTo>
                    <a:pt x="22" y="18"/>
                    <a:pt x="22" y="18"/>
                    <a:pt x="22" y="18"/>
                  </a:cubicBezTo>
                  <a:cubicBezTo>
                    <a:pt x="23" y="18"/>
                    <a:pt x="23" y="18"/>
                    <a:pt x="23" y="18"/>
                  </a:cubicBezTo>
                  <a:cubicBezTo>
                    <a:pt x="23" y="17"/>
                    <a:pt x="23" y="17"/>
                    <a:pt x="23" y="17"/>
                  </a:cubicBezTo>
                  <a:cubicBezTo>
                    <a:pt x="23" y="17"/>
                    <a:pt x="23" y="17"/>
                    <a:pt x="23" y="17"/>
                  </a:cubicBezTo>
                  <a:cubicBezTo>
                    <a:pt x="24" y="17"/>
                    <a:pt x="24" y="17"/>
                    <a:pt x="24" y="17"/>
                  </a:cubicBezTo>
                  <a:cubicBezTo>
                    <a:pt x="19" y="20"/>
                    <a:pt x="19" y="20"/>
                    <a:pt x="19" y="20"/>
                  </a:cubicBezTo>
                  <a:cubicBezTo>
                    <a:pt x="19" y="20"/>
                    <a:pt x="19" y="20"/>
                    <a:pt x="19" y="20"/>
                  </a:cubicBezTo>
                  <a:cubicBezTo>
                    <a:pt x="19" y="20"/>
                    <a:pt x="19" y="20"/>
                    <a:pt x="19" y="20"/>
                  </a:cubicBezTo>
                  <a:cubicBezTo>
                    <a:pt x="18" y="21"/>
                    <a:pt x="18" y="21"/>
                    <a:pt x="18" y="21"/>
                  </a:cubicBezTo>
                  <a:cubicBezTo>
                    <a:pt x="18" y="21"/>
                    <a:pt x="18" y="21"/>
                    <a:pt x="18" y="21"/>
                  </a:cubicBezTo>
                  <a:cubicBezTo>
                    <a:pt x="18" y="21"/>
                    <a:pt x="18" y="21"/>
                    <a:pt x="18" y="21"/>
                  </a:cubicBezTo>
                  <a:cubicBezTo>
                    <a:pt x="18" y="22"/>
                    <a:pt x="18" y="22"/>
                    <a:pt x="18" y="23"/>
                  </a:cubicBezTo>
                  <a:cubicBezTo>
                    <a:pt x="18" y="23"/>
                    <a:pt x="18" y="23"/>
                    <a:pt x="18" y="23"/>
                  </a:cubicBezTo>
                  <a:cubicBezTo>
                    <a:pt x="18" y="23"/>
                    <a:pt x="18" y="23"/>
                    <a:pt x="18" y="23"/>
                  </a:cubicBezTo>
                  <a:cubicBezTo>
                    <a:pt x="18" y="23"/>
                    <a:pt x="18" y="23"/>
                    <a:pt x="18" y="23"/>
                  </a:cubicBezTo>
                  <a:cubicBezTo>
                    <a:pt x="18" y="24"/>
                    <a:pt x="18" y="25"/>
                    <a:pt x="18" y="26"/>
                  </a:cubicBezTo>
                  <a:cubicBezTo>
                    <a:pt x="18" y="26"/>
                    <a:pt x="18" y="26"/>
                    <a:pt x="18" y="26"/>
                  </a:cubicBezTo>
                  <a:cubicBezTo>
                    <a:pt x="18" y="26"/>
                    <a:pt x="18" y="26"/>
                    <a:pt x="18" y="26"/>
                  </a:cubicBezTo>
                  <a:moveTo>
                    <a:pt x="33" y="23"/>
                  </a:moveTo>
                  <a:cubicBezTo>
                    <a:pt x="34" y="23"/>
                    <a:pt x="34" y="23"/>
                    <a:pt x="34" y="23"/>
                  </a:cubicBezTo>
                  <a:cubicBezTo>
                    <a:pt x="36" y="21"/>
                    <a:pt x="38" y="19"/>
                    <a:pt x="41" y="18"/>
                  </a:cubicBezTo>
                  <a:cubicBezTo>
                    <a:pt x="41" y="18"/>
                    <a:pt x="41" y="18"/>
                    <a:pt x="41" y="18"/>
                  </a:cubicBezTo>
                  <a:cubicBezTo>
                    <a:pt x="40" y="17"/>
                    <a:pt x="40" y="17"/>
                    <a:pt x="40" y="17"/>
                  </a:cubicBezTo>
                  <a:cubicBezTo>
                    <a:pt x="38" y="17"/>
                    <a:pt x="38" y="17"/>
                    <a:pt x="38" y="17"/>
                  </a:cubicBezTo>
                  <a:cubicBezTo>
                    <a:pt x="39" y="17"/>
                    <a:pt x="39" y="17"/>
                    <a:pt x="39" y="17"/>
                  </a:cubicBezTo>
                  <a:cubicBezTo>
                    <a:pt x="43" y="17"/>
                    <a:pt x="43" y="17"/>
                    <a:pt x="43" y="17"/>
                  </a:cubicBezTo>
                  <a:cubicBezTo>
                    <a:pt x="42" y="18"/>
                    <a:pt x="40" y="20"/>
                    <a:pt x="38" y="21"/>
                  </a:cubicBezTo>
                  <a:cubicBezTo>
                    <a:pt x="35" y="23"/>
                    <a:pt x="34" y="24"/>
                    <a:pt x="33" y="25"/>
                  </a:cubicBezTo>
                  <a:cubicBezTo>
                    <a:pt x="31" y="24"/>
                    <a:pt x="28" y="23"/>
                    <a:pt x="25" y="22"/>
                  </a:cubicBezTo>
                  <a:cubicBezTo>
                    <a:pt x="23" y="22"/>
                    <a:pt x="21" y="21"/>
                    <a:pt x="19" y="21"/>
                  </a:cubicBezTo>
                  <a:cubicBezTo>
                    <a:pt x="20" y="20"/>
                    <a:pt x="20" y="20"/>
                    <a:pt x="20" y="20"/>
                  </a:cubicBezTo>
                  <a:cubicBezTo>
                    <a:pt x="21" y="20"/>
                    <a:pt x="21" y="20"/>
                    <a:pt x="21" y="20"/>
                  </a:cubicBezTo>
                  <a:cubicBezTo>
                    <a:pt x="21" y="20"/>
                    <a:pt x="21" y="20"/>
                    <a:pt x="21" y="20"/>
                  </a:cubicBezTo>
                  <a:cubicBezTo>
                    <a:pt x="22" y="20"/>
                    <a:pt x="22" y="20"/>
                    <a:pt x="22" y="20"/>
                  </a:cubicBezTo>
                  <a:cubicBezTo>
                    <a:pt x="23" y="20"/>
                    <a:pt x="24" y="21"/>
                    <a:pt x="25" y="21"/>
                  </a:cubicBezTo>
                  <a:cubicBezTo>
                    <a:pt x="26" y="21"/>
                    <a:pt x="28" y="22"/>
                    <a:pt x="29" y="22"/>
                  </a:cubicBezTo>
                  <a:cubicBezTo>
                    <a:pt x="29" y="22"/>
                    <a:pt x="29" y="22"/>
                    <a:pt x="29" y="22"/>
                  </a:cubicBezTo>
                  <a:cubicBezTo>
                    <a:pt x="30" y="22"/>
                    <a:pt x="30" y="22"/>
                    <a:pt x="30" y="22"/>
                  </a:cubicBezTo>
                  <a:cubicBezTo>
                    <a:pt x="30" y="22"/>
                    <a:pt x="31" y="22"/>
                    <a:pt x="31" y="22"/>
                  </a:cubicBezTo>
                  <a:cubicBezTo>
                    <a:pt x="32" y="22"/>
                    <a:pt x="32" y="22"/>
                    <a:pt x="33" y="23"/>
                  </a:cubicBezTo>
                  <a:cubicBezTo>
                    <a:pt x="33" y="23"/>
                    <a:pt x="33" y="23"/>
                    <a:pt x="33" y="23"/>
                  </a:cubicBezTo>
                  <a:moveTo>
                    <a:pt x="15" y="17"/>
                  </a:moveTo>
                  <a:cubicBezTo>
                    <a:pt x="15" y="17"/>
                    <a:pt x="15" y="17"/>
                    <a:pt x="15" y="17"/>
                  </a:cubicBezTo>
                  <a:cubicBezTo>
                    <a:pt x="14" y="17"/>
                    <a:pt x="14" y="17"/>
                    <a:pt x="14" y="17"/>
                  </a:cubicBezTo>
                  <a:cubicBezTo>
                    <a:pt x="16" y="16"/>
                    <a:pt x="16" y="16"/>
                    <a:pt x="16" y="16"/>
                  </a:cubicBezTo>
                  <a:cubicBezTo>
                    <a:pt x="16" y="17"/>
                    <a:pt x="16" y="17"/>
                    <a:pt x="16" y="17"/>
                  </a:cubicBezTo>
                  <a:cubicBezTo>
                    <a:pt x="15" y="17"/>
                    <a:pt x="15" y="17"/>
                    <a:pt x="15" y="17"/>
                  </a:cubicBezTo>
                  <a:moveTo>
                    <a:pt x="14" y="17"/>
                  </a:moveTo>
                  <a:cubicBezTo>
                    <a:pt x="13" y="17"/>
                    <a:pt x="13" y="17"/>
                    <a:pt x="13" y="17"/>
                  </a:cubicBezTo>
                  <a:cubicBezTo>
                    <a:pt x="13" y="17"/>
                    <a:pt x="13" y="17"/>
                    <a:pt x="13" y="17"/>
                  </a:cubicBezTo>
                  <a:cubicBezTo>
                    <a:pt x="15" y="16"/>
                    <a:pt x="15" y="16"/>
                    <a:pt x="15" y="16"/>
                  </a:cubicBezTo>
                  <a:cubicBezTo>
                    <a:pt x="15" y="16"/>
                    <a:pt x="15" y="16"/>
                    <a:pt x="15" y="16"/>
                  </a:cubicBezTo>
                  <a:cubicBezTo>
                    <a:pt x="16" y="16"/>
                    <a:pt x="16" y="16"/>
                    <a:pt x="16" y="16"/>
                  </a:cubicBezTo>
                  <a:cubicBezTo>
                    <a:pt x="14" y="17"/>
                    <a:pt x="14" y="17"/>
                    <a:pt x="14" y="17"/>
                  </a:cubicBezTo>
                  <a:moveTo>
                    <a:pt x="12" y="17"/>
                  </a:moveTo>
                  <a:cubicBezTo>
                    <a:pt x="11" y="16"/>
                    <a:pt x="11" y="16"/>
                    <a:pt x="11" y="16"/>
                  </a:cubicBezTo>
                  <a:cubicBezTo>
                    <a:pt x="12" y="16"/>
                    <a:pt x="12" y="16"/>
                    <a:pt x="13" y="15"/>
                  </a:cubicBezTo>
                  <a:cubicBezTo>
                    <a:pt x="14" y="15"/>
                    <a:pt x="14" y="15"/>
                    <a:pt x="14" y="15"/>
                  </a:cubicBezTo>
                  <a:cubicBezTo>
                    <a:pt x="14" y="15"/>
                    <a:pt x="14" y="15"/>
                    <a:pt x="14" y="15"/>
                  </a:cubicBezTo>
                  <a:cubicBezTo>
                    <a:pt x="12" y="16"/>
                    <a:pt x="12" y="16"/>
                    <a:pt x="12" y="16"/>
                  </a:cubicBezTo>
                  <a:cubicBezTo>
                    <a:pt x="12" y="17"/>
                    <a:pt x="12" y="17"/>
                    <a:pt x="12" y="17"/>
                  </a:cubicBezTo>
                  <a:moveTo>
                    <a:pt x="11" y="16"/>
                  </a:moveTo>
                  <a:cubicBezTo>
                    <a:pt x="10" y="16"/>
                    <a:pt x="10" y="16"/>
                    <a:pt x="10" y="16"/>
                  </a:cubicBezTo>
                  <a:cubicBezTo>
                    <a:pt x="11" y="15"/>
                    <a:pt x="11" y="15"/>
                    <a:pt x="11" y="15"/>
                  </a:cubicBezTo>
                  <a:cubicBezTo>
                    <a:pt x="11" y="15"/>
                    <a:pt x="11" y="15"/>
                    <a:pt x="11" y="15"/>
                  </a:cubicBezTo>
                  <a:cubicBezTo>
                    <a:pt x="12" y="15"/>
                    <a:pt x="12" y="15"/>
                    <a:pt x="13" y="15"/>
                  </a:cubicBezTo>
                  <a:cubicBezTo>
                    <a:pt x="12" y="15"/>
                    <a:pt x="11" y="16"/>
                    <a:pt x="11" y="16"/>
                  </a:cubicBezTo>
                  <a:cubicBezTo>
                    <a:pt x="11" y="16"/>
                    <a:pt x="11" y="16"/>
                    <a:pt x="11" y="16"/>
                  </a:cubicBezTo>
                  <a:moveTo>
                    <a:pt x="10" y="16"/>
                  </a:moveTo>
                  <a:cubicBezTo>
                    <a:pt x="9" y="16"/>
                    <a:pt x="9" y="16"/>
                    <a:pt x="9" y="16"/>
                  </a:cubicBezTo>
                  <a:cubicBezTo>
                    <a:pt x="9" y="16"/>
                    <a:pt x="9" y="16"/>
                    <a:pt x="9" y="16"/>
                  </a:cubicBezTo>
                  <a:cubicBezTo>
                    <a:pt x="9" y="15"/>
                    <a:pt x="10" y="15"/>
                    <a:pt x="10" y="15"/>
                  </a:cubicBezTo>
                  <a:cubicBezTo>
                    <a:pt x="10" y="15"/>
                    <a:pt x="10" y="15"/>
                    <a:pt x="10" y="15"/>
                  </a:cubicBezTo>
                  <a:cubicBezTo>
                    <a:pt x="11" y="15"/>
                    <a:pt x="11" y="15"/>
                    <a:pt x="11" y="15"/>
                  </a:cubicBezTo>
                  <a:cubicBezTo>
                    <a:pt x="10" y="16"/>
                    <a:pt x="10" y="16"/>
                    <a:pt x="10" y="16"/>
                  </a:cubicBezTo>
                  <a:moveTo>
                    <a:pt x="9" y="16"/>
                  </a:moveTo>
                  <a:cubicBezTo>
                    <a:pt x="8" y="15"/>
                    <a:pt x="8" y="15"/>
                    <a:pt x="8" y="15"/>
                  </a:cubicBezTo>
                  <a:cubicBezTo>
                    <a:pt x="9" y="15"/>
                    <a:pt x="9" y="15"/>
                    <a:pt x="9" y="15"/>
                  </a:cubicBezTo>
                  <a:cubicBezTo>
                    <a:pt x="9" y="15"/>
                    <a:pt x="9" y="15"/>
                    <a:pt x="9" y="15"/>
                  </a:cubicBezTo>
                  <a:cubicBezTo>
                    <a:pt x="9" y="15"/>
                    <a:pt x="9" y="15"/>
                    <a:pt x="9" y="15"/>
                  </a:cubicBezTo>
                  <a:cubicBezTo>
                    <a:pt x="10" y="15"/>
                    <a:pt x="10" y="15"/>
                    <a:pt x="10" y="15"/>
                  </a:cubicBezTo>
                  <a:cubicBezTo>
                    <a:pt x="9" y="15"/>
                    <a:pt x="9" y="15"/>
                    <a:pt x="9" y="16"/>
                  </a:cubicBezTo>
                  <a:moveTo>
                    <a:pt x="8" y="15"/>
                  </a:moveTo>
                  <a:cubicBezTo>
                    <a:pt x="7" y="15"/>
                    <a:pt x="7" y="15"/>
                    <a:pt x="7" y="15"/>
                  </a:cubicBezTo>
                  <a:cubicBezTo>
                    <a:pt x="8" y="15"/>
                    <a:pt x="8" y="15"/>
                    <a:pt x="8" y="15"/>
                  </a:cubicBezTo>
                  <a:cubicBezTo>
                    <a:pt x="9" y="14"/>
                    <a:pt x="9" y="14"/>
                    <a:pt x="9" y="14"/>
                  </a:cubicBezTo>
                  <a:cubicBezTo>
                    <a:pt x="9" y="14"/>
                    <a:pt x="9" y="14"/>
                    <a:pt x="9" y="14"/>
                  </a:cubicBezTo>
                  <a:cubicBezTo>
                    <a:pt x="9" y="14"/>
                    <a:pt x="9" y="14"/>
                    <a:pt x="9" y="14"/>
                  </a:cubicBezTo>
                  <a:cubicBezTo>
                    <a:pt x="9" y="15"/>
                    <a:pt x="8" y="15"/>
                    <a:pt x="8" y="15"/>
                  </a:cubicBezTo>
                  <a:moveTo>
                    <a:pt x="7" y="15"/>
                  </a:moveTo>
                  <a:cubicBezTo>
                    <a:pt x="7" y="15"/>
                    <a:pt x="7" y="15"/>
                    <a:pt x="7" y="15"/>
                  </a:cubicBezTo>
                  <a:cubicBezTo>
                    <a:pt x="7" y="15"/>
                    <a:pt x="7" y="15"/>
                    <a:pt x="7" y="15"/>
                  </a:cubicBezTo>
                  <a:cubicBezTo>
                    <a:pt x="7" y="14"/>
                    <a:pt x="7" y="14"/>
                    <a:pt x="7" y="14"/>
                  </a:cubicBezTo>
                  <a:cubicBezTo>
                    <a:pt x="8" y="14"/>
                    <a:pt x="8" y="14"/>
                    <a:pt x="8" y="14"/>
                  </a:cubicBezTo>
                  <a:cubicBezTo>
                    <a:pt x="8" y="14"/>
                    <a:pt x="8" y="14"/>
                    <a:pt x="8" y="14"/>
                  </a:cubicBezTo>
                  <a:cubicBezTo>
                    <a:pt x="8" y="14"/>
                    <a:pt x="7" y="15"/>
                    <a:pt x="7" y="15"/>
                  </a:cubicBezTo>
                  <a:moveTo>
                    <a:pt x="7" y="14"/>
                  </a:moveTo>
                  <a:cubicBezTo>
                    <a:pt x="7" y="14"/>
                    <a:pt x="7" y="14"/>
                    <a:pt x="7" y="14"/>
                  </a:cubicBezTo>
                  <a:cubicBezTo>
                    <a:pt x="7" y="14"/>
                    <a:pt x="7" y="14"/>
                    <a:pt x="7" y="14"/>
                  </a:cubicBezTo>
                  <a:cubicBezTo>
                    <a:pt x="7" y="14"/>
                    <a:pt x="7" y="14"/>
                    <a:pt x="7" y="14"/>
                  </a:cubicBezTo>
                  <a:moveTo>
                    <a:pt x="13" y="19"/>
                  </a:moveTo>
                  <a:cubicBezTo>
                    <a:pt x="12" y="18"/>
                    <a:pt x="12" y="18"/>
                    <a:pt x="12" y="18"/>
                  </a:cubicBezTo>
                  <a:cubicBezTo>
                    <a:pt x="10" y="18"/>
                    <a:pt x="8" y="17"/>
                    <a:pt x="6" y="16"/>
                  </a:cubicBezTo>
                  <a:cubicBezTo>
                    <a:pt x="6" y="16"/>
                    <a:pt x="5" y="16"/>
                    <a:pt x="5" y="16"/>
                  </a:cubicBezTo>
                  <a:cubicBezTo>
                    <a:pt x="4" y="16"/>
                    <a:pt x="3" y="15"/>
                    <a:pt x="2" y="15"/>
                  </a:cubicBezTo>
                  <a:cubicBezTo>
                    <a:pt x="2" y="15"/>
                    <a:pt x="2" y="15"/>
                    <a:pt x="2" y="15"/>
                  </a:cubicBezTo>
                  <a:cubicBezTo>
                    <a:pt x="3" y="14"/>
                    <a:pt x="4" y="14"/>
                    <a:pt x="4" y="14"/>
                  </a:cubicBezTo>
                  <a:cubicBezTo>
                    <a:pt x="4" y="14"/>
                    <a:pt x="4" y="14"/>
                    <a:pt x="4" y="14"/>
                  </a:cubicBezTo>
                  <a:cubicBezTo>
                    <a:pt x="5" y="14"/>
                    <a:pt x="5"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8" y="16"/>
                    <a:pt x="9" y="17"/>
                  </a:cubicBezTo>
                  <a:cubicBezTo>
                    <a:pt x="10" y="17"/>
                    <a:pt x="10" y="17"/>
                    <a:pt x="11" y="17"/>
                  </a:cubicBezTo>
                  <a:cubicBezTo>
                    <a:pt x="11" y="17"/>
                    <a:pt x="12" y="17"/>
                    <a:pt x="12" y="18"/>
                  </a:cubicBezTo>
                  <a:cubicBezTo>
                    <a:pt x="13" y="18"/>
                    <a:pt x="13" y="18"/>
                    <a:pt x="13" y="18"/>
                  </a:cubicBezTo>
                  <a:cubicBezTo>
                    <a:pt x="13" y="18"/>
                    <a:pt x="13" y="18"/>
                    <a:pt x="13" y="18"/>
                  </a:cubicBezTo>
                  <a:cubicBezTo>
                    <a:pt x="13" y="18"/>
                    <a:pt x="13" y="18"/>
                    <a:pt x="13" y="18"/>
                  </a:cubicBezTo>
                  <a:cubicBezTo>
                    <a:pt x="13" y="19"/>
                    <a:pt x="13" y="19"/>
                    <a:pt x="13" y="19"/>
                  </a:cubicBezTo>
                  <a:moveTo>
                    <a:pt x="36" y="15"/>
                  </a:moveTo>
                  <a:cubicBezTo>
                    <a:pt x="34" y="14"/>
                    <a:pt x="31" y="14"/>
                    <a:pt x="27" y="13"/>
                  </a:cubicBezTo>
                  <a:cubicBezTo>
                    <a:pt x="26" y="13"/>
                    <a:pt x="24" y="13"/>
                    <a:pt x="22" y="12"/>
                  </a:cubicBezTo>
                  <a:cubicBezTo>
                    <a:pt x="22" y="12"/>
                    <a:pt x="22" y="12"/>
                    <a:pt x="22" y="12"/>
                  </a:cubicBezTo>
                  <a:cubicBezTo>
                    <a:pt x="24" y="12"/>
                    <a:pt x="26" y="13"/>
                    <a:pt x="28" y="13"/>
                  </a:cubicBezTo>
                  <a:cubicBezTo>
                    <a:pt x="31" y="13"/>
                    <a:pt x="34" y="14"/>
                    <a:pt x="37" y="14"/>
                  </a:cubicBezTo>
                  <a:cubicBezTo>
                    <a:pt x="37" y="14"/>
                    <a:pt x="37" y="14"/>
                    <a:pt x="37" y="14"/>
                  </a:cubicBezTo>
                  <a:cubicBezTo>
                    <a:pt x="37" y="14"/>
                    <a:pt x="37" y="14"/>
                    <a:pt x="37" y="14"/>
                  </a:cubicBezTo>
                  <a:cubicBezTo>
                    <a:pt x="36" y="15"/>
                    <a:pt x="36" y="15"/>
                    <a:pt x="36" y="15"/>
                  </a:cubicBezTo>
                  <a:moveTo>
                    <a:pt x="16" y="9"/>
                  </a:moveTo>
                  <a:cubicBezTo>
                    <a:pt x="14" y="8"/>
                    <a:pt x="14" y="8"/>
                    <a:pt x="14" y="8"/>
                  </a:cubicBezTo>
                  <a:cubicBezTo>
                    <a:pt x="16" y="8"/>
                    <a:pt x="16" y="8"/>
                    <a:pt x="16" y="8"/>
                  </a:cubicBezTo>
                  <a:cubicBezTo>
                    <a:pt x="16" y="9"/>
                    <a:pt x="16" y="9"/>
                    <a:pt x="16" y="9"/>
                  </a:cubicBezTo>
                  <a:cubicBezTo>
                    <a:pt x="16" y="9"/>
                    <a:pt x="16" y="9"/>
                    <a:pt x="16" y="9"/>
                  </a:cubicBezTo>
                  <a:moveTo>
                    <a:pt x="31" y="10"/>
                  </a:moveTo>
                  <a:cubicBezTo>
                    <a:pt x="28" y="10"/>
                    <a:pt x="28" y="10"/>
                    <a:pt x="28" y="10"/>
                  </a:cubicBezTo>
                  <a:cubicBezTo>
                    <a:pt x="38" y="4"/>
                    <a:pt x="38" y="4"/>
                    <a:pt x="38" y="4"/>
                  </a:cubicBezTo>
                  <a:cubicBezTo>
                    <a:pt x="38" y="5"/>
                    <a:pt x="38" y="5"/>
                    <a:pt x="38" y="5"/>
                  </a:cubicBezTo>
                  <a:cubicBezTo>
                    <a:pt x="39" y="5"/>
                    <a:pt x="39" y="5"/>
                    <a:pt x="39" y="5"/>
                  </a:cubicBezTo>
                  <a:cubicBezTo>
                    <a:pt x="38" y="7"/>
                    <a:pt x="37" y="8"/>
                    <a:pt x="36" y="10"/>
                  </a:cubicBezTo>
                  <a:cubicBezTo>
                    <a:pt x="36" y="10"/>
                    <a:pt x="36" y="10"/>
                    <a:pt x="35" y="10"/>
                  </a:cubicBezTo>
                  <a:cubicBezTo>
                    <a:pt x="35" y="10"/>
                    <a:pt x="35" y="10"/>
                    <a:pt x="34" y="10"/>
                  </a:cubicBezTo>
                  <a:cubicBezTo>
                    <a:pt x="35" y="9"/>
                    <a:pt x="36" y="9"/>
                    <a:pt x="36" y="8"/>
                  </a:cubicBezTo>
                  <a:cubicBezTo>
                    <a:pt x="37" y="8"/>
                    <a:pt x="37" y="8"/>
                    <a:pt x="37" y="8"/>
                  </a:cubicBezTo>
                  <a:cubicBezTo>
                    <a:pt x="37" y="8"/>
                    <a:pt x="37" y="8"/>
                    <a:pt x="37" y="8"/>
                  </a:cubicBezTo>
                  <a:cubicBezTo>
                    <a:pt x="37" y="8"/>
                    <a:pt x="37" y="8"/>
                    <a:pt x="37" y="8"/>
                  </a:cubicBezTo>
                  <a:cubicBezTo>
                    <a:pt x="36" y="8"/>
                    <a:pt x="36" y="8"/>
                    <a:pt x="36" y="8"/>
                  </a:cubicBezTo>
                  <a:cubicBezTo>
                    <a:pt x="35" y="9"/>
                    <a:pt x="34" y="9"/>
                    <a:pt x="34" y="10"/>
                  </a:cubicBezTo>
                  <a:cubicBezTo>
                    <a:pt x="34" y="10"/>
                    <a:pt x="34" y="10"/>
                    <a:pt x="34" y="10"/>
                  </a:cubicBezTo>
                  <a:cubicBezTo>
                    <a:pt x="33" y="10"/>
                    <a:pt x="33" y="10"/>
                    <a:pt x="33" y="10"/>
                  </a:cubicBezTo>
                  <a:cubicBezTo>
                    <a:pt x="33" y="10"/>
                    <a:pt x="33" y="10"/>
                    <a:pt x="33" y="10"/>
                  </a:cubicBezTo>
                  <a:cubicBezTo>
                    <a:pt x="33" y="11"/>
                    <a:pt x="33" y="11"/>
                    <a:pt x="33" y="11"/>
                  </a:cubicBezTo>
                  <a:cubicBezTo>
                    <a:pt x="32" y="11"/>
                    <a:pt x="32" y="11"/>
                    <a:pt x="32" y="11"/>
                  </a:cubicBezTo>
                  <a:cubicBezTo>
                    <a:pt x="31" y="10"/>
                    <a:pt x="31" y="10"/>
                    <a:pt x="31" y="10"/>
                  </a:cubicBezTo>
                  <a:cubicBezTo>
                    <a:pt x="31" y="10"/>
                    <a:pt x="31" y="10"/>
                    <a:pt x="31" y="10"/>
                  </a:cubicBezTo>
                  <a:cubicBezTo>
                    <a:pt x="34" y="9"/>
                    <a:pt x="36" y="7"/>
                    <a:pt x="38" y="6"/>
                  </a:cubicBezTo>
                  <a:cubicBezTo>
                    <a:pt x="38" y="5"/>
                    <a:pt x="38" y="5"/>
                    <a:pt x="38" y="5"/>
                  </a:cubicBezTo>
                  <a:cubicBezTo>
                    <a:pt x="38" y="5"/>
                    <a:pt x="38" y="5"/>
                    <a:pt x="38" y="5"/>
                  </a:cubicBezTo>
                  <a:cubicBezTo>
                    <a:pt x="36" y="7"/>
                    <a:pt x="33" y="8"/>
                    <a:pt x="31" y="10"/>
                  </a:cubicBezTo>
                  <a:cubicBezTo>
                    <a:pt x="31" y="10"/>
                    <a:pt x="31" y="10"/>
                    <a:pt x="31" y="10"/>
                  </a:cubicBezTo>
                  <a:moveTo>
                    <a:pt x="28" y="9"/>
                  </a:moveTo>
                  <a:cubicBezTo>
                    <a:pt x="28" y="9"/>
                    <a:pt x="28" y="9"/>
                    <a:pt x="28" y="9"/>
                  </a:cubicBezTo>
                  <a:cubicBezTo>
                    <a:pt x="28" y="8"/>
                    <a:pt x="28" y="8"/>
                    <a:pt x="28" y="8"/>
                  </a:cubicBezTo>
                  <a:cubicBezTo>
                    <a:pt x="31" y="7"/>
                    <a:pt x="33" y="5"/>
                    <a:pt x="36" y="4"/>
                  </a:cubicBezTo>
                  <a:cubicBezTo>
                    <a:pt x="36" y="4"/>
                    <a:pt x="36" y="4"/>
                    <a:pt x="36" y="4"/>
                  </a:cubicBezTo>
                  <a:cubicBezTo>
                    <a:pt x="37" y="4"/>
                    <a:pt x="37" y="4"/>
                    <a:pt x="37" y="4"/>
                  </a:cubicBezTo>
                  <a:cubicBezTo>
                    <a:pt x="37" y="4"/>
                    <a:pt x="37" y="4"/>
                    <a:pt x="37" y="4"/>
                  </a:cubicBezTo>
                  <a:cubicBezTo>
                    <a:pt x="27" y="10"/>
                    <a:pt x="27" y="10"/>
                    <a:pt x="27" y="10"/>
                  </a:cubicBezTo>
                  <a:cubicBezTo>
                    <a:pt x="27" y="10"/>
                    <a:pt x="27" y="10"/>
                    <a:pt x="27" y="10"/>
                  </a:cubicBezTo>
                  <a:cubicBezTo>
                    <a:pt x="26" y="9"/>
                    <a:pt x="26" y="9"/>
                    <a:pt x="26" y="9"/>
                  </a:cubicBezTo>
                  <a:cubicBezTo>
                    <a:pt x="26" y="9"/>
                    <a:pt x="27" y="9"/>
                    <a:pt x="28" y="8"/>
                  </a:cubicBezTo>
                  <a:cubicBezTo>
                    <a:pt x="28" y="8"/>
                    <a:pt x="28" y="8"/>
                    <a:pt x="28" y="8"/>
                  </a:cubicBezTo>
                  <a:cubicBezTo>
                    <a:pt x="28" y="9"/>
                    <a:pt x="28" y="9"/>
                    <a:pt x="28" y="9"/>
                  </a:cubicBezTo>
                  <a:moveTo>
                    <a:pt x="29" y="8"/>
                  </a:moveTo>
                  <a:cubicBezTo>
                    <a:pt x="29" y="7"/>
                    <a:pt x="29" y="7"/>
                    <a:pt x="29" y="7"/>
                  </a:cubicBezTo>
                  <a:cubicBezTo>
                    <a:pt x="29" y="7"/>
                    <a:pt x="29" y="6"/>
                    <a:pt x="30" y="6"/>
                  </a:cubicBezTo>
                  <a:cubicBezTo>
                    <a:pt x="34" y="4"/>
                    <a:pt x="34" y="4"/>
                    <a:pt x="34" y="4"/>
                  </a:cubicBezTo>
                  <a:cubicBezTo>
                    <a:pt x="34" y="4"/>
                    <a:pt x="35" y="4"/>
                    <a:pt x="36" y="4"/>
                  </a:cubicBezTo>
                  <a:cubicBezTo>
                    <a:pt x="33" y="5"/>
                    <a:pt x="31" y="6"/>
                    <a:pt x="29" y="8"/>
                  </a:cubicBezTo>
                  <a:moveTo>
                    <a:pt x="30" y="5"/>
                  </a:moveTo>
                  <a:cubicBezTo>
                    <a:pt x="30" y="4"/>
                    <a:pt x="30" y="4"/>
                    <a:pt x="30" y="4"/>
                  </a:cubicBezTo>
                  <a:cubicBezTo>
                    <a:pt x="30" y="4"/>
                    <a:pt x="31" y="4"/>
                    <a:pt x="31" y="3"/>
                  </a:cubicBezTo>
                  <a:cubicBezTo>
                    <a:pt x="32" y="3"/>
                    <a:pt x="32" y="4"/>
                    <a:pt x="33" y="4"/>
                  </a:cubicBezTo>
                  <a:cubicBezTo>
                    <a:pt x="30" y="5"/>
                    <a:pt x="30" y="5"/>
                    <a:pt x="30" y="5"/>
                  </a:cubicBezTo>
                  <a:moveTo>
                    <a:pt x="11" y="5"/>
                  </a:moveTo>
                  <a:cubicBezTo>
                    <a:pt x="12" y="4"/>
                    <a:pt x="12" y="4"/>
                    <a:pt x="13" y="3"/>
                  </a:cubicBezTo>
                  <a:cubicBezTo>
                    <a:pt x="13" y="3"/>
                    <a:pt x="13" y="3"/>
                    <a:pt x="13" y="3"/>
                  </a:cubicBezTo>
                  <a:cubicBezTo>
                    <a:pt x="14" y="3"/>
                    <a:pt x="14" y="3"/>
                    <a:pt x="14" y="3"/>
                  </a:cubicBezTo>
                  <a:cubicBezTo>
                    <a:pt x="13" y="4"/>
                    <a:pt x="12" y="4"/>
                    <a:pt x="11" y="5"/>
                  </a:cubicBezTo>
                  <a:moveTo>
                    <a:pt x="29" y="4"/>
                  </a:moveTo>
                  <a:cubicBezTo>
                    <a:pt x="29" y="3"/>
                    <a:pt x="29" y="3"/>
                    <a:pt x="29" y="3"/>
                  </a:cubicBezTo>
                  <a:cubicBezTo>
                    <a:pt x="30" y="3"/>
                    <a:pt x="30" y="3"/>
                    <a:pt x="30" y="3"/>
                  </a:cubicBezTo>
                  <a:cubicBezTo>
                    <a:pt x="30" y="4"/>
                    <a:pt x="30" y="4"/>
                    <a:pt x="29" y="4"/>
                  </a:cubicBezTo>
                  <a:moveTo>
                    <a:pt x="24" y="9"/>
                  </a:moveTo>
                  <a:cubicBezTo>
                    <a:pt x="24" y="9"/>
                    <a:pt x="24" y="9"/>
                    <a:pt x="24" y="9"/>
                  </a:cubicBezTo>
                  <a:cubicBezTo>
                    <a:pt x="25" y="8"/>
                    <a:pt x="26" y="6"/>
                    <a:pt x="28" y="3"/>
                  </a:cubicBezTo>
                  <a:cubicBezTo>
                    <a:pt x="28" y="3"/>
                    <a:pt x="28" y="3"/>
                    <a:pt x="28" y="3"/>
                  </a:cubicBezTo>
                  <a:cubicBezTo>
                    <a:pt x="29" y="4"/>
                    <a:pt x="29" y="5"/>
                    <a:pt x="29" y="6"/>
                  </a:cubicBezTo>
                  <a:cubicBezTo>
                    <a:pt x="29" y="6"/>
                    <a:pt x="29" y="6"/>
                    <a:pt x="29" y="6"/>
                  </a:cubicBezTo>
                  <a:cubicBezTo>
                    <a:pt x="28" y="6"/>
                    <a:pt x="28" y="6"/>
                    <a:pt x="28" y="6"/>
                  </a:cubicBezTo>
                  <a:cubicBezTo>
                    <a:pt x="28" y="6"/>
                    <a:pt x="28" y="6"/>
                    <a:pt x="28" y="6"/>
                  </a:cubicBezTo>
                  <a:cubicBezTo>
                    <a:pt x="28" y="7"/>
                    <a:pt x="28" y="7"/>
                    <a:pt x="28" y="7"/>
                  </a:cubicBezTo>
                  <a:cubicBezTo>
                    <a:pt x="28" y="7"/>
                    <a:pt x="28" y="7"/>
                    <a:pt x="28" y="7"/>
                  </a:cubicBezTo>
                  <a:cubicBezTo>
                    <a:pt x="27" y="8"/>
                    <a:pt x="26" y="9"/>
                    <a:pt x="24" y="9"/>
                  </a:cubicBezTo>
                  <a:moveTo>
                    <a:pt x="17" y="8"/>
                  </a:moveTo>
                  <a:cubicBezTo>
                    <a:pt x="16" y="7"/>
                    <a:pt x="16" y="7"/>
                    <a:pt x="16" y="7"/>
                  </a:cubicBezTo>
                  <a:cubicBezTo>
                    <a:pt x="17" y="6"/>
                    <a:pt x="17" y="5"/>
                    <a:pt x="18" y="5"/>
                  </a:cubicBezTo>
                  <a:cubicBezTo>
                    <a:pt x="19" y="4"/>
                    <a:pt x="20" y="3"/>
                    <a:pt x="20" y="3"/>
                  </a:cubicBezTo>
                  <a:cubicBezTo>
                    <a:pt x="19" y="5"/>
                    <a:pt x="18" y="6"/>
                    <a:pt x="17" y="8"/>
                  </a:cubicBezTo>
                  <a:cubicBezTo>
                    <a:pt x="17" y="8"/>
                    <a:pt x="17" y="8"/>
                    <a:pt x="17" y="8"/>
                  </a:cubicBezTo>
                  <a:moveTo>
                    <a:pt x="12" y="8"/>
                  </a:moveTo>
                  <a:cubicBezTo>
                    <a:pt x="12" y="8"/>
                    <a:pt x="12" y="8"/>
                    <a:pt x="12" y="8"/>
                  </a:cubicBezTo>
                  <a:cubicBezTo>
                    <a:pt x="11" y="8"/>
                    <a:pt x="11" y="8"/>
                    <a:pt x="10" y="8"/>
                  </a:cubicBezTo>
                  <a:cubicBezTo>
                    <a:pt x="10" y="7"/>
                    <a:pt x="10" y="7"/>
                    <a:pt x="10" y="7"/>
                  </a:cubicBezTo>
                  <a:cubicBezTo>
                    <a:pt x="13" y="6"/>
                    <a:pt x="15" y="4"/>
                    <a:pt x="18" y="3"/>
                  </a:cubicBezTo>
                  <a:cubicBezTo>
                    <a:pt x="18" y="3"/>
                    <a:pt x="18" y="3"/>
                    <a:pt x="18" y="3"/>
                  </a:cubicBezTo>
                  <a:cubicBezTo>
                    <a:pt x="19" y="3"/>
                    <a:pt x="19" y="3"/>
                    <a:pt x="19" y="3"/>
                  </a:cubicBezTo>
                  <a:cubicBezTo>
                    <a:pt x="19" y="3"/>
                    <a:pt x="18" y="4"/>
                    <a:pt x="17" y="4"/>
                  </a:cubicBezTo>
                  <a:cubicBezTo>
                    <a:pt x="17" y="5"/>
                    <a:pt x="16" y="5"/>
                    <a:pt x="16" y="6"/>
                  </a:cubicBezTo>
                  <a:cubicBezTo>
                    <a:pt x="16" y="7"/>
                    <a:pt x="16" y="7"/>
                    <a:pt x="16" y="7"/>
                  </a:cubicBezTo>
                  <a:cubicBezTo>
                    <a:pt x="15" y="7"/>
                    <a:pt x="15" y="7"/>
                    <a:pt x="15" y="7"/>
                  </a:cubicBezTo>
                  <a:cubicBezTo>
                    <a:pt x="14" y="8"/>
                    <a:pt x="14" y="8"/>
                    <a:pt x="14" y="8"/>
                  </a:cubicBezTo>
                  <a:cubicBezTo>
                    <a:pt x="14" y="8"/>
                    <a:pt x="14" y="8"/>
                    <a:pt x="14" y="8"/>
                  </a:cubicBezTo>
                  <a:cubicBezTo>
                    <a:pt x="13" y="8"/>
                    <a:pt x="13" y="8"/>
                    <a:pt x="13" y="8"/>
                  </a:cubicBezTo>
                  <a:cubicBezTo>
                    <a:pt x="15" y="7"/>
                    <a:pt x="15" y="7"/>
                    <a:pt x="15" y="7"/>
                  </a:cubicBezTo>
                  <a:cubicBezTo>
                    <a:pt x="15" y="6"/>
                    <a:pt x="15" y="6"/>
                    <a:pt x="15" y="6"/>
                  </a:cubicBezTo>
                  <a:cubicBezTo>
                    <a:pt x="15" y="6"/>
                    <a:pt x="15" y="6"/>
                    <a:pt x="15" y="6"/>
                  </a:cubicBezTo>
                  <a:cubicBezTo>
                    <a:pt x="12" y="8"/>
                    <a:pt x="12" y="8"/>
                    <a:pt x="12" y="8"/>
                  </a:cubicBezTo>
                  <a:moveTo>
                    <a:pt x="11" y="6"/>
                  </a:moveTo>
                  <a:cubicBezTo>
                    <a:pt x="11" y="6"/>
                    <a:pt x="11" y="6"/>
                    <a:pt x="11" y="6"/>
                  </a:cubicBezTo>
                  <a:cubicBezTo>
                    <a:pt x="12" y="5"/>
                    <a:pt x="13" y="4"/>
                    <a:pt x="14" y="3"/>
                  </a:cubicBezTo>
                  <a:cubicBezTo>
                    <a:pt x="14" y="3"/>
                    <a:pt x="14" y="3"/>
                    <a:pt x="14" y="3"/>
                  </a:cubicBezTo>
                  <a:cubicBezTo>
                    <a:pt x="15" y="3"/>
                    <a:pt x="15" y="3"/>
                    <a:pt x="15" y="3"/>
                  </a:cubicBezTo>
                  <a:cubicBezTo>
                    <a:pt x="16" y="2"/>
                    <a:pt x="16" y="2"/>
                    <a:pt x="16" y="2"/>
                  </a:cubicBezTo>
                  <a:cubicBezTo>
                    <a:pt x="17" y="3"/>
                    <a:pt x="17" y="3"/>
                    <a:pt x="17" y="3"/>
                  </a:cubicBezTo>
                  <a:cubicBezTo>
                    <a:pt x="15" y="4"/>
                    <a:pt x="13" y="5"/>
                    <a:pt x="10" y="7"/>
                  </a:cubicBezTo>
                  <a:cubicBezTo>
                    <a:pt x="10" y="6"/>
                    <a:pt x="10" y="6"/>
                    <a:pt x="10" y="6"/>
                  </a:cubicBezTo>
                  <a:cubicBezTo>
                    <a:pt x="10" y="6"/>
                    <a:pt x="10" y="6"/>
                    <a:pt x="10" y="6"/>
                  </a:cubicBezTo>
                  <a:cubicBezTo>
                    <a:pt x="10" y="6"/>
                    <a:pt x="10" y="6"/>
                    <a:pt x="10" y="6"/>
                  </a:cubicBezTo>
                  <a:cubicBezTo>
                    <a:pt x="11" y="6"/>
                    <a:pt x="11" y="6"/>
                    <a:pt x="11" y="6"/>
                  </a:cubicBezTo>
                  <a:moveTo>
                    <a:pt x="37" y="11"/>
                  </a:moveTo>
                  <a:cubicBezTo>
                    <a:pt x="37" y="10"/>
                    <a:pt x="37" y="10"/>
                    <a:pt x="37" y="10"/>
                  </a:cubicBezTo>
                  <a:cubicBezTo>
                    <a:pt x="38" y="9"/>
                    <a:pt x="39" y="7"/>
                    <a:pt x="40" y="5"/>
                  </a:cubicBezTo>
                  <a:cubicBezTo>
                    <a:pt x="40" y="5"/>
                    <a:pt x="40" y="5"/>
                    <a:pt x="40" y="5"/>
                  </a:cubicBezTo>
                  <a:cubicBezTo>
                    <a:pt x="40" y="5"/>
                    <a:pt x="40" y="5"/>
                    <a:pt x="40" y="5"/>
                  </a:cubicBezTo>
                  <a:cubicBezTo>
                    <a:pt x="39" y="4"/>
                    <a:pt x="39" y="4"/>
                    <a:pt x="39" y="4"/>
                  </a:cubicBezTo>
                  <a:cubicBezTo>
                    <a:pt x="38" y="3"/>
                    <a:pt x="38" y="3"/>
                    <a:pt x="38" y="3"/>
                  </a:cubicBezTo>
                  <a:cubicBezTo>
                    <a:pt x="38" y="3"/>
                    <a:pt x="38" y="3"/>
                    <a:pt x="38" y="3"/>
                  </a:cubicBezTo>
                  <a:cubicBezTo>
                    <a:pt x="36" y="3"/>
                    <a:pt x="35" y="3"/>
                    <a:pt x="33" y="3"/>
                  </a:cubicBezTo>
                  <a:cubicBezTo>
                    <a:pt x="32" y="3"/>
                    <a:pt x="30" y="3"/>
                    <a:pt x="29" y="2"/>
                  </a:cubicBezTo>
                  <a:cubicBezTo>
                    <a:pt x="29" y="2"/>
                    <a:pt x="29" y="2"/>
                    <a:pt x="29" y="1"/>
                  </a:cubicBezTo>
                  <a:cubicBezTo>
                    <a:pt x="34" y="1"/>
                    <a:pt x="39" y="1"/>
                    <a:pt x="43" y="1"/>
                  </a:cubicBezTo>
                  <a:cubicBezTo>
                    <a:pt x="43" y="1"/>
                    <a:pt x="44" y="1"/>
                    <a:pt x="44" y="1"/>
                  </a:cubicBezTo>
                  <a:cubicBezTo>
                    <a:pt x="42" y="6"/>
                    <a:pt x="39" y="10"/>
                    <a:pt x="36" y="13"/>
                  </a:cubicBezTo>
                  <a:cubicBezTo>
                    <a:pt x="34" y="13"/>
                    <a:pt x="31" y="12"/>
                    <a:pt x="28" y="12"/>
                  </a:cubicBezTo>
                  <a:cubicBezTo>
                    <a:pt x="26" y="12"/>
                    <a:pt x="24" y="11"/>
                    <a:pt x="22" y="11"/>
                  </a:cubicBezTo>
                  <a:cubicBezTo>
                    <a:pt x="22" y="11"/>
                    <a:pt x="23" y="10"/>
                    <a:pt x="23" y="10"/>
                  </a:cubicBezTo>
                  <a:cubicBezTo>
                    <a:pt x="23" y="10"/>
                    <a:pt x="23" y="10"/>
                    <a:pt x="23" y="10"/>
                  </a:cubicBezTo>
                  <a:cubicBezTo>
                    <a:pt x="32" y="11"/>
                    <a:pt x="32" y="11"/>
                    <a:pt x="32" y="11"/>
                  </a:cubicBezTo>
                  <a:cubicBezTo>
                    <a:pt x="33" y="11"/>
                    <a:pt x="33" y="11"/>
                    <a:pt x="33" y="11"/>
                  </a:cubicBezTo>
                  <a:cubicBezTo>
                    <a:pt x="33" y="11"/>
                    <a:pt x="33" y="11"/>
                    <a:pt x="33" y="11"/>
                  </a:cubicBezTo>
                  <a:cubicBezTo>
                    <a:pt x="34" y="11"/>
                    <a:pt x="34" y="11"/>
                    <a:pt x="34" y="11"/>
                  </a:cubicBezTo>
                  <a:cubicBezTo>
                    <a:pt x="34" y="11"/>
                    <a:pt x="34" y="11"/>
                    <a:pt x="34" y="11"/>
                  </a:cubicBezTo>
                  <a:cubicBezTo>
                    <a:pt x="34" y="11"/>
                    <a:pt x="35" y="10"/>
                    <a:pt x="35" y="10"/>
                  </a:cubicBezTo>
                  <a:cubicBezTo>
                    <a:pt x="36" y="10"/>
                    <a:pt x="36" y="10"/>
                    <a:pt x="36" y="11"/>
                  </a:cubicBezTo>
                  <a:cubicBezTo>
                    <a:pt x="37" y="11"/>
                    <a:pt x="37" y="11"/>
                    <a:pt x="37" y="11"/>
                  </a:cubicBezTo>
                  <a:moveTo>
                    <a:pt x="15" y="10"/>
                  </a:moveTo>
                  <a:cubicBezTo>
                    <a:pt x="14" y="10"/>
                    <a:pt x="14" y="10"/>
                    <a:pt x="14" y="10"/>
                  </a:cubicBezTo>
                  <a:cubicBezTo>
                    <a:pt x="12" y="10"/>
                    <a:pt x="10" y="9"/>
                    <a:pt x="8" y="9"/>
                  </a:cubicBezTo>
                  <a:cubicBezTo>
                    <a:pt x="8" y="9"/>
                    <a:pt x="8" y="9"/>
                    <a:pt x="7" y="9"/>
                  </a:cubicBezTo>
                  <a:cubicBezTo>
                    <a:pt x="6" y="8"/>
                    <a:pt x="5" y="8"/>
                    <a:pt x="4" y="8"/>
                  </a:cubicBezTo>
                  <a:cubicBezTo>
                    <a:pt x="7" y="6"/>
                    <a:pt x="10" y="3"/>
                    <a:pt x="13" y="1"/>
                  </a:cubicBezTo>
                  <a:cubicBezTo>
                    <a:pt x="15" y="1"/>
                    <a:pt x="17" y="1"/>
                    <a:pt x="19" y="1"/>
                  </a:cubicBezTo>
                  <a:cubicBezTo>
                    <a:pt x="20" y="1"/>
                    <a:pt x="21" y="1"/>
                    <a:pt x="22" y="1"/>
                  </a:cubicBezTo>
                  <a:cubicBezTo>
                    <a:pt x="21" y="2"/>
                    <a:pt x="21" y="2"/>
                    <a:pt x="21" y="2"/>
                  </a:cubicBezTo>
                  <a:cubicBezTo>
                    <a:pt x="16" y="2"/>
                    <a:pt x="16" y="2"/>
                    <a:pt x="16" y="2"/>
                  </a:cubicBezTo>
                  <a:cubicBezTo>
                    <a:pt x="15" y="2"/>
                    <a:pt x="15" y="2"/>
                    <a:pt x="15" y="2"/>
                  </a:cubicBezTo>
                  <a:cubicBezTo>
                    <a:pt x="15" y="2"/>
                    <a:pt x="15" y="2"/>
                    <a:pt x="15" y="2"/>
                  </a:cubicBezTo>
                  <a:cubicBezTo>
                    <a:pt x="15" y="2"/>
                    <a:pt x="15" y="2"/>
                    <a:pt x="15" y="2"/>
                  </a:cubicBezTo>
                  <a:cubicBezTo>
                    <a:pt x="15" y="2"/>
                    <a:pt x="14" y="3"/>
                    <a:pt x="14" y="3"/>
                  </a:cubicBezTo>
                  <a:cubicBezTo>
                    <a:pt x="13" y="3"/>
                    <a:pt x="13" y="3"/>
                    <a:pt x="13" y="3"/>
                  </a:cubicBezTo>
                  <a:cubicBezTo>
                    <a:pt x="13" y="3"/>
                    <a:pt x="13" y="3"/>
                    <a:pt x="13" y="3"/>
                  </a:cubicBezTo>
                  <a:cubicBezTo>
                    <a:pt x="12" y="3"/>
                    <a:pt x="12" y="3"/>
                    <a:pt x="12" y="3"/>
                  </a:cubicBezTo>
                  <a:cubicBezTo>
                    <a:pt x="11" y="4"/>
                    <a:pt x="10" y="5"/>
                    <a:pt x="9" y="6"/>
                  </a:cubicBezTo>
                  <a:cubicBezTo>
                    <a:pt x="9" y="6"/>
                    <a:pt x="9" y="6"/>
                    <a:pt x="9" y="6"/>
                  </a:cubicBezTo>
                  <a:cubicBezTo>
                    <a:pt x="9" y="6"/>
                    <a:pt x="9" y="6"/>
                    <a:pt x="9" y="6"/>
                  </a:cubicBezTo>
                  <a:cubicBezTo>
                    <a:pt x="9" y="6"/>
                    <a:pt x="9" y="6"/>
                    <a:pt x="9" y="6"/>
                  </a:cubicBezTo>
                  <a:cubicBezTo>
                    <a:pt x="9" y="6"/>
                    <a:pt x="9" y="6"/>
                    <a:pt x="9" y="6"/>
                  </a:cubicBezTo>
                  <a:cubicBezTo>
                    <a:pt x="10" y="7"/>
                    <a:pt x="10" y="7"/>
                    <a:pt x="9" y="7"/>
                  </a:cubicBezTo>
                  <a:cubicBezTo>
                    <a:pt x="9" y="8"/>
                    <a:pt x="9" y="8"/>
                    <a:pt x="9" y="8"/>
                  </a:cubicBezTo>
                  <a:cubicBezTo>
                    <a:pt x="9" y="8"/>
                    <a:pt x="9" y="8"/>
                    <a:pt x="9" y="8"/>
                  </a:cubicBezTo>
                  <a:cubicBezTo>
                    <a:pt x="10" y="8"/>
                    <a:pt x="11" y="9"/>
                    <a:pt x="11" y="9"/>
                  </a:cubicBezTo>
                  <a:cubicBezTo>
                    <a:pt x="12" y="9"/>
                    <a:pt x="12" y="9"/>
                    <a:pt x="12" y="9"/>
                  </a:cubicBezTo>
                  <a:cubicBezTo>
                    <a:pt x="16" y="9"/>
                    <a:pt x="16" y="9"/>
                    <a:pt x="16" y="9"/>
                  </a:cubicBezTo>
                  <a:cubicBezTo>
                    <a:pt x="16" y="9"/>
                    <a:pt x="16" y="9"/>
                    <a:pt x="16" y="9"/>
                  </a:cubicBezTo>
                  <a:cubicBezTo>
                    <a:pt x="15" y="10"/>
                    <a:pt x="15" y="10"/>
                    <a:pt x="15" y="10"/>
                  </a:cubicBezTo>
                  <a:moveTo>
                    <a:pt x="21" y="17"/>
                  </a:moveTo>
                  <a:cubicBezTo>
                    <a:pt x="20" y="17"/>
                    <a:pt x="19" y="17"/>
                    <a:pt x="18" y="16"/>
                  </a:cubicBezTo>
                  <a:cubicBezTo>
                    <a:pt x="17" y="16"/>
                    <a:pt x="17" y="16"/>
                    <a:pt x="17" y="16"/>
                  </a:cubicBezTo>
                  <a:cubicBezTo>
                    <a:pt x="17" y="16"/>
                    <a:pt x="16" y="16"/>
                    <a:pt x="16" y="16"/>
                  </a:cubicBezTo>
                  <a:cubicBezTo>
                    <a:pt x="16" y="14"/>
                    <a:pt x="16" y="14"/>
                    <a:pt x="16" y="14"/>
                  </a:cubicBezTo>
                  <a:cubicBezTo>
                    <a:pt x="16" y="14"/>
                    <a:pt x="16" y="14"/>
                    <a:pt x="16" y="14"/>
                  </a:cubicBezTo>
                  <a:cubicBezTo>
                    <a:pt x="16" y="14"/>
                    <a:pt x="16" y="13"/>
                    <a:pt x="16" y="13"/>
                  </a:cubicBezTo>
                  <a:cubicBezTo>
                    <a:pt x="16" y="12"/>
                    <a:pt x="16" y="12"/>
                    <a:pt x="16" y="12"/>
                  </a:cubicBezTo>
                  <a:cubicBezTo>
                    <a:pt x="16" y="11"/>
                    <a:pt x="16" y="11"/>
                    <a:pt x="16" y="10"/>
                  </a:cubicBezTo>
                  <a:cubicBezTo>
                    <a:pt x="17" y="9"/>
                    <a:pt x="17" y="9"/>
                    <a:pt x="17" y="9"/>
                  </a:cubicBezTo>
                  <a:cubicBezTo>
                    <a:pt x="17" y="9"/>
                    <a:pt x="17" y="9"/>
                    <a:pt x="17" y="9"/>
                  </a:cubicBezTo>
                  <a:cubicBezTo>
                    <a:pt x="17" y="9"/>
                    <a:pt x="17" y="9"/>
                    <a:pt x="17" y="9"/>
                  </a:cubicBezTo>
                  <a:cubicBezTo>
                    <a:pt x="17" y="8"/>
                    <a:pt x="17" y="8"/>
                    <a:pt x="17" y="8"/>
                  </a:cubicBezTo>
                  <a:cubicBezTo>
                    <a:pt x="20" y="5"/>
                    <a:pt x="22" y="3"/>
                    <a:pt x="23" y="1"/>
                  </a:cubicBezTo>
                  <a:cubicBezTo>
                    <a:pt x="23" y="1"/>
                    <a:pt x="23" y="1"/>
                    <a:pt x="23" y="1"/>
                  </a:cubicBezTo>
                  <a:cubicBezTo>
                    <a:pt x="23" y="1"/>
                    <a:pt x="23" y="1"/>
                    <a:pt x="23" y="1"/>
                  </a:cubicBezTo>
                  <a:cubicBezTo>
                    <a:pt x="23" y="1"/>
                    <a:pt x="24" y="0"/>
                    <a:pt x="24" y="0"/>
                  </a:cubicBezTo>
                  <a:cubicBezTo>
                    <a:pt x="24" y="0"/>
                    <a:pt x="24" y="0"/>
                    <a:pt x="24" y="0"/>
                  </a:cubicBezTo>
                  <a:cubicBezTo>
                    <a:pt x="25" y="0"/>
                    <a:pt x="26" y="0"/>
                    <a:pt x="27" y="1"/>
                  </a:cubicBezTo>
                  <a:cubicBezTo>
                    <a:pt x="28" y="1"/>
                    <a:pt x="28" y="1"/>
                    <a:pt x="29" y="1"/>
                  </a:cubicBezTo>
                  <a:cubicBezTo>
                    <a:pt x="26" y="5"/>
                    <a:pt x="24" y="7"/>
                    <a:pt x="22" y="9"/>
                  </a:cubicBezTo>
                  <a:cubicBezTo>
                    <a:pt x="22" y="10"/>
                    <a:pt x="22" y="10"/>
                    <a:pt x="21" y="11"/>
                  </a:cubicBezTo>
                  <a:cubicBezTo>
                    <a:pt x="21" y="11"/>
                    <a:pt x="21" y="11"/>
                    <a:pt x="21" y="11"/>
                  </a:cubicBezTo>
                  <a:cubicBezTo>
                    <a:pt x="21" y="11"/>
                    <a:pt x="21" y="11"/>
                    <a:pt x="21" y="11"/>
                  </a:cubicBezTo>
                  <a:cubicBezTo>
                    <a:pt x="21" y="11"/>
                    <a:pt x="21" y="11"/>
                    <a:pt x="21" y="11"/>
                  </a:cubicBezTo>
                  <a:cubicBezTo>
                    <a:pt x="21" y="12"/>
                    <a:pt x="21" y="13"/>
                    <a:pt x="21" y="14"/>
                  </a:cubicBezTo>
                  <a:cubicBezTo>
                    <a:pt x="21" y="14"/>
                    <a:pt x="21" y="14"/>
                    <a:pt x="21" y="14"/>
                  </a:cubicBezTo>
                  <a:cubicBezTo>
                    <a:pt x="21" y="14"/>
                    <a:pt x="21" y="14"/>
                    <a:pt x="21" y="14"/>
                  </a:cubicBezTo>
                  <a:cubicBezTo>
                    <a:pt x="21" y="14"/>
                    <a:pt x="21" y="14"/>
                    <a:pt x="21" y="14"/>
                  </a:cubicBezTo>
                  <a:cubicBezTo>
                    <a:pt x="21" y="15"/>
                    <a:pt x="21" y="16"/>
                    <a:pt x="21" y="16"/>
                  </a:cubicBezTo>
                  <a:cubicBezTo>
                    <a:pt x="21" y="17"/>
                    <a:pt x="21" y="17"/>
                    <a:pt x="21" y="17"/>
                  </a:cubicBezTo>
                  <a:cubicBezTo>
                    <a:pt x="21" y="17"/>
                    <a:pt x="21" y="17"/>
                    <a:pt x="21" y="17"/>
                  </a:cubicBezTo>
                  <a:moveTo>
                    <a:pt x="24" y="0"/>
                  </a:moveTo>
                  <a:cubicBezTo>
                    <a:pt x="23" y="0"/>
                    <a:pt x="23" y="0"/>
                    <a:pt x="23" y="0"/>
                  </a:cubicBezTo>
                  <a:cubicBezTo>
                    <a:pt x="23" y="0"/>
                    <a:pt x="23" y="0"/>
                    <a:pt x="23" y="0"/>
                  </a:cubicBezTo>
                  <a:cubicBezTo>
                    <a:pt x="23" y="0"/>
                    <a:pt x="23" y="0"/>
                    <a:pt x="23" y="0"/>
                  </a:cubicBezTo>
                  <a:cubicBezTo>
                    <a:pt x="21" y="0"/>
                    <a:pt x="20" y="0"/>
                    <a:pt x="19" y="0"/>
                  </a:cubicBezTo>
                  <a:cubicBezTo>
                    <a:pt x="17" y="0"/>
                    <a:pt x="15" y="0"/>
                    <a:pt x="13" y="0"/>
                  </a:cubicBezTo>
                  <a:cubicBezTo>
                    <a:pt x="13" y="0"/>
                    <a:pt x="13" y="0"/>
                    <a:pt x="13" y="0"/>
                  </a:cubicBezTo>
                  <a:cubicBezTo>
                    <a:pt x="10" y="3"/>
                    <a:pt x="6" y="6"/>
                    <a:pt x="2" y="8"/>
                  </a:cubicBezTo>
                  <a:cubicBezTo>
                    <a:pt x="2" y="9"/>
                    <a:pt x="2" y="9"/>
                    <a:pt x="2" y="9"/>
                  </a:cubicBezTo>
                  <a:cubicBezTo>
                    <a:pt x="2" y="9"/>
                    <a:pt x="2" y="9"/>
                    <a:pt x="2" y="9"/>
                  </a:cubicBezTo>
                  <a:cubicBezTo>
                    <a:pt x="4" y="9"/>
                    <a:pt x="5" y="9"/>
                    <a:pt x="7" y="10"/>
                  </a:cubicBezTo>
                  <a:cubicBezTo>
                    <a:pt x="7" y="10"/>
                    <a:pt x="8" y="10"/>
                    <a:pt x="8" y="10"/>
                  </a:cubicBezTo>
                  <a:cubicBezTo>
                    <a:pt x="10" y="10"/>
                    <a:pt x="12" y="10"/>
                    <a:pt x="14" y="11"/>
                  </a:cubicBezTo>
                  <a:cubicBezTo>
                    <a:pt x="15" y="11"/>
                    <a:pt x="15" y="11"/>
                    <a:pt x="15" y="11"/>
                  </a:cubicBezTo>
                  <a:cubicBezTo>
                    <a:pt x="15" y="11"/>
                    <a:pt x="15" y="11"/>
                    <a:pt x="15" y="11"/>
                  </a:cubicBezTo>
                  <a:cubicBezTo>
                    <a:pt x="9" y="10"/>
                    <a:pt x="5" y="10"/>
                    <a:pt x="3" y="9"/>
                  </a:cubicBezTo>
                  <a:cubicBezTo>
                    <a:pt x="3" y="10"/>
                    <a:pt x="3" y="10"/>
                    <a:pt x="3" y="10"/>
                  </a:cubicBezTo>
                  <a:cubicBezTo>
                    <a:pt x="3" y="10"/>
                    <a:pt x="3" y="10"/>
                    <a:pt x="3" y="10"/>
                  </a:cubicBezTo>
                  <a:cubicBezTo>
                    <a:pt x="5" y="10"/>
                    <a:pt x="9" y="11"/>
                    <a:pt x="15" y="12"/>
                  </a:cubicBezTo>
                  <a:cubicBezTo>
                    <a:pt x="15" y="12"/>
                    <a:pt x="15" y="12"/>
                    <a:pt x="15" y="12"/>
                  </a:cubicBezTo>
                  <a:cubicBezTo>
                    <a:pt x="9" y="11"/>
                    <a:pt x="4" y="11"/>
                    <a:pt x="3" y="11"/>
                  </a:cubicBezTo>
                  <a:cubicBezTo>
                    <a:pt x="3" y="11"/>
                    <a:pt x="3" y="11"/>
                    <a:pt x="3" y="11"/>
                  </a:cubicBezTo>
                  <a:cubicBezTo>
                    <a:pt x="3" y="11"/>
                    <a:pt x="3" y="11"/>
                    <a:pt x="3" y="11"/>
                  </a:cubicBezTo>
                  <a:cubicBezTo>
                    <a:pt x="4" y="11"/>
                    <a:pt x="9" y="12"/>
                    <a:pt x="15" y="13"/>
                  </a:cubicBezTo>
                  <a:cubicBezTo>
                    <a:pt x="15" y="14"/>
                    <a:pt x="15" y="14"/>
                    <a:pt x="15" y="14"/>
                  </a:cubicBezTo>
                  <a:cubicBezTo>
                    <a:pt x="13" y="13"/>
                    <a:pt x="13" y="13"/>
                    <a:pt x="13" y="13"/>
                  </a:cubicBezTo>
                  <a:cubicBezTo>
                    <a:pt x="10" y="13"/>
                    <a:pt x="8" y="12"/>
                    <a:pt x="8" y="12"/>
                  </a:cubicBezTo>
                  <a:cubicBezTo>
                    <a:pt x="6" y="12"/>
                    <a:pt x="5" y="12"/>
                    <a:pt x="3" y="12"/>
                  </a:cubicBezTo>
                  <a:cubicBezTo>
                    <a:pt x="3" y="12"/>
                    <a:pt x="3" y="12"/>
                    <a:pt x="3" y="12"/>
                  </a:cubicBezTo>
                  <a:cubicBezTo>
                    <a:pt x="3" y="12"/>
                    <a:pt x="3" y="12"/>
                    <a:pt x="3" y="12"/>
                  </a:cubicBezTo>
                  <a:cubicBezTo>
                    <a:pt x="5" y="13"/>
                    <a:pt x="6" y="13"/>
                    <a:pt x="8" y="13"/>
                  </a:cubicBezTo>
                  <a:cubicBezTo>
                    <a:pt x="8" y="13"/>
                    <a:pt x="9" y="13"/>
                    <a:pt x="13" y="14"/>
                  </a:cubicBezTo>
                  <a:cubicBezTo>
                    <a:pt x="15" y="14"/>
                    <a:pt x="15" y="14"/>
                    <a:pt x="15" y="14"/>
                  </a:cubicBezTo>
                  <a:cubicBezTo>
                    <a:pt x="15" y="15"/>
                    <a:pt x="15" y="15"/>
                    <a:pt x="15" y="15"/>
                  </a:cubicBezTo>
                  <a:cubicBezTo>
                    <a:pt x="15" y="15"/>
                    <a:pt x="15" y="15"/>
                    <a:pt x="15" y="15"/>
                  </a:cubicBezTo>
                  <a:cubicBezTo>
                    <a:pt x="14" y="15"/>
                    <a:pt x="14" y="15"/>
                    <a:pt x="14" y="15"/>
                  </a:cubicBezTo>
                  <a:cubicBezTo>
                    <a:pt x="10" y="14"/>
                    <a:pt x="7" y="13"/>
                    <a:pt x="4" y="13"/>
                  </a:cubicBezTo>
                  <a:cubicBezTo>
                    <a:pt x="3" y="13"/>
                    <a:pt x="3" y="13"/>
                    <a:pt x="3" y="13"/>
                  </a:cubicBezTo>
                  <a:cubicBezTo>
                    <a:pt x="3" y="13"/>
                    <a:pt x="3" y="13"/>
                    <a:pt x="3" y="13"/>
                  </a:cubicBezTo>
                  <a:cubicBezTo>
                    <a:pt x="3" y="13"/>
                    <a:pt x="3" y="14"/>
                    <a:pt x="2" y="14"/>
                  </a:cubicBezTo>
                  <a:cubicBezTo>
                    <a:pt x="1" y="14"/>
                    <a:pt x="0" y="15"/>
                    <a:pt x="0" y="15"/>
                  </a:cubicBezTo>
                  <a:cubicBezTo>
                    <a:pt x="0" y="15"/>
                    <a:pt x="0" y="15"/>
                    <a:pt x="0" y="15"/>
                  </a:cubicBezTo>
                  <a:cubicBezTo>
                    <a:pt x="0" y="16"/>
                    <a:pt x="0" y="16"/>
                    <a:pt x="0" y="16"/>
                  </a:cubicBezTo>
                  <a:cubicBezTo>
                    <a:pt x="2" y="16"/>
                    <a:pt x="3" y="16"/>
                    <a:pt x="5" y="17"/>
                  </a:cubicBezTo>
                  <a:cubicBezTo>
                    <a:pt x="5" y="17"/>
                    <a:pt x="6" y="17"/>
                    <a:pt x="6" y="17"/>
                  </a:cubicBezTo>
                  <a:cubicBezTo>
                    <a:pt x="8" y="18"/>
                    <a:pt x="10" y="18"/>
                    <a:pt x="12" y="19"/>
                  </a:cubicBezTo>
                  <a:cubicBezTo>
                    <a:pt x="13" y="19"/>
                    <a:pt x="13" y="19"/>
                    <a:pt x="13" y="19"/>
                  </a:cubicBezTo>
                  <a:cubicBezTo>
                    <a:pt x="13" y="20"/>
                    <a:pt x="13" y="20"/>
                    <a:pt x="13" y="20"/>
                  </a:cubicBezTo>
                  <a:cubicBezTo>
                    <a:pt x="7" y="18"/>
                    <a:pt x="3" y="17"/>
                    <a:pt x="1" y="16"/>
                  </a:cubicBezTo>
                  <a:cubicBezTo>
                    <a:pt x="0" y="16"/>
                    <a:pt x="0" y="16"/>
                    <a:pt x="0" y="16"/>
                  </a:cubicBezTo>
                  <a:cubicBezTo>
                    <a:pt x="1" y="17"/>
                    <a:pt x="1" y="17"/>
                    <a:pt x="1" y="17"/>
                  </a:cubicBezTo>
                  <a:cubicBezTo>
                    <a:pt x="3" y="17"/>
                    <a:pt x="7" y="19"/>
                    <a:pt x="13" y="20"/>
                  </a:cubicBezTo>
                  <a:cubicBezTo>
                    <a:pt x="13" y="21"/>
                    <a:pt x="13" y="21"/>
                    <a:pt x="13" y="21"/>
                  </a:cubicBezTo>
                  <a:cubicBezTo>
                    <a:pt x="6" y="19"/>
                    <a:pt x="2" y="17"/>
                    <a:pt x="1" y="17"/>
                  </a:cubicBezTo>
                  <a:cubicBezTo>
                    <a:pt x="0" y="18"/>
                    <a:pt x="0" y="18"/>
                    <a:pt x="0" y="18"/>
                  </a:cubicBezTo>
                  <a:cubicBezTo>
                    <a:pt x="1" y="18"/>
                    <a:pt x="1" y="18"/>
                    <a:pt x="1" y="18"/>
                  </a:cubicBezTo>
                  <a:cubicBezTo>
                    <a:pt x="2" y="18"/>
                    <a:pt x="6" y="20"/>
                    <a:pt x="12" y="22"/>
                  </a:cubicBezTo>
                  <a:cubicBezTo>
                    <a:pt x="12" y="22"/>
                    <a:pt x="12" y="22"/>
                    <a:pt x="12" y="22"/>
                  </a:cubicBezTo>
                  <a:cubicBezTo>
                    <a:pt x="10" y="21"/>
                    <a:pt x="10" y="21"/>
                    <a:pt x="10" y="21"/>
                  </a:cubicBezTo>
                  <a:cubicBezTo>
                    <a:pt x="8" y="20"/>
                    <a:pt x="6" y="20"/>
                    <a:pt x="5" y="20"/>
                  </a:cubicBezTo>
                  <a:cubicBezTo>
                    <a:pt x="4" y="19"/>
                    <a:pt x="2" y="19"/>
                    <a:pt x="1" y="18"/>
                  </a:cubicBezTo>
                  <a:cubicBezTo>
                    <a:pt x="0" y="19"/>
                    <a:pt x="0" y="19"/>
                    <a:pt x="0" y="19"/>
                  </a:cubicBezTo>
                  <a:cubicBezTo>
                    <a:pt x="1" y="19"/>
                    <a:pt x="1" y="19"/>
                    <a:pt x="1" y="19"/>
                  </a:cubicBezTo>
                  <a:cubicBezTo>
                    <a:pt x="2" y="19"/>
                    <a:pt x="4" y="20"/>
                    <a:pt x="5" y="21"/>
                  </a:cubicBezTo>
                  <a:cubicBezTo>
                    <a:pt x="5" y="21"/>
                    <a:pt x="7" y="21"/>
                    <a:pt x="10" y="22"/>
                  </a:cubicBezTo>
                  <a:cubicBezTo>
                    <a:pt x="12" y="23"/>
                    <a:pt x="12" y="23"/>
                    <a:pt x="12" y="23"/>
                  </a:cubicBezTo>
                  <a:cubicBezTo>
                    <a:pt x="12" y="23"/>
                    <a:pt x="12" y="23"/>
                    <a:pt x="12" y="23"/>
                  </a:cubicBezTo>
                  <a:cubicBezTo>
                    <a:pt x="12" y="23"/>
                    <a:pt x="12" y="23"/>
                    <a:pt x="12" y="23"/>
                  </a:cubicBezTo>
                  <a:cubicBezTo>
                    <a:pt x="11" y="23"/>
                    <a:pt x="11" y="23"/>
                    <a:pt x="11" y="23"/>
                  </a:cubicBezTo>
                  <a:cubicBezTo>
                    <a:pt x="7" y="22"/>
                    <a:pt x="4" y="21"/>
                    <a:pt x="1" y="19"/>
                  </a:cubicBezTo>
                  <a:cubicBezTo>
                    <a:pt x="0" y="20"/>
                    <a:pt x="0" y="20"/>
                    <a:pt x="0" y="20"/>
                  </a:cubicBezTo>
                  <a:cubicBezTo>
                    <a:pt x="1" y="20"/>
                    <a:pt x="1" y="20"/>
                    <a:pt x="1" y="20"/>
                  </a:cubicBezTo>
                  <a:cubicBezTo>
                    <a:pt x="2" y="20"/>
                    <a:pt x="3" y="21"/>
                    <a:pt x="4" y="21"/>
                  </a:cubicBezTo>
                  <a:cubicBezTo>
                    <a:pt x="3" y="21"/>
                    <a:pt x="3" y="22"/>
                    <a:pt x="2" y="22"/>
                  </a:cubicBezTo>
                  <a:cubicBezTo>
                    <a:pt x="2" y="22"/>
                    <a:pt x="2" y="22"/>
                    <a:pt x="2" y="22"/>
                  </a:cubicBezTo>
                  <a:cubicBezTo>
                    <a:pt x="2" y="22"/>
                    <a:pt x="2" y="22"/>
                    <a:pt x="2" y="22"/>
                  </a:cubicBezTo>
                  <a:cubicBezTo>
                    <a:pt x="4" y="23"/>
                    <a:pt x="5" y="23"/>
                    <a:pt x="7" y="24"/>
                  </a:cubicBezTo>
                  <a:cubicBezTo>
                    <a:pt x="8" y="25"/>
                    <a:pt x="8" y="25"/>
                    <a:pt x="8" y="25"/>
                  </a:cubicBezTo>
                  <a:cubicBezTo>
                    <a:pt x="10" y="26"/>
                    <a:pt x="11" y="26"/>
                    <a:pt x="13" y="27"/>
                  </a:cubicBezTo>
                  <a:cubicBezTo>
                    <a:pt x="14" y="28"/>
                    <a:pt x="14" y="28"/>
                    <a:pt x="14" y="28"/>
                  </a:cubicBezTo>
                  <a:cubicBezTo>
                    <a:pt x="14" y="28"/>
                    <a:pt x="14" y="28"/>
                    <a:pt x="14" y="28"/>
                  </a:cubicBezTo>
                  <a:cubicBezTo>
                    <a:pt x="9" y="25"/>
                    <a:pt x="5" y="24"/>
                    <a:pt x="3" y="23"/>
                  </a:cubicBezTo>
                  <a:cubicBezTo>
                    <a:pt x="2" y="23"/>
                    <a:pt x="2" y="23"/>
                    <a:pt x="2" y="23"/>
                  </a:cubicBezTo>
                  <a:cubicBezTo>
                    <a:pt x="2" y="24"/>
                    <a:pt x="2" y="24"/>
                    <a:pt x="2" y="24"/>
                  </a:cubicBezTo>
                  <a:cubicBezTo>
                    <a:pt x="5" y="25"/>
                    <a:pt x="8" y="26"/>
                    <a:pt x="14" y="29"/>
                  </a:cubicBezTo>
                  <a:cubicBezTo>
                    <a:pt x="14" y="29"/>
                    <a:pt x="14" y="29"/>
                    <a:pt x="14" y="29"/>
                  </a:cubicBezTo>
                  <a:cubicBezTo>
                    <a:pt x="8" y="26"/>
                    <a:pt x="4" y="25"/>
                    <a:pt x="3" y="24"/>
                  </a:cubicBezTo>
                  <a:cubicBezTo>
                    <a:pt x="2" y="24"/>
                    <a:pt x="2" y="24"/>
                    <a:pt x="2" y="24"/>
                  </a:cubicBezTo>
                  <a:cubicBezTo>
                    <a:pt x="2" y="25"/>
                    <a:pt x="2" y="25"/>
                    <a:pt x="2" y="25"/>
                  </a:cubicBezTo>
                  <a:cubicBezTo>
                    <a:pt x="3" y="25"/>
                    <a:pt x="7" y="27"/>
                    <a:pt x="14" y="30"/>
                  </a:cubicBezTo>
                  <a:cubicBezTo>
                    <a:pt x="13" y="30"/>
                    <a:pt x="13" y="30"/>
                    <a:pt x="13" y="30"/>
                  </a:cubicBezTo>
                  <a:cubicBezTo>
                    <a:pt x="11" y="29"/>
                    <a:pt x="11" y="29"/>
                    <a:pt x="11" y="29"/>
                  </a:cubicBezTo>
                  <a:cubicBezTo>
                    <a:pt x="9" y="28"/>
                    <a:pt x="7" y="27"/>
                    <a:pt x="7" y="27"/>
                  </a:cubicBezTo>
                  <a:cubicBezTo>
                    <a:pt x="5" y="26"/>
                    <a:pt x="4" y="26"/>
                    <a:pt x="2" y="25"/>
                  </a:cubicBezTo>
                  <a:cubicBezTo>
                    <a:pt x="2" y="25"/>
                    <a:pt x="2" y="25"/>
                    <a:pt x="2" y="25"/>
                  </a:cubicBezTo>
                  <a:cubicBezTo>
                    <a:pt x="2" y="26"/>
                    <a:pt x="2" y="26"/>
                    <a:pt x="2" y="26"/>
                  </a:cubicBezTo>
                  <a:cubicBezTo>
                    <a:pt x="3" y="26"/>
                    <a:pt x="5" y="27"/>
                    <a:pt x="6" y="28"/>
                  </a:cubicBezTo>
                  <a:cubicBezTo>
                    <a:pt x="7" y="28"/>
                    <a:pt x="8" y="29"/>
                    <a:pt x="11" y="30"/>
                  </a:cubicBezTo>
                  <a:cubicBezTo>
                    <a:pt x="13" y="31"/>
                    <a:pt x="13" y="31"/>
                    <a:pt x="13" y="31"/>
                  </a:cubicBezTo>
                  <a:cubicBezTo>
                    <a:pt x="13" y="31"/>
                    <a:pt x="13" y="31"/>
                    <a:pt x="13" y="31"/>
                  </a:cubicBezTo>
                  <a:cubicBezTo>
                    <a:pt x="13" y="31"/>
                    <a:pt x="13" y="31"/>
                    <a:pt x="13" y="31"/>
                  </a:cubicBezTo>
                  <a:cubicBezTo>
                    <a:pt x="12" y="31"/>
                    <a:pt x="12" y="31"/>
                    <a:pt x="12" y="31"/>
                  </a:cubicBezTo>
                  <a:cubicBezTo>
                    <a:pt x="9" y="29"/>
                    <a:pt x="5" y="28"/>
                    <a:pt x="2" y="26"/>
                  </a:cubicBezTo>
                  <a:cubicBezTo>
                    <a:pt x="2" y="26"/>
                    <a:pt x="2" y="26"/>
                    <a:pt x="2" y="26"/>
                  </a:cubicBezTo>
                  <a:cubicBezTo>
                    <a:pt x="2" y="27"/>
                    <a:pt x="2" y="27"/>
                    <a:pt x="2" y="27"/>
                  </a:cubicBezTo>
                  <a:cubicBezTo>
                    <a:pt x="5" y="29"/>
                    <a:pt x="8" y="30"/>
                    <a:pt x="11" y="32"/>
                  </a:cubicBezTo>
                  <a:cubicBezTo>
                    <a:pt x="12" y="32"/>
                    <a:pt x="12" y="32"/>
                    <a:pt x="12" y="32"/>
                  </a:cubicBezTo>
                  <a:cubicBezTo>
                    <a:pt x="13" y="32"/>
                    <a:pt x="13" y="32"/>
                    <a:pt x="13" y="32"/>
                  </a:cubicBezTo>
                  <a:cubicBezTo>
                    <a:pt x="13" y="33"/>
                    <a:pt x="13" y="33"/>
                    <a:pt x="13" y="33"/>
                  </a:cubicBezTo>
                  <a:cubicBezTo>
                    <a:pt x="13" y="34"/>
                    <a:pt x="14" y="34"/>
                    <a:pt x="14" y="34"/>
                  </a:cubicBezTo>
                  <a:cubicBezTo>
                    <a:pt x="15" y="34"/>
                    <a:pt x="15" y="34"/>
                    <a:pt x="15" y="34"/>
                  </a:cubicBezTo>
                  <a:cubicBezTo>
                    <a:pt x="16" y="35"/>
                    <a:pt x="17" y="36"/>
                    <a:pt x="18" y="36"/>
                  </a:cubicBezTo>
                  <a:cubicBezTo>
                    <a:pt x="19" y="36"/>
                    <a:pt x="19" y="36"/>
                    <a:pt x="19" y="36"/>
                  </a:cubicBezTo>
                  <a:cubicBezTo>
                    <a:pt x="19" y="36"/>
                    <a:pt x="19" y="36"/>
                    <a:pt x="19" y="36"/>
                  </a:cubicBezTo>
                  <a:cubicBezTo>
                    <a:pt x="19" y="36"/>
                    <a:pt x="19" y="36"/>
                    <a:pt x="20" y="36"/>
                  </a:cubicBezTo>
                  <a:cubicBezTo>
                    <a:pt x="20" y="36"/>
                    <a:pt x="20" y="36"/>
                    <a:pt x="20" y="36"/>
                  </a:cubicBezTo>
                  <a:cubicBezTo>
                    <a:pt x="20" y="36"/>
                    <a:pt x="20" y="36"/>
                    <a:pt x="20" y="36"/>
                  </a:cubicBezTo>
                  <a:cubicBezTo>
                    <a:pt x="24" y="38"/>
                    <a:pt x="30" y="41"/>
                    <a:pt x="32" y="42"/>
                  </a:cubicBezTo>
                  <a:cubicBezTo>
                    <a:pt x="33" y="42"/>
                    <a:pt x="33" y="42"/>
                    <a:pt x="33" y="42"/>
                  </a:cubicBezTo>
                  <a:cubicBezTo>
                    <a:pt x="33" y="41"/>
                    <a:pt x="33" y="41"/>
                    <a:pt x="33" y="41"/>
                  </a:cubicBezTo>
                  <a:cubicBezTo>
                    <a:pt x="34" y="41"/>
                    <a:pt x="37" y="39"/>
                    <a:pt x="39" y="38"/>
                  </a:cubicBezTo>
                  <a:cubicBezTo>
                    <a:pt x="42" y="36"/>
                    <a:pt x="44" y="35"/>
                    <a:pt x="45" y="35"/>
                  </a:cubicBezTo>
                  <a:cubicBezTo>
                    <a:pt x="45" y="34"/>
                    <a:pt x="45" y="34"/>
                    <a:pt x="45" y="34"/>
                  </a:cubicBezTo>
                  <a:cubicBezTo>
                    <a:pt x="44" y="34"/>
                    <a:pt x="44" y="34"/>
                    <a:pt x="44" y="34"/>
                  </a:cubicBezTo>
                  <a:cubicBezTo>
                    <a:pt x="44" y="35"/>
                    <a:pt x="41" y="36"/>
                    <a:pt x="39" y="37"/>
                  </a:cubicBezTo>
                  <a:cubicBezTo>
                    <a:pt x="36" y="38"/>
                    <a:pt x="34" y="40"/>
                    <a:pt x="33" y="41"/>
                  </a:cubicBezTo>
                  <a:cubicBezTo>
                    <a:pt x="30" y="40"/>
                    <a:pt x="23" y="37"/>
                    <a:pt x="19" y="35"/>
                  </a:cubicBezTo>
                  <a:cubicBezTo>
                    <a:pt x="19" y="34"/>
                    <a:pt x="19" y="34"/>
                    <a:pt x="19" y="34"/>
                  </a:cubicBezTo>
                  <a:cubicBezTo>
                    <a:pt x="24" y="36"/>
                    <a:pt x="28" y="38"/>
                    <a:pt x="30" y="39"/>
                  </a:cubicBezTo>
                  <a:cubicBezTo>
                    <a:pt x="32" y="40"/>
                    <a:pt x="33" y="40"/>
                    <a:pt x="33" y="40"/>
                  </a:cubicBezTo>
                  <a:cubicBezTo>
                    <a:pt x="33" y="40"/>
                    <a:pt x="33" y="40"/>
                    <a:pt x="33" y="40"/>
                  </a:cubicBezTo>
                  <a:cubicBezTo>
                    <a:pt x="33" y="40"/>
                    <a:pt x="33" y="40"/>
                    <a:pt x="33" y="40"/>
                  </a:cubicBezTo>
                  <a:cubicBezTo>
                    <a:pt x="34" y="39"/>
                    <a:pt x="35" y="39"/>
                    <a:pt x="37" y="38"/>
                  </a:cubicBezTo>
                  <a:cubicBezTo>
                    <a:pt x="39" y="37"/>
                    <a:pt x="42" y="35"/>
                    <a:pt x="45" y="33"/>
                  </a:cubicBezTo>
                  <a:cubicBezTo>
                    <a:pt x="45" y="32"/>
                    <a:pt x="45" y="32"/>
                    <a:pt x="45" y="32"/>
                  </a:cubicBezTo>
                  <a:cubicBezTo>
                    <a:pt x="44" y="32"/>
                    <a:pt x="44" y="32"/>
                    <a:pt x="44" y="32"/>
                  </a:cubicBezTo>
                  <a:cubicBezTo>
                    <a:pt x="42" y="34"/>
                    <a:pt x="39" y="36"/>
                    <a:pt x="36" y="37"/>
                  </a:cubicBezTo>
                  <a:cubicBezTo>
                    <a:pt x="35" y="38"/>
                    <a:pt x="34" y="39"/>
                    <a:pt x="33" y="39"/>
                  </a:cubicBezTo>
                  <a:cubicBezTo>
                    <a:pt x="32" y="39"/>
                    <a:pt x="32" y="39"/>
                    <a:pt x="31" y="38"/>
                  </a:cubicBezTo>
                  <a:cubicBezTo>
                    <a:pt x="28" y="37"/>
                    <a:pt x="24" y="35"/>
                    <a:pt x="20" y="33"/>
                  </a:cubicBezTo>
                  <a:cubicBezTo>
                    <a:pt x="20" y="33"/>
                    <a:pt x="20" y="33"/>
                    <a:pt x="20" y="33"/>
                  </a:cubicBezTo>
                  <a:cubicBezTo>
                    <a:pt x="22" y="34"/>
                    <a:pt x="25" y="35"/>
                    <a:pt x="27" y="36"/>
                  </a:cubicBezTo>
                  <a:cubicBezTo>
                    <a:pt x="30" y="38"/>
                    <a:pt x="32" y="39"/>
                    <a:pt x="33" y="39"/>
                  </a:cubicBezTo>
                  <a:cubicBezTo>
                    <a:pt x="33" y="39"/>
                    <a:pt x="33" y="39"/>
                    <a:pt x="33" y="39"/>
                  </a:cubicBezTo>
                  <a:cubicBezTo>
                    <a:pt x="33" y="39"/>
                    <a:pt x="33" y="39"/>
                    <a:pt x="33" y="39"/>
                  </a:cubicBezTo>
                  <a:cubicBezTo>
                    <a:pt x="33" y="38"/>
                    <a:pt x="33" y="38"/>
                    <a:pt x="33" y="38"/>
                  </a:cubicBezTo>
                  <a:cubicBezTo>
                    <a:pt x="33" y="38"/>
                    <a:pt x="30" y="37"/>
                    <a:pt x="27" y="35"/>
                  </a:cubicBezTo>
                  <a:cubicBezTo>
                    <a:pt x="25" y="34"/>
                    <a:pt x="22" y="33"/>
                    <a:pt x="20" y="32"/>
                  </a:cubicBezTo>
                  <a:cubicBezTo>
                    <a:pt x="20" y="32"/>
                    <a:pt x="20" y="32"/>
                    <a:pt x="20" y="32"/>
                  </a:cubicBezTo>
                  <a:cubicBezTo>
                    <a:pt x="22" y="32"/>
                    <a:pt x="23" y="33"/>
                    <a:pt x="25" y="34"/>
                  </a:cubicBezTo>
                  <a:cubicBezTo>
                    <a:pt x="28" y="35"/>
                    <a:pt x="31" y="37"/>
                    <a:pt x="33" y="38"/>
                  </a:cubicBezTo>
                  <a:cubicBezTo>
                    <a:pt x="34" y="38"/>
                    <a:pt x="34" y="38"/>
                    <a:pt x="34" y="38"/>
                  </a:cubicBezTo>
                  <a:cubicBezTo>
                    <a:pt x="34" y="38"/>
                    <a:pt x="34" y="38"/>
                    <a:pt x="34" y="38"/>
                  </a:cubicBezTo>
                  <a:cubicBezTo>
                    <a:pt x="35" y="37"/>
                    <a:pt x="35" y="37"/>
                    <a:pt x="36" y="37"/>
                  </a:cubicBezTo>
                  <a:cubicBezTo>
                    <a:pt x="39" y="35"/>
                    <a:pt x="42" y="34"/>
                    <a:pt x="45" y="31"/>
                  </a:cubicBezTo>
                  <a:cubicBezTo>
                    <a:pt x="45" y="30"/>
                    <a:pt x="45" y="30"/>
                    <a:pt x="45" y="30"/>
                  </a:cubicBezTo>
                  <a:cubicBezTo>
                    <a:pt x="45" y="30"/>
                    <a:pt x="45" y="30"/>
                    <a:pt x="45" y="30"/>
                  </a:cubicBezTo>
                  <a:cubicBezTo>
                    <a:pt x="41" y="33"/>
                    <a:pt x="39" y="34"/>
                    <a:pt x="36" y="36"/>
                  </a:cubicBezTo>
                  <a:cubicBezTo>
                    <a:pt x="35" y="36"/>
                    <a:pt x="34" y="37"/>
                    <a:pt x="34" y="37"/>
                  </a:cubicBezTo>
                  <a:cubicBezTo>
                    <a:pt x="31" y="36"/>
                    <a:pt x="28" y="35"/>
                    <a:pt x="25" y="33"/>
                  </a:cubicBezTo>
                  <a:cubicBezTo>
                    <a:pt x="24" y="32"/>
                    <a:pt x="22" y="32"/>
                    <a:pt x="20" y="31"/>
                  </a:cubicBezTo>
                  <a:cubicBezTo>
                    <a:pt x="20" y="31"/>
                    <a:pt x="20" y="31"/>
                    <a:pt x="20" y="31"/>
                  </a:cubicBezTo>
                  <a:cubicBezTo>
                    <a:pt x="22" y="31"/>
                    <a:pt x="24" y="32"/>
                    <a:pt x="26" y="33"/>
                  </a:cubicBezTo>
                  <a:cubicBezTo>
                    <a:pt x="28" y="34"/>
                    <a:pt x="31" y="35"/>
                    <a:pt x="34" y="37"/>
                  </a:cubicBezTo>
                  <a:cubicBezTo>
                    <a:pt x="34" y="37"/>
                    <a:pt x="34" y="37"/>
                    <a:pt x="34" y="37"/>
                  </a:cubicBezTo>
                  <a:cubicBezTo>
                    <a:pt x="34" y="36"/>
                    <a:pt x="34" y="36"/>
                    <a:pt x="34" y="36"/>
                  </a:cubicBezTo>
                  <a:cubicBezTo>
                    <a:pt x="34" y="36"/>
                    <a:pt x="37" y="35"/>
                    <a:pt x="40" y="33"/>
                  </a:cubicBezTo>
                  <a:cubicBezTo>
                    <a:pt x="43" y="31"/>
                    <a:pt x="45" y="30"/>
                    <a:pt x="45" y="30"/>
                  </a:cubicBezTo>
                  <a:cubicBezTo>
                    <a:pt x="45" y="29"/>
                    <a:pt x="45" y="29"/>
                    <a:pt x="45" y="29"/>
                  </a:cubicBezTo>
                  <a:cubicBezTo>
                    <a:pt x="45" y="29"/>
                    <a:pt x="45" y="29"/>
                    <a:pt x="45" y="29"/>
                  </a:cubicBezTo>
                  <a:cubicBezTo>
                    <a:pt x="39" y="27"/>
                    <a:pt x="39" y="27"/>
                    <a:pt x="39" y="27"/>
                  </a:cubicBezTo>
                  <a:cubicBezTo>
                    <a:pt x="39" y="26"/>
                    <a:pt x="39" y="26"/>
                    <a:pt x="39" y="26"/>
                  </a:cubicBezTo>
                  <a:cubicBezTo>
                    <a:pt x="41" y="25"/>
                    <a:pt x="43" y="23"/>
                    <a:pt x="44" y="23"/>
                  </a:cubicBezTo>
                  <a:cubicBezTo>
                    <a:pt x="44" y="22"/>
                    <a:pt x="44" y="22"/>
                    <a:pt x="44" y="22"/>
                  </a:cubicBezTo>
                  <a:cubicBezTo>
                    <a:pt x="43" y="22"/>
                    <a:pt x="43" y="22"/>
                    <a:pt x="43" y="22"/>
                  </a:cubicBezTo>
                  <a:cubicBezTo>
                    <a:pt x="43" y="23"/>
                    <a:pt x="41" y="24"/>
                    <a:pt x="39" y="26"/>
                  </a:cubicBezTo>
                  <a:cubicBezTo>
                    <a:pt x="36" y="27"/>
                    <a:pt x="34" y="29"/>
                    <a:pt x="33" y="30"/>
                  </a:cubicBezTo>
                  <a:cubicBezTo>
                    <a:pt x="30" y="30"/>
                    <a:pt x="23" y="27"/>
                    <a:pt x="19" y="26"/>
                  </a:cubicBezTo>
                  <a:cubicBezTo>
                    <a:pt x="19" y="25"/>
                    <a:pt x="19" y="25"/>
                    <a:pt x="19" y="25"/>
                  </a:cubicBezTo>
                  <a:cubicBezTo>
                    <a:pt x="23" y="26"/>
                    <a:pt x="27" y="28"/>
                    <a:pt x="30" y="29"/>
                  </a:cubicBezTo>
                  <a:cubicBezTo>
                    <a:pt x="32" y="29"/>
                    <a:pt x="33" y="29"/>
                    <a:pt x="33" y="29"/>
                  </a:cubicBezTo>
                  <a:cubicBezTo>
                    <a:pt x="33" y="29"/>
                    <a:pt x="33" y="29"/>
                    <a:pt x="33" y="29"/>
                  </a:cubicBezTo>
                  <a:cubicBezTo>
                    <a:pt x="33" y="29"/>
                    <a:pt x="33" y="29"/>
                    <a:pt x="33" y="29"/>
                  </a:cubicBezTo>
                  <a:cubicBezTo>
                    <a:pt x="34" y="28"/>
                    <a:pt x="35" y="28"/>
                    <a:pt x="36" y="27"/>
                  </a:cubicBezTo>
                  <a:cubicBezTo>
                    <a:pt x="39" y="25"/>
                    <a:pt x="42" y="23"/>
                    <a:pt x="44" y="21"/>
                  </a:cubicBezTo>
                  <a:cubicBezTo>
                    <a:pt x="44" y="20"/>
                    <a:pt x="44" y="20"/>
                    <a:pt x="44" y="20"/>
                  </a:cubicBezTo>
                  <a:cubicBezTo>
                    <a:pt x="43" y="20"/>
                    <a:pt x="43" y="20"/>
                    <a:pt x="43" y="20"/>
                  </a:cubicBezTo>
                  <a:cubicBezTo>
                    <a:pt x="41" y="22"/>
                    <a:pt x="38" y="24"/>
                    <a:pt x="36" y="26"/>
                  </a:cubicBezTo>
                  <a:cubicBezTo>
                    <a:pt x="35" y="27"/>
                    <a:pt x="34" y="28"/>
                    <a:pt x="33" y="28"/>
                  </a:cubicBezTo>
                  <a:cubicBezTo>
                    <a:pt x="32" y="28"/>
                    <a:pt x="32" y="28"/>
                    <a:pt x="30" y="28"/>
                  </a:cubicBezTo>
                  <a:cubicBezTo>
                    <a:pt x="28" y="27"/>
                    <a:pt x="23" y="26"/>
                    <a:pt x="19" y="24"/>
                  </a:cubicBezTo>
                  <a:cubicBezTo>
                    <a:pt x="19" y="24"/>
                    <a:pt x="19" y="24"/>
                    <a:pt x="19" y="24"/>
                  </a:cubicBezTo>
                  <a:cubicBezTo>
                    <a:pt x="22" y="25"/>
                    <a:pt x="24" y="25"/>
                    <a:pt x="26" y="26"/>
                  </a:cubicBezTo>
                  <a:cubicBezTo>
                    <a:pt x="30" y="27"/>
                    <a:pt x="32" y="28"/>
                    <a:pt x="33" y="28"/>
                  </a:cubicBezTo>
                  <a:cubicBezTo>
                    <a:pt x="33" y="28"/>
                    <a:pt x="33" y="28"/>
                    <a:pt x="33" y="28"/>
                  </a:cubicBezTo>
                  <a:cubicBezTo>
                    <a:pt x="33" y="28"/>
                    <a:pt x="33" y="28"/>
                    <a:pt x="33" y="28"/>
                  </a:cubicBezTo>
                  <a:cubicBezTo>
                    <a:pt x="33" y="27"/>
                    <a:pt x="33" y="27"/>
                    <a:pt x="33" y="27"/>
                  </a:cubicBezTo>
                  <a:cubicBezTo>
                    <a:pt x="32" y="27"/>
                    <a:pt x="30" y="26"/>
                    <a:pt x="27" y="25"/>
                  </a:cubicBezTo>
                  <a:cubicBezTo>
                    <a:pt x="24" y="25"/>
                    <a:pt x="22" y="24"/>
                    <a:pt x="19" y="23"/>
                  </a:cubicBezTo>
                  <a:cubicBezTo>
                    <a:pt x="19" y="23"/>
                    <a:pt x="19" y="23"/>
                    <a:pt x="19" y="23"/>
                  </a:cubicBezTo>
                  <a:cubicBezTo>
                    <a:pt x="21" y="23"/>
                    <a:pt x="22" y="24"/>
                    <a:pt x="24" y="24"/>
                  </a:cubicBezTo>
                  <a:cubicBezTo>
                    <a:pt x="27" y="25"/>
                    <a:pt x="31" y="26"/>
                    <a:pt x="33" y="27"/>
                  </a:cubicBezTo>
                  <a:cubicBezTo>
                    <a:pt x="33" y="27"/>
                    <a:pt x="33" y="27"/>
                    <a:pt x="33" y="27"/>
                  </a:cubicBezTo>
                  <a:cubicBezTo>
                    <a:pt x="33" y="27"/>
                    <a:pt x="33" y="27"/>
                    <a:pt x="33" y="27"/>
                  </a:cubicBezTo>
                  <a:cubicBezTo>
                    <a:pt x="34" y="27"/>
                    <a:pt x="35" y="26"/>
                    <a:pt x="36" y="25"/>
                  </a:cubicBezTo>
                  <a:cubicBezTo>
                    <a:pt x="38" y="24"/>
                    <a:pt x="41" y="22"/>
                    <a:pt x="44" y="19"/>
                  </a:cubicBezTo>
                  <a:cubicBezTo>
                    <a:pt x="44" y="18"/>
                    <a:pt x="44" y="18"/>
                    <a:pt x="44" y="18"/>
                  </a:cubicBezTo>
                  <a:cubicBezTo>
                    <a:pt x="43" y="18"/>
                    <a:pt x="43" y="18"/>
                    <a:pt x="43" y="18"/>
                  </a:cubicBezTo>
                  <a:cubicBezTo>
                    <a:pt x="40" y="21"/>
                    <a:pt x="38" y="23"/>
                    <a:pt x="35" y="25"/>
                  </a:cubicBezTo>
                  <a:cubicBezTo>
                    <a:pt x="35" y="25"/>
                    <a:pt x="34" y="26"/>
                    <a:pt x="33" y="26"/>
                  </a:cubicBezTo>
                  <a:cubicBezTo>
                    <a:pt x="31" y="26"/>
                    <a:pt x="28" y="25"/>
                    <a:pt x="24" y="23"/>
                  </a:cubicBezTo>
                  <a:cubicBezTo>
                    <a:pt x="23" y="23"/>
                    <a:pt x="21" y="22"/>
                    <a:pt x="19" y="22"/>
                  </a:cubicBezTo>
                  <a:cubicBezTo>
                    <a:pt x="19" y="21"/>
                    <a:pt x="19" y="21"/>
                    <a:pt x="19" y="21"/>
                  </a:cubicBezTo>
                  <a:cubicBezTo>
                    <a:pt x="21" y="22"/>
                    <a:pt x="23" y="23"/>
                    <a:pt x="25" y="23"/>
                  </a:cubicBezTo>
                  <a:cubicBezTo>
                    <a:pt x="28" y="24"/>
                    <a:pt x="30" y="25"/>
                    <a:pt x="33" y="26"/>
                  </a:cubicBezTo>
                  <a:cubicBezTo>
                    <a:pt x="33" y="26"/>
                    <a:pt x="33" y="26"/>
                    <a:pt x="33" y="26"/>
                  </a:cubicBezTo>
                  <a:cubicBezTo>
                    <a:pt x="34" y="26"/>
                    <a:pt x="34" y="26"/>
                    <a:pt x="34" y="26"/>
                  </a:cubicBezTo>
                  <a:cubicBezTo>
                    <a:pt x="34" y="25"/>
                    <a:pt x="36" y="23"/>
                    <a:pt x="39" y="22"/>
                  </a:cubicBezTo>
                  <a:cubicBezTo>
                    <a:pt x="42" y="19"/>
                    <a:pt x="44" y="18"/>
                    <a:pt x="44" y="17"/>
                  </a:cubicBezTo>
                  <a:cubicBezTo>
                    <a:pt x="44" y="17"/>
                    <a:pt x="44" y="17"/>
                    <a:pt x="44" y="17"/>
                  </a:cubicBezTo>
                  <a:cubicBezTo>
                    <a:pt x="44" y="17"/>
                    <a:pt x="44" y="17"/>
                    <a:pt x="44" y="17"/>
                  </a:cubicBezTo>
                  <a:cubicBezTo>
                    <a:pt x="39" y="16"/>
                    <a:pt x="39" y="16"/>
                    <a:pt x="39" y="16"/>
                  </a:cubicBezTo>
                  <a:cubicBezTo>
                    <a:pt x="42" y="13"/>
                    <a:pt x="45" y="9"/>
                    <a:pt x="45" y="8"/>
                  </a:cubicBezTo>
                  <a:cubicBezTo>
                    <a:pt x="45" y="7"/>
                    <a:pt x="45" y="7"/>
                    <a:pt x="45" y="7"/>
                  </a:cubicBezTo>
                  <a:cubicBezTo>
                    <a:pt x="45" y="8"/>
                    <a:pt x="45" y="8"/>
                    <a:pt x="45" y="8"/>
                  </a:cubicBezTo>
                  <a:cubicBezTo>
                    <a:pt x="44" y="9"/>
                    <a:pt x="38" y="16"/>
                    <a:pt x="36" y="18"/>
                  </a:cubicBezTo>
                  <a:cubicBezTo>
                    <a:pt x="34" y="18"/>
                    <a:pt x="27" y="17"/>
                    <a:pt x="22" y="16"/>
                  </a:cubicBezTo>
                  <a:cubicBezTo>
                    <a:pt x="22" y="16"/>
                    <a:pt x="22" y="16"/>
                    <a:pt x="22" y="16"/>
                  </a:cubicBezTo>
                  <a:cubicBezTo>
                    <a:pt x="26" y="16"/>
                    <a:pt x="31" y="17"/>
                    <a:pt x="34" y="17"/>
                  </a:cubicBezTo>
                  <a:cubicBezTo>
                    <a:pt x="35" y="18"/>
                    <a:pt x="36" y="18"/>
                    <a:pt x="36" y="18"/>
                  </a:cubicBezTo>
                  <a:cubicBezTo>
                    <a:pt x="36" y="18"/>
                    <a:pt x="36" y="18"/>
                    <a:pt x="36" y="18"/>
                  </a:cubicBezTo>
                  <a:cubicBezTo>
                    <a:pt x="37" y="18"/>
                    <a:pt x="37" y="18"/>
                    <a:pt x="37" y="18"/>
                  </a:cubicBezTo>
                  <a:cubicBezTo>
                    <a:pt x="39" y="15"/>
                    <a:pt x="43" y="10"/>
                    <a:pt x="45" y="6"/>
                  </a:cubicBezTo>
                  <a:cubicBezTo>
                    <a:pt x="45" y="5"/>
                    <a:pt x="45" y="5"/>
                    <a:pt x="45" y="5"/>
                  </a:cubicBezTo>
                  <a:cubicBezTo>
                    <a:pt x="45" y="5"/>
                    <a:pt x="45" y="5"/>
                    <a:pt x="45" y="5"/>
                  </a:cubicBezTo>
                  <a:cubicBezTo>
                    <a:pt x="42" y="9"/>
                    <a:pt x="38" y="14"/>
                    <a:pt x="36" y="17"/>
                  </a:cubicBezTo>
                  <a:cubicBezTo>
                    <a:pt x="36" y="17"/>
                    <a:pt x="35" y="17"/>
                    <a:pt x="34" y="16"/>
                  </a:cubicBezTo>
                  <a:cubicBezTo>
                    <a:pt x="31" y="16"/>
                    <a:pt x="26" y="15"/>
                    <a:pt x="22" y="15"/>
                  </a:cubicBezTo>
                  <a:cubicBezTo>
                    <a:pt x="22" y="14"/>
                    <a:pt x="22" y="14"/>
                    <a:pt x="22" y="14"/>
                  </a:cubicBezTo>
                  <a:cubicBezTo>
                    <a:pt x="25" y="15"/>
                    <a:pt x="27" y="15"/>
                    <a:pt x="30" y="16"/>
                  </a:cubicBezTo>
                  <a:cubicBezTo>
                    <a:pt x="34" y="16"/>
                    <a:pt x="36" y="17"/>
                    <a:pt x="36" y="17"/>
                  </a:cubicBezTo>
                  <a:cubicBezTo>
                    <a:pt x="37" y="16"/>
                    <a:pt x="37" y="16"/>
                    <a:pt x="37" y="16"/>
                  </a:cubicBezTo>
                  <a:cubicBezTo>
                    <a:pt x="36" y="16"/>
                    <a:pt x="36" y="16"/>
                    <a:pt x="36" y="16"/>
                  </a:cubicBezTo>
                  <a:cubicBezTo>
                    <a:pt x="36" y="16"/>
                    <a:pt x="33" y="15"/>
                    <a:pt x="30" y="15"/>
                  </a:cubicBezTo>
                  <a:cubicBezTo>
                    <a:pt x="28" y="14"/>
                    <a:pt x="25" y="14"/>
                    <a:pt x="22" y="13"/>
                  </a:cubicBezTo>
                  <a:cubicBezTo>
                    <a:pt x="22" y="13"/>
                    <a:pt x="22" y="13"/>
                    <a:pt x="22" y="13"/>
                  </a:cubicBezTo>
                  <a:cubicBezTo>
                    <a:pt x="24" y="13"/>
                    <a:pt x="25" y="14"/>
                    <a:pt x="27" y="14"/>
                  </a:cubicBezTo>
                  <a:cubicBezTo>
                    <a:pt x="31" y="15"/>
                    <a:pt x="34" y="15"/>
                    <a:pt x="36" y="16"/>
                  </a:cubicBezTo>
                  <a:cubicBezTo>
                    <a:pt x="37" y="16"/>
                    <a:pt x="37" y="16"/>
                    <a:pt x="37" y="16"/>
                  </a:cubicBezTo>
                  <a:cubicBezTo>
                    <a:pt x="37" y="15"/>
                    <a:pt x="37" y="15"/>
                    <a:pt x="37" y="15"/>
                  </a:cubicBezTo>
                  <a:cubicBezTo>
                    <a:pt x="39" y="12"/>
                    <a:pt x="42" y="9"/>
                    <a:pt x="45" y="4"/>
                  </a:cubicBezTo>
                  <a:cubicBezTo>
                    <a:pt x="45" y="3"/>
                    <a:pt x="45" y="3"/>
                    <a:pt x="45" y="3"/>
                  </a:cubicBezTo>
                  <a:cubicBezTo>
                    <a:pt x="44" y="3"/>
                    <a:pt x="44" y="3"/>
                    <a:pt x="44" y="3"/>
                  </a:cubicBezTo>
                  <a:cubicBezTo>
                    <a:pt x="41" y="8"/>
                    <a:pt x="39" y="11"/>
                    <a:pt x="37" y="14"/>
                  </a:cubicBezTo>
                  <a:cubicBezTo>
                    <a:pt x="40" y="10"/>
                    <a:pt x="43" y="6"/>
                    <a:pt x="45" y="1"/>
                  </a:cubicBezTo>
                  <a:cubicBezTo>
                    <a:pt x="45" y="1"/>
                    <a:pt x="45" y="1"/>
                    <a:pt x="45" y="1"/>
                  </a:cubicBezTo>
                  <a:cubicBezTo>
                    <a:pt x="45" y="1"/>
                    <a:pt x="45" y="1"/>
                    <a:pt x="45" y="1"/>
                  </a:cubicBezTo>
                  <a:cubicBezTo>
                    <a:pt x="45" y="1"/>
                    <a:pt x="44" y="1"/>
                    <a:pt x="43" y="1"/>
                  </a:cubicBezTo>
                  <a:cubicBezTo>
                    <a:pt x="39" y="1"/>
                    <a:pt x="35" y="1"/>
                    <a:pt x="30" y="0"/>
                  </a:cubicBezTo>
                  <a:cubicBezTo>
                    <a:pt x="30" y="0"/>
                    <a:pt x="30" y="0"/>
                    <a:pt x="30" y="0"/>
                  </a:cubicBezTo>
                  <a:cubicBezTo>
                    <a:pt x="30" y="0"/>
                    <a:pt x="29" y="0"/>
                    <a:pt x="29" y="0"/>
                  </a:cubicBezTo>
                  <a:cubicBezTo>
                    <a:pt x="28" y="0"/>
                    <a:pt x="28" y="0"/>
                    <a:pt x="28" y="0"/>
                  </a:cubicBezTo>
                  <a:cubicBezTo>
                    <a:pt x="27" y="0"/>
                    <a:pt x="25" y="0"/>
                    <a:pt x="24" y="0"/>
                  </a:cubicBezTo>
                  <a:cubicBezTo>
                    <a:pt x="24" y="0"/>
                    <a:pt x="24" y="0"/>
                    <a:pt x="2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199" name="Freeform 185"/>
            <p:cNvSpPr/>
            <p:nvPr/>
          </p:nvSpPr>
          <p:spPr bwMode="auto">
            <a:xfrm>
              <a:off x="3979" y="2101"/>
              <a:ext cx="12" cy="2"/>
            </a:xfrm>
            <a:custGeom>
              <a:gdLst>
                <a:gd fmla="*/ 3 w 12" name="T0"/>
                <a:gd fmla="*/ 0 h 2" name="T1"/>
                <a:gd fmla="*/ 0 w 12" name="T2"/>
                <a:gd fmla="*/ 0 h 2" name="T3"/>
                <a:gd fmla="*/ 3 w 12" name="T4"/>
                <a:gd fmla="*/ 0 h 2" name="T5"/>
                <a:gd fmla="*/ 10 w 12" name="T6"/>
                <a:gd fmla="*/ 2 h 2" name="T7"/>
                <a:gd fmla="*/ 12 w 12" name="T8"/>
                <a:gd fmla="*/ 2 h 2" name="T9"/>
                <a:gd fmla="*/ 10 w 12" name="T10"/>
                <a:gd fmla="*/ 0 h 2" name="T11"/>
                <a:gd fmla="*/ 3 w 1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2">
                  <a:moveTo>
                    <a:pt x="3" y="0"/>
                  </a:moveTo>
                  <a:lnTo>
                    <a:pt x="0" y="0"/>
                  </a:lnTo>
                  <a:lnTo>
                    <a:pt x="3" y="0"/>
                  </a:lnTo>
                  <a:lnTo>
                    <a:pt x="10" y="2"/>
                  </a:lnTo>
                  <a:lnTo>
                    <a:pt x="12" y="2"/>
                  </a:lnTo>
                  <a:lnTo>
                    <a:pt x="10"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00" name="Freeform 186"/>
            <p:cNvSpPr/>
            <p:nvPr/>
          </p:nvSpPr>
          <p:spPr bwMode="auto">
            <a:xfrm>
              <a:off x="3979" y="2101"/>
              <a:ext cx="12" cy="2"/>
            </a:xfrm>
            <a:custGeom>
              <a:gdLst>
                <a:gd fmla="*/ 3 w 12" name="T0"/>
                <a:gd fmla="*/ 0 h 2" name="T1"/>
                <a:gd fmla="*/ 0 w 12" name="T2"/>
                <a:gd fmla="*/ 0 h 2" name="T3"/>
                <a:gd fmla="*/ 3 w 12" name="T4"/>
                <a:gd fmla="*/ 0 h 2" name="T5"/>
                <a:gd fmla="*/ 10 w 12" name="T6"/>
                <a:gd fmla="*/ 2 h 2" name="T7"/>
                <a:gd fmla="*/ 12 w 12" name="T8"/>
                <a:gd fmla="*/ 2 h 2" name="T9"/>
                <a:gd fmla="*/ 10 w 12" name="T10"/>
                <a:gd fmla="*/ 0 h 2" name="T11"/>
                <a:gd fmla="*/ 3 w 1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2">
                  <a:moveTo>
                    <a:pt x="3" y="0"/>
                  </a:moveTo>
                  <a:lnTo>
                    <a:pt x="0" y="0"/>
                  </a:lnTo>
                  <a:lnTo>
                    <a:pt x="3" y="0"/>
                  </a:lnTo>
                  <a:lnTo>
                    <a:pt x="10" y="2"/>
                  </a:lnTo>
                  <a:lnTo>
                    <a:pt x="12" y="2"/>
                  </a:lnTo>
                  <a:lnTo>
                    <a:pt x="10" y="0"/>
                  </a:lnTo>
                  <a:lnTo>
                    <a:pt x="3"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01" name="Freeform 187"/>
            <p:cNvSpPr/>
            <p:nvPr/>
          </p:nvSpPr>
          <p:spPr bwMode="auto">
            <a:xfrm>
              <a:off x="3974" y="2120"/>
              <a:ext cx="10" cy="5"/>
            </a:xfrm>
            <a:custGeom>
              <a:gdLst>
                <a:gd fmla="*/ 0 w 10" name="T0"/>
                <a:gd fmla="*/ 0 h 5" name="T1"/>
                <a:gd fmla="*/ 0 w 10" name="T2"/>
                <a:gd fmla="*/ 2 h 5" name="T3"/>
                <a:gd fmla="*/ 0 w 10" name="T4"/>
                <a:gd fmla="*/ 2 h 5" name="T5"/>
                <a:gd fmla="*/ 10 w 10" name="T6"/>
                <a:gd fmla="*/ 5 h 5" name="T7"/>
                <a:gd fmla="*/ 10 w 10" name="T8"/>
                <a:gd fmla="*/ 5 h 5" name="T9"/>
                <a:gd fmla="*/ 10 w 10" name="T10"/>
                <a:gd fmla="*/ 5 h 5" name="T11"/>
                <a:gd fmla="*/ 10 w 10" name="T12"/>
                <a:gd fmla="*/ 5 h 5" name="T13"/>
                <a:gd fmla="*/ 0 w 10"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10">
                  <a:moveTo>
                    <a:pt x="0" y="0"/>
                  </a:moveTo>
                  <a:lnTo>
                    <a:pt x="0" y="2"/>
                  </a:lnTo>
                  <a:lnTo>
                    <a:pt x="0" y="2"/>
                  </a:lnTo>
                  <a:lnTo>
                    <a:pt x="10" y="5"/>
                  </a:lnTo>
                  <a:lnTo>
                    <a:pt x="10" y="5"/>
                  </a:lnTo>
                  <a:lnTo>
                    <a:pt x="10" y="5"/>
                  </a:lnTo>
                  <a:lnTo>
                    <a:pt x="10" y="5"/>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02" name="Freeform 188"/>
            <p:cNvSpPr/>
            <p:nvPr/>
          </p:nvSpPr>
          <p:spPr bwMode="auto">
            <a:xfrm>
              <a:off x="3974" y="2120"/>
              <a:ext cx="10" cy="5"/>
            </a:xfrm>
            <a:custGeom>
              <a:gdLst>
                <a:gd fmla="*/ 0 w 10" name="T0"/>
                <a:gd fmla="*/ 0 h 5" name="T1"/>
                <a:gd fmla="*/ 0 w 10" name="T2"/>
                <a:gd fmla="*/ 2 h 5" name="T3"/>
                <a:gd fmla="*/ 0 w 10" name="T4"/>
                <a:gd fmla="*/ 2 h 5" name="T5"/>
                <a:gd fmla="*/ 10 w 10" name="T6"/>
                <a:gd fmla="*/ 5 h 5" name="T7"/>
                <a:gd fmla="*/ 10 w 10" name="T8"/>
                <a:gd fmla="*/ 5 h 5" name="T9"/>
                <a:gd fmla="*/ 10 w 10" name="T10"/>
                <a:gd fmla="*/ 5 h 5" name="T11"/>
                <a:gd fmla="*/ 10 w 10" name="T12"/>
                <a:gd fmla="*/ 5 h 5" name="T13"/>
                <a:gd fmla="*/ 0 w 10"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10">
                  <a:moveTo>
                    <a:pt x="0" y="0"/>
                  </a:moveTo>
                  <a:lnTo>
                    <a:pt x="0" y="2"/>
                  </a:lnTo>
                  <a:lnTo>
                    <a:pt x="0" y="2"/>
                  </a:lnTo>
                  <a:lnTo>
                    <a:pt x="10" y="5"/>
                  </a:lnTo>
                  <a:lnTo>
                    <a:pt x="10" y="5"/>
                  </a:lnTo>
                  <a:lnTo>
                    <a:pt x="10" y="5"/>
                  </a:lnTo>
                  <a:lnTo>
                    <a:pt x="10" y="5"/>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03" name="Freeform 189"/>
            <p:cNvSpPr/>
            <p:nvPr/>
          </p:nvSpPr>
          <p:spPr bwMode="auto">
            <a:xfrm>
              <a:off x="3977" y="2141"/>
              <a:ext cx="9" cy="5"/>
            </a:xfrm>
            <a:custGeom>
              <a:gdLst>
                <a:gd fmla="*/ 0 w 9" name="T0"/>
                <a:gd fmla="*/ 0 h 5" name="T1"/>
                <a:gd fmla="*/ 0 w 9" name="T2"/>
                <a:gd fmla="*/ 0 h 5" name="T3"/>
                <a:gd fmla="*/ 0 w 9" name="T4"/>
                <a:gd fmla="*/ 0 h 5" name="T5"/>
                <a:gd fmla="*/ 9 w 9" name="T6"/>
                <a:gd fmla="*/ 5 h 5" name="T7"/>
                <a:gd fmla="*/ 9 w 9" name="T8"/>
                <a:gd fmla="*/ 5 h 5" name="T9"/>
                <a:gd fmla="*/ 9 w 9" name="T10"/>
                <a:gd fmla="*/ 5 h 5" name="T11"/>
                <a:gd fmla="*/ 9 w 9" name="T12"/>
                <a:gd fmla="*/ 5 h 5" name="T13"/>
                <a:gd fmla="*/ 0 w 9"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9">
                  <a:moveTo>
                    <a:pt x="0" y="0"/>
                  </a:moveTo>
                  <a:lnTo>
                    <a:pt x="0" y="0"/>
                  </a:lnTo>
                  <a:lnTo>
                    <a:pt x="0" y="0"/>
                  </a:lnTo>
                  <a:lnTo>
                    <a:pt x="9" y="5"/>
                  </a:lnTo>
                  <a:lnTo>
                    <a:pt x="9" y="5"/>
                  </a:lnTo>
                  <a:lnTo>
                    <a:pt x="9" y="5"/>
                  </a:lnTo>
                  <a:lnTo>
                    <a:pt x="9" y="5"/>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04" name="Freeform 190"/>
            <p:cNvSpPr/>
            <p:nvPr/>
          </p:nvSpPr>
          <p:spPr bwMode="auto">
            <a:xfrm>
              <a:off x="3977" y="2141"/>
              <a:ext cx="9" cy="5"/>
            </a:xfrm>
            <a:custGeom>
              <a:gdLst>
                <a:gd fmla="*/ 0 w 9" name="T0"/>
                <a:gd fmla="*/ 0 h 5" name="T1"/>
                <a:gd fmla="*/ 0 w 9" name="T2"/>
                <a:gd fmla="*/ 0 h 5" name="T3"/>
                <a:gd fmla="*/ 0 w 9" name="T4"/>
                <a:gd fmla="*/ 0 h 5" name="T5"/>
                <a:gd fmla="*/ 9 w 9" name="T6"/>
                <a:gd fmla="*/ 5 h 5" name="T7"/>
                <a:gd fmla="*/ 9 w 9" name="T8"/>
                <a:gd fmla="*/ 5 h 5" name="T9"/>
                <a:gd fmla="*/ 9 w 9" name="T10"/>
                <a:gd fmla="*/ 5 h 5" name="T11"/>
                <a:gd fmla="*/ 9 w 9" name="T12"/>
                <a:gd fmla="*/ 5 h 5" name="T13"/>
                <a:gd fmla="*/ 0 w 9"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9">
                  <a:moveTo>
                    <a:pt x="0" y="0"/>
                  </a:moveTo>
                  <a:lnTo>
                    <a:pt x="0" y="0"/>
                  </a:lnTo>
                  <a:lnTo>
                    <a:pt x="0" y="0"/>
                  </a:lnTo>
                  <a:lnTo>
                    <a:pt x="9" y="5"/>
                  </a:lnTo>
                  <a:lnTo>
                    <a:pt x="9" y="5"/>
                  </a:lnTo>
                  <a:lnTo>
                    <a:pt x="9" y="5"/>
                  </a:lnTo>
                  <a:lnTo>
                    <a:pt x="9" y="5"/>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05" name="Freeform 191"/>
            <p:cNvSpPr>
              <a:spLocks noEditPoints="1"/>
            </p:cNvSpPr>
            <p:nvPr/>
          </p:nvSpPr>
          <p:spPr bwMode="auto">
            <a:xfrm>
              <a:off x="3579" y="2310"/>
              <a:ext cx="89" cy="114"/>
            </a:xfrm>
            <a:custGeom>
              <a:gdLst>
                <a:gd fmla="*/ 30 w 37" name="T0"/>
                <a:gd fmla="*/ 41 h 48" name="T1"/>
                <a:gd fmla="*/ 26 w 37" name="T2"/>
                <a:gd fmla="*/ 46 h 48" name="T3"/>
                <a:gd fmla="*/ 28 w 37" name="T4"/>
                <a:gd fmla="*/ 41 h 48" name="T5"/>
                <a:gd fmla="*/ 14 w 37" name="T6"/>
                <a:gd fmla="*/ 41 h 48" name="T7"/>
                <a:gd fmla="*/ 15 w 37" name="T8"/>
                <a:gd fmla="*/ 41 h 48" name="T9"/>
                <a:gd fmla="*/ 17 w 37" name="T10"/>
                <a:gd fmla="*/ 40 h 48" name="T11"/>
                <a:gd fmla="*/ 19 w 37" name="T12"/>
                <a:gd fmla="*/ 39 h 48" name="T13"/>
                <a:gd fmla="*/ 22 w 37" name="T14"/>
                <a:gd fmla="*/ 39 h 48" name="T15"/>
                <a:gd fmla="*/ 29 w 37" name="T16"/>
                <a:gd fmla="*/ 36 h 48" name="T17"/>
                <a:gd fmla="*/ 30 w 37" name="T18"/>
                <a:gd fmla="*/ 35 h 48" name="T19"/>
                <a:gd fmla="*/ 32 w 37" name="T20"/>
                <a:gd fmla="*/ 35 h 48" name="T21"/>
                <a:gd fmla="*/ 8 w 37" name="T22"/>
                <a:gd fmla="*/ 29 h 48" name="T23"/>
                <a:gd fmla="*/ 9 w 37" name="T24"/>
                <a:gd fmla="*/ 30 h 48" name="T25"/>
                <a:gd fmla="*/ 11 w 37" name="T26"/>
                <a:gd fmla="*/ 30 h 48" name="T27"/>
                <a:gd fmla="*/ 18 w 37" name="T28"/>
                <a:gd fmla="*/ 29 h 48" name="T29"/>
                <a:gd fmla="*/ 14 w 37" name="T30"/>
                <a:gd fmla="*/ 29 h 48" name="T31"/>
                <a:gd fmla="*/ 16 w 37" name="T32"/>
                <a:gd fmla="*/ 27 h 48" name="T33"/>
                <a:gd fmla="*/ 25 w 37" name="T34"/>
                <a:gd fmla="*/ 23 h 48" name="T35"/>
                <a:gd fmla="*/ 26 w 37" name="T36"/>
                <a:gd fmla="*/ 24 h 48" name="T37"/>
                <a:gd fmla="*/ 11 w 37" name="T38"/>
                <a:gd fmla="*/ 22 h 48" name="T39"/>
                <a:gd fmla="*/ 28 w 37" name="T40"/>
                <a:gd fmla="*/ 24 h 48" name="T41"/>
                <a:gd fmla="*/ 31 w 37" name="T42"/>
                <a:gd fmla="*/ 23 h 48" name="T43"/>
                <a:gd fmla="*/ 10 w 37" name="T44"/>
                <a:gd fmla="*/ 20 h 48" name="T45"/>
                <a:gd fmla="*/ 8 w 37" name="T46"/>
                <a:gd fmla="*/ 18 h 48" name="T47"/>
                <a:gd fmla="*/ 6 w 37" name="T48"/>
                <a:gd fmla="*/ 17 h 48" name="T49"/>
                <a:gd fmla="*/ 5 w 37" name="T50"/>
                <a:gd fmla="*/ 16 h 48" name="T51"/>
                <a:gd fmla="*/ 3 w 37" name="T52"/>
                <a:gd fmla="*/ 16 h 48" name="T53"/>
                <a:gd fmla="*/ 27 w 37" name="T54"/>
                <a:gd fmla="*/ 13 h 48" name="T55"/>
                <a:gd fmla="*/ 29 w 37" name="T56"/>
                <a:gd fmla="*/ 6 h 48" name="T57"/>
                <a:gd fmla="*/ 29 w 37" name="T58"/>
                <a:gd fmla="*/ 7 h 48" name="T59"/>
                <a:gd fmla="*/ 25 w 37" name="T60"/>
                <a:gd fmla="*/ 17 h 48" name="T61"/>
                <a:gd fmla="*/ 26 w 37" name="T62"/>
                <a:gd fmla="*/ 17 h 48" name="T63"/>
                <a:gd fmla="*/ 24 w 37" name="T64"/>
                <a:gd fmla="*/ 22 h 48" name="T65"/>
                <a:gd fmla="*/ 25 w 37" name="T66"/>
                <a:gd fmla="*/ 27 h 48" name="T67"/>
                <a:gd fmla="*/ 25 w 37" name="T68"/>
                <a:gd fmla="*/ 27 h 48" name="T69"/>
                <a:gd fmla="*/ 27 w 37" name="T70"/>
                <a:gd fmla="*/ 33 h 48" name="T71"/>
                <a:gd fmla="*/ 21 w 37" name="T72"/>
                <a:gd fmla="*/ 35 h 48" name="T73"/>
                <a:gd fmla="*/ 19 w 37" name="T74"/>
                <a:gd fmla="*/ 30 h 48" name="T75"/>
                <a:gd fmla="*/ 17 w 37" name="T76"/>
                <a:gd fmla="*/ 26 h 48" name="T77"/>
                <a:gd fmla="*/ 7 w 37" name="T78"/>
                <a:gd fmla="*/ 24 h 48" name="T79"/>
                <a:gd fmla="*/ 13 w 37" name="T80"/>
                <a:gd fmla="*/ 23 h 48" name="T81"/>
                <a:gd fmla="*/ 19 w 37" name="T82"/>
                <a:gd fmla="*/ 20 h 48" name="T83"/>
                <a:gd fmla="*/ 1 w 37" name="T84"/>
                <a:gd fmla="*/ 11 h 48" name="T85"/>
                <a:gd fmla="*/ 7 w 37" name="T86"/>
                <a:gd fmla="*/ 21 h 48" name="T87"/>
                <a:gd fmla="*/ 7 w 37" name="T88"/>
                <a:gd fmla="*/ 29 h 48" name="T89"/>
                <a:gd fmla="*/ 14 w 37" name="T90"/>
                <a:gd fmla="*/ 30 h 48" name="T91"/>
                <a:gd fmla="*/ 11 w 37" name="T92"/>
                <a:gd fmla="*/ 38 h 48" name="T93"/>
                <a:gd fmla="*/ 24 w 37" name="T94"/>
                <a:gd fmla="*/ 45 h 48" name="T95"/>
                <a:gd fmla="*/ 26 w 37" name="T96"/>
                <a:gd fmla="*/ 48 h 48" name="T97"/>
                <a:gd fmla="*/ 30 w 37" name="T98"/>
                <a:gd fmla="*/ 46 h 48" name="T99"/>
                <a:gd fmla="*/ 31 w 37" name="T100"/>
                <a:gd fmla="*/ 40 h 48" name="T101"/>
                <a:gd fmla="*/ 36 w 37" name="T102"/>
                <a:gd fmla="*/ 30 h 48" name="T103"/>
                <a:gd fmla="*/ 26 w 37" name="T104"/>
                <a:gd fmla="*/ 25 h 48" name="T105"/>
                <a:gd fmla="*/ 31 w 37" name="T106"/>
                <a:gd fmla="*/ 24 h 48" name="T107"/>
                <a:gd fmla="*/ 31 w 37" name="T108"/>
                <a:gd fmla="*/ 14 h 48" name="T109"/>
                <a:gd fmla="*/ 30 w 37" name="T110"/>
                <a:gd fmla="*/ 0 h 4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8" w="37">
                  <a:moveTo>
                    <a:pt x="26" y="47"/>
                  </a:moveTo>
                  <a:cubicBezTo>
                    <a:pt x="24" y="43"/>
                    <a:pt x="24" y="43"/>
                    <a:pt x="24" y="43"/>
                  </a:cubicBezTo>
                  <a:cubicBezTo>
                    <a:pt x="25" y="42"/>
                    <a:pt x="25" y="42"/>
                    <a:pt x="26" y="42"/>
                  </a:cubicBezTo>
                  <a:cubicBezTo>
                    <a:pt x="26" y="43"/>
                    <a:pt x="26" y="45"/>
                    <a:pt x="26" y="46"/>
                  </a:cubicBezTo>
                  <a:cubicBezTo>
                    <a:pt x="26" y="47"/>
                    <a:pt x="26" y="47"/>
                    <a:pt x="26" y="47"/>
                  </a:cubicBezTo>
                  <a:moveTo>
                    <a:pt x="30" y="45"/>
                  </a:moveTo>
                  <a:cubicBezTo>
                    <a:pt x="30" y="44"/>
                    <a:pt x="30" y="42"/>
                    <a:pt x="30" y="41"/>
                  </a:cubicBezTo>
                  <a:cubicBezTo>
                    <a:pt x="30" y="42"/>
                    <a:pt x="30" y="43"/>
                    <a:pt x="31" y="44"/>
                  </a:cubicBezTo>
                  <a:cubicBezTo>
                    <a:pt x="31" y="44"/>
                    <a:pt x="30" y="45"/>
                    <a:pt x="30" y="45"/>
                  </a:cubicBezTo>
                  <a:moveTo>
                    <a:pt x="14" y="41"/>
                  </a:moveTo>
                  <a:cubicBezTo>
                    <a:pt x="14" y="41"/>
                    <a:pt x="14" y="41"/>
                    <a:pt x="14" y="41"/>
                  </a:cubicBezTo>
                  <a:cubicBezTo>
                    <a:pt x="14" y="41"/>
                    <a:pt x="14" y="41"/>
                    <a:pt x="14" y="41"/>
                  </a:cubicBezTo>
                  <a:cubicBezTo>
                    <a:pt x="14" y="41"/>
                    <a:pt x="14" y="41"/>
                    <a:pt x="14" y="41"/>
                  </a:cubicBezTo>
                  <a:moveTo>
                    <a:pt x="26" y="46"/>
                  </a:moveTo>
                  <a:cubicBezTo>
                    <a:pt x="26" y="45"/>
                    <a:pt x="26" y="43"/>
                    <a:pt x="26" y="41"/>
                  </a:cubicBezTo>
                  <a:cubicBezTo>
                    <a:pt x="27" y="41"/>
                    <a:pt x="28" y="41"/>
                    <a:pt x="29" y="41"/>
                  </a:cubicBezTo>
                  <a:cubicBezTo>
                    <a:pt x="29" y="41"/>
                    <a:pt x="29" y="41"/>
                    <a:pt x="29" y="41"/>
                  </a:cubicBezTo>
                  <a:cubicBezTo>
                    <a:pt x="29" y="42"/>
                    <a:pt x="29" y="43"/>
                    <a:pt x="29" y="45"/>
                  </a:cubicBezTo>
                  <a:cubicBezTo>
                    <a:pt x="29" y="45"/>
                    <a:pt x="28" y="45"/>
                    <a:pt x="28" y="46"/>
                  </a:cubicBezTo>
                  <a:cubicBezTo>
                    <a:pt x="28" y="44"/>
                    <a:pt x="28" y="43"/>
                    <a:pt x="28" y="41"/>
                  </a:cubicBezTo>
                  <a:cubicBezTo>
                    <a:pt x="28" y="41"/>
                    <a:pt x="28" y="41"/>
                    <a:pt x="28" y="41"/>
                  </a:cubicBezTo>
                  <a:cubicBezTo>
                    <a:pt x="27" y="41"/>
                    <a:pt x="27" y="41"/>
                    <a:pt x="27" y="41"/>
                  </a:cubicBezTo>
                  <a:cubicBezTo>
                    <a:pt x="27" y="43"/>
                    <a:pt x="27" y="44"/>
                    <a:pt x="27" y="46"/>
                  </a:cubicBezTo>
                  <a:cubicBezTo>
                    <a:pt x="26" y="46"/>
                    <a:pt x="26" y="46"/>
                    <a:pt x="26" y="46"/>
                  </a:cubicBezTo>
                  <a:moveTo>
                    <a:pt x="14" y="41"/>
                  </a:moveTo>
                  <a:cubicBezTo>
                    <a:pt x="14" y="40"/>
                    <a:pt x="13" y="39"/>
                    <a:pt x="12" y="39"/>
                  </a:cubicBezTo>
                  <a:cubicBezTo>
                    <a:pt x="13" y="39"/>
                    <a:pt x="13" y="38"/>
                    <a:pt x="14" y="38"/>
                  </a:cubicBezTo>
                  <a:cubicBezTo>
                    <a:pt x="14" y="39"/>
                    <a:pt x="14" y="40"/>
                    <a:pt x="14" y="41"/>
                  </a:cubicBezTo>
                  <a:moveTo>
                    <a:pt x="14" y="41"/>
                  </a:moveTo>
                  <a:cubicBezTo>
                    <a:pt x="14" y="41"/>
                    <a:pt x="14" y="41"/>
                    <a:pt x="14" y="41"/>
                  </a:cubicBezTo>
                  <a:cubicBezTo>
                    <a:pt x="14" y="40"/>
                    <a:pt x="14" y="39"/>
                    <a:pt x="14" y="38"/>
                  </a:cubicBezTo>
                  <a:cubicBezTo>
                    <a:pt x="14" y="38"/>
                    <a:pt x="15" y="38"/>
                    <a:pt x="15" y="38"/>
                  </a:cubicBezTo>
                  <a:cubicBezTo>
                    <a:pt x="16" y="40"/>
                    <a:pt x="16" y="40"/>
                    <a:pt x="16" y="40"/>
                  </a:cubicBezTo>
                  <a:cubicBezTo>
                    <a:pt x="16" y="40"/>
                    <a:pt x="16" y="40"/>
                    <a:pt x="16" y="40"/>
                  </a:cubicBezTo>
                  <a:cubicBezTo>
                    <a:pt x="15" y="41"/>
                    <a:pt x="15" y="41"/>
                    <a:pt x="15" y="41"/>
                  </a:cubicBezTo>
                  <a:cubicBezTo>
                    <a:pt x="14" y="41"/>
                    <a:pt x="14" y="41"/>
                    <a:pt x="14" y="41"/>
                  </a:cubicBezTo>
                  <a:moveTo>
                    <a:pt x="16" y="40"/>
                  </a:moveTo>
                  <a:cubicBezTo>
                    <a:pt x="16" y="38"/>
                    <a:pt x="16" y="38"/>
                    <a:pt x="16" y="38"/>
                  </a:cubicBezTo>
                  <a:cubicBezTo>
                    <a:pt x="16" y="38"/>
                    <a:pt x="16" y="38"/>
                    <a:pt x="16" y="38"/>
                  </a:cubicBezTo>
                  <a:cubicBezTo>
                    <a:pt x="16" y="37"/>
                    <a:pt x="17" y="37"/>
                    <a:pt x="17" y="37"/>
                  </a:cubicBezTo>
                  <a:cubicBezTo>
                    <a:pt x="17" y="38"/>
                    <a:pt x="17" y="39"/>
                    <a:pt x="17" y="40"/>
                  </a:cubicBezTo>
                  <a:cubicBezTo>
                    <a:pt x="17" y="40"/>
                    <a:pt x="17" y="40"/>
                    <a:pt x="17" y="40"/>
                  </a:cubicBezTo>
                  <a:cubicBezTo>
                    <a:pt x="17" y="40"/>
                    <a:pt x="16" y="40"/>
                    <a:pt x="16" y="40"/>
                  </a:cubicBezTo>
                  <a:moveTo>
                    <a:pt x="18" y="39"/>
                  </a:moveTo>
                  <a:cubicBezTo>
                    <a:pt x="18" y="39"/>
                    <a:pt x="18" y="38"/>
                    <a:pt x="18" y="37"/>
                  </a:cubicBezTo>
                  <a:cubicBezTo>
                    <a:pt x="18" y="37"/>
                    <a:pt x="18" y="37"/>
                    <a:pt x="18" y="37"/>
                  </a:cubicBezTo>
                  <a:cubicBezTo>
                    <a:pt x="18" y="37"/>
                    <a:pt x="19" y="36"/>
                    <a:pt x="20" y="36"/>
                  </a:cubicBezTo>
                  <a:cubicBezTo>
                    <a:pt x="20" y="36"/>
                    <a:pt x="20" y="36"/>
                    <a:pt x="20" y="36"/>
                  </a:cubicBezTo>
                  <a:cubicBezTo>
                    <a:pt x="19" y="39"/>
                    <a:pt x="19" y="39"/>
                    <a:pt x="19" y="39"/>
                  </a:cubicBezTo>
                  <a:cubicBezTo>
                    <a:pt x="19" y="39"/>
                    <a:pt x="18" y="39"/>
                    <a:pt x="18" y="39"/>
                  </a:cubicBezTo>
                  <a:moveTo>
                    <a:pt x="20" y="39"/>
                  </a:moveTo>
                  <a:cubicBezTo>
                    <a:pt x="20" y="36"/>
                    <a:pt x="20" y="36"/>
                    <a:pt x="20" y="36"/>
                  </a:cubicBezTo>
                  <a:cubicBezTo>
                    <a:pt x="20" y="36"/>
                    <a:pt x="20" y="36"/>
                    <a:pt x="20" y="36"/>
                  </a:cubicBezTo>
                  <a:cubicBezTo>
                    <a:pt x="21" y="36"/>
                    <a:pt x="21" y="36"/>
                    <a:pt x="21" y="36"/>
                  </a:cubicBezTo>
                  <a:cubicBezTo>
                    <a:pt x="22" y="37"/>
                    <a:pt x="22" y="39"/>
                    <a:pt x="23" y="40"/>
                  </a:cubicBezTo>
                  <a:cubicBezTo>
                    <a:pt x="22" y="40"/>
                    <a:pt x="22" y="39"/>
                    <a:pt x="22" y="39"/>
                  </a:cubicBezTo>
                  <a:cubicBezTo>
                    <a:pt x="21" y="38"/>
                    <a:pt x="21" y="38"/>
                    <a:pt x="21" y="38"/>
                  </a:cubicBezTo>
                  <a:cubicBezTo>
                    <a:pt x="21" y="39"/>
                    <a:pt x="20" y="39"/>
                    <a:pt x="20" y="39"/>
                  </a:cubicBezTo>
                  <a:moveTo>
                    <a:pt x="29" y="36"/>
                  </a:moveTo>
                  <a:cubicBezTo>
                    <a:pt x="29" y="35"/>
                    <a:pt x="28" y="34"/>
                    <a:pt x="28" y="33"/>
                  </a:cubicBezTo>
                  <a:cubicBezTo>
                    <a:pt x="28" y="33"/>
                    <a:pt x="29" y="33"/>
                    <a:pt x="29" y="33"/>
                  </a:cubicBezTo>
                  <a:cubicBezTo>
                    <a:pt x="30" y="36"/>
                    <a:pt x="30" y="36"/>
                    <a:pt x="30" y="36"/>
                  </a:cubicBezTo>
                  <a:cubicBezTo>
                    <a:pt x="29" y="36"/>
                    <a:pt x="29" y="36"/>
                    <a:pt x="29" y="36"/>
                  </a:cubicBezTo>
                  <a:cubicBezTo>
                    <a:pt x="29" y="36"/>
                    <a:pt x="29" y="36"/>
                    <a:pt x="29" y="36"/>
                  </a:cubicBezTo>
                  <a:moveTo>
                    <a:pt x="30" y="35"/>
                  </a:moveTo>
                  <a:cubicBezTo>
                    <a:pt x="30" y="33"/>
                    <a:pt x="30" y="33"/>
                    <a:pt x="30" y="33"/>
                  </a:cubicBezTo>
                  <a:cubicBezTo>
                    <a:pt x="30" y="32"/>
                    <a:pt x="31" y="32"/>
                    <a:pt x="32" y="32"/>
                  </a:cubicBezTo>
                  <a:cubicBezTo>
                    <a:pt x="32" y="32"/>
                    <a:pt x="32" y="32"/>
                    <a:pt x="32" y="32"/>
                  </a:cubicBezTo>
                  <a:cubicBezTo>
                    <a:pt x="32" y="35"/>
                    <a:pt x="32" y="35"/>
                    <a:pt x="32" y="35"/>
                  </a:cubicBezTo>
                  <a:cubicBezTo>
                    <a:pt x="31" y="35"/>
                    <a:pt x="30" y="35"/>
                    <a:pt x="30" y="35"/>
                  </a:cubicBezTo>
                  <a:moveTo>
                    <a:pt x="32" y="35"/>
                  </a:moveTo>
                  <a:cubicBezTo>
                    <a:pt x="32" y="32"/>
                    <a:pt x="32" y="32"/>
                    <a:pt x="32" y="32"/>
                  </a:cubicBezTo>
                  <a:cubicBezTo>
                    <a:pt x="32" y="32"/>
                    <a:pt x="32" y="32"/>
                    <a:pt x="32" y="32"/>
                  </a:cubicBezTo>
                  <a:cubicBezTo>
                    <a:pt x="33" y="31"/>
                    <a:pt x="33" y="31"/>
                    <a:pt x="34" y="31"/>
                  </a:cubicBezTo>
                  <a:cubicBezTo>
                    <a:pt x="34" y="31"/>
                    <a:pt x="34" y="31"/>
                    <a:pt x="34" y="31"/>
                  </a:cubicBezTo>
                  <a:cubicBezTo>
                    <a:pt x="33" y="32"/>
                    <a:pt x="33" y="33"/>
                    <a:pt x="33" y="34"/>
                  </a:cubicBezTo>
                  <a:cubicBezTo>
                    <a:pt x="33" y="34"/>
                    <a:pt x="32" y="34"/>
                    <a:pt x="32" y="35"/>
                  </a:cubicBezTo>
                  <a:moveTo>
                    <a:pt x="34" y="34"/>
                  </a:moveTo>
                  <a:cubicBezTo>
                    <a:pt x="34" y="33"/>
                    <a:pt x="34" y="32"/>
                    <a:pt x="34" y="31"/>
                  </a:cubicBezTo>
                  <a:cubicBezTo>
                    <a:pt x="34" y="31"/>
                    <a:pt x="34" y="31"/>
                    <a:pt x="34" y="31"/>
                  </a:cubicBezTo>
                  <a:cubicBezTo>
                    <a:pt x="34" y="31"/>
                    <a:pt x="35" y="31"/>
                    <a:pt x="35" y="31"/>
                  </a:cubicBezTo>
                  <a:cubicBezTo>
                    <a:pt x="36" y="33"/>
                    <a:pt x="36" y="33"/>
                    <a:pt x="36" y="33"/>
                  </a:cubicBezTo>
                  <a:cubicBezTo>
                    <a:pt x="35" y="33"/>
                    <a:pt x="35" y="34"/>
                    <a:pt x="34" y="34"/>
                  </a:cubicBezTo>
                  <a:moveTo>
                    <a:pt x="8" y="29"/>
                  </a:moveTo>
                  <a:cubicBezTo>
                    <a:pt x="8" y="29"/>
                    <a:pt x="8" y="29"/>
                    <a:pt x="8" y="29"/>
                  </a:cubicBezTo>
                  <a:cubicBezTo>
                    <a:pt x="9" y="29"/>
                    <a:pt x="9" y="29"/>
                    <a:pt x="9" y="29"/>
                  </a:cubicBezTo>
                  <a:cubicBezTo>
                    <a:pt x="9" y="29"/>
                    <a:pt x="9" y="30"/>
                    <a:pt x="9" y="30"/>
                  </a:cubicBezTo>
                  <a:cubicBezTo>
                    <a:pt x="9" y="31"/>
                    <a:pt x="9" y="31"/>
                    <a:pt x="9" y="31"/>
                  </a:cubicBezTo>
                  <a:cubicBezTo>
                    <a:pt x="8" y="30"/>
                    <a:pt x="8" y="30"/>
                    <a:pt x="8" y="29"/>
                  </a:cubicBezTo>
                  <a:cubicBezTo>
                    <a:pt x="8" y="29"/>
                    <a:pt x="8" y="29"/>
                    <a:pt x="8" y="29"/>
                  </a:cubicBezTo>
                  <a:moveTo>
                    <a:pt x="9" y="30"/>
                  </a:moveTo>
                  <a:cubicBezTo>
                    <a:pt x="9" y="30"/>
                    <a:pt x="9" y="29"/>
                    <a:pt x="9" y="29"/>
                  </a:cubicBezTo>
                  <a:cubicBezTo>
                    <a:pt x="9" y="29"/>
                    <a:pt x="9" y="29"/>
                    <a:pt x="9" y="29"/>
                  </a:cubicBezTo>
                  <a:cubicBezTo>
                    <a:pt x="10" y="28"/>
                    <a:pt x="10" y="28"/>
                    <a:pt x="10" y="28"/>
                  </a:cubicBezTo>
                  <a:cubicBezTo>
                    <a:pt x="10" y="29"/>
                    <a:pt x="10" y="29"/>
                    <a:pt x="10" y="30"/>
                  </a:cubicBezTo>
                  <a:cubicBezTo>
                    <a:pt x="10" y="30"/>
                    <a:pt x="10" y="30"/>
                    <a:pt x="10" y="30"/>
                  </a:cubicBezTo>
                  <a:cubicBezTo>
                    <a:pt x="9" y="30"/>
                    <a:pt x="9" y="30"/>
                    <a:pt x="9" y="30"/>
                  </a:cubicBezTo>
                  <a:moveTo>
                    <a:pt x="11" y="30"/>
                  </a:moveTo>
                  <a:cubicBezTo>
                    <a:pt x="11" y="29"/>
                    <a:pt x="11" y="29"/>
                    <a:pt x="11" y="28"/>
                  </a:cubicBezTo>
                  <a:cubicBezTo>
                    <a:pt x="11" y="28"/>
                    <a:pt x="12" y="28"/>
                    <a:pt x="13" y="28"/>
                  </a:cubicBezTo>
                  <a:cubicBezTo>
                    <a:pt x="13" y="29"/>
                    <a:pt x="13" y="29"/>
                    <a:pt x="13" y="29"/>
                  </a:cubicBezTo>
                  <a:cubicBezTo>
                    <a:pt x="12" y="29"/>
                    <a:pt x="11" y="30"/>
                    <a:pt x="11" y="30"/>
                  </a:cubicBezTo>
                  <a:moveTo>
                    <a:pt x="17" y="29"/>
                  </a:moveTo>
                  <a:cubicBezTo>
                    <a:pt x="17" y="27"/>
                    <a:pt x="17" y="27"/>
                    <a:pt x="17" y="27"/>
                  </a:cubicBezTo>
                  <a:cubicBezTo>
                    <a:pt x="18" y="28"/>
                    <a:pt x="18" y="29"/>
                    <a:pt x="18" y="29"/>
                  </a:cubicBezTo>
                  <a:cubicBezTo>
                    <a:pt x="18" y="29"/>
                    <a:pt x="18" y="29"/>
                    <a:pt x="18" y="29"/>
                  </a:cubicBezTo>
                  <a:cubicBezTo>
                    <a:pt x="18" y="29"/>
                    <a:pt x="17" y="29"/>
                    <a:pt x="17" y="29"/>
                  </a:cubicBezTo>
                  <a:moveTo>
                    <a:pt x="13" y="29"/>
                  </a:moveTo>
                  <a:cubicBezTo>
                    <a:pt x="13" y="27"/>
                    <a:pt x="13" y="27"/>
                    <a:pt x="13" y="27"/>
                  </a:cubicBezTo>
                  <a:cubicBezTo>
                    <a:pt x="14" y="27"/>
                    <a:pt x="15" y="27"/>
                    <a:pt x="15" y="27"/>
                  </a:cubicBezTo>
                  <a:cubicBezTo>
                    <a:pt x="15" y="27"/>
                    <a:pt x="15" y="28"/>
                    <a:pt x="15" y="28"/>
                  </a:cubicBezTo>
                  <a:cubicBezTo>
                    <a:pt x="15" y="28"/>
                    <a:pt x="14" y="29"/>
                    <a:pt x="14" y="29"/>
                  </a:cubicBezTo>
                  <a:cubicBezTo>
                    <a:pt x="13" y="29"/>
                    <a:pt x="13" y="29"/>
                    <a:pt x="13" y="29"/>
                  </a:cubicBezTo>
                  <a:cubicBezTo>
                    <a:pt x="13" y="29"/>
                    <a:pt x="13" y="29"/>
                    <a:pt x="13" y="29"/>
                  </a:cubicBezTo>
                  <a:moveTo>
                    <a:pt x="17" y="29"/>
                  </a:moveTo>
                  <a:cubicBezTo>
                    <a:pt x="16" y="28"/>
                    <a:pt x="16" y="28"/>
                    <a:pt x="16" y="28"/>
                  </a:cubicBezTo>
                  <a:cubicBezTo>
                    <a:pt x="15" y="28"/>
                    <a:pt x="15" y="28"/>
                    <a:pt x="15" y="28"/>
                  </a:cubicBezTo>
                  <a:cubicBezTo>
                    <a:pt x="15" y="28"/>
                    <a:pt x="16" y="27"/>
                    <a:pt x="16" y="27"/>
                  </a:cubicBezTo>
                  <a:cubicBezTo>
                    <a:pt x="16" y="27"/>
                    <a:pt x="16" y="27"/>
                    <a:pt x="16" y="27"/>
                  </a:cubicBezTo>
                  <a:cubicBezTo>
                    <a:pt x="17" y="26"/>
                    <a:pt x="17" y="26"/>
                    <a:pt x="17" y="26"/>
                  </a:cubicBezTo>
                  <a:cubicBezTo>
                    <a:pt x="17" y="27"/>
                    <a:pt x="17" y="27"/>
                    <a:pt x="17" y="27"/>
                  </a:cubicBezTo>
                  <a:cubicBezTo>
                    <a:pt x="17" y="29"/>
                    <a:pt x="17" y="29"/>
                    <a:pt x="17" y="29"/>
                  </a:cubicBezTo>
                  <a:moveTo>
                    <a:pt x="25" y="26"/>
                  </a:moveTo>
                  <a:cubicBezTo>
                    <a:pt x="25" y="26"/>
                    <a:pt x="25" y="25"/>
                    <a:pt x="25" y="24"/>
                  </a:cubicBezTo>
                  <a:cubicBezTo>
                    <a:pt x="25" y="24"/>
                    <a:pt x="25" y="24"/>
                    <a:pt x="25" y="23"/>
                  </a:cubicBezTo>
                  <a:cubicBezTo>
                    <a:pt x="25" y="23"/>
                    <a:pt x="25" y="23"/>
                    <a:pt x="25" y="23"/>
                  </a:cubicBezTo>
                  <a:cubicBezTo>
                    <a:pt x="26" y="23"/>
                    <a:pt x="26" y="23"/>
                    <a:pt x="26" y="23"/>
                  </a:cubicBezTo>
                  <a:cubicBezTo>
                    <a:pt x="26" y="23"/>
                    <a:pt x="26" y="24"/>
                    <a:pt x="26" y="25"/>
                  </a:cubicBezTo>
                  <a:cubicBezTo>
                    <a:pt x="26" y="25"/>
                    <a:pt x="26" y="25"/>
                    <a:pt x="26" y="25"/>
                  </a:cubicBezTo>
                  <a:cubicBezTo>
                    <a:pt x="25" y="25"/>
                    <a:pt x="25" y="25"/>
                    <a:pt x="25" y="25"/>
                  </a:cubicBezTo>
                  <a:cubicBezTo>
                    <a:pt x="25" y="26"/>
                    <a:pt x="25" y="26"/>
                    <a:pt x="25" y="26"/>
                  </a:cubicBezTo>
                  <a:cubicBezTo>
                    <a:pt x="25" y="26"/>
                    <a:pt x="25" y="26"/>
                    <a:pt x="25" y="26"/>
                  </a:cubicBezTo>
                  <a:moveTo>
                    <a:pt x="26" y="24"/>
                  </a:moveTo>
                  <a:cubicBezTo>
                    <a:pt x="26" y="24"/>
                    <a:pt x="26" y="23"/>
                    <a:pt x="26" y="22"/>
                  </a:cubicBezTo>
                  <a:cubicBezTo>
                    <a:pt x="27" y="22"/>
                    <a:pt x="27" y="22"/>
                    <a:pt x="27" y="22"/>
                  </a:cubicBezTo>
                  <a:cubicBezTo>
                    <a:pt x="27" y="22"/>
                    <a:pt x="27" y="22"/>
                    <a:pt x="27" y="22"/>
                  </a:cubicBezTo>
                  <a:cubicBezTo>
                    <a:pt x="27" y="23"/>
                    <a:pt x="27" y="23"/>
                    <a:pt x="27" y="24"/>
                  </a:cubicBezTo>
                  <a:cubicBezTo>
                    <a:pt x="26" y="24"/>
                    <a:pt x="26" y="24"/>
                    <a:pt x="26" y="24"/>
                  </a:cubicBezTo>
                  <a:moveTo>
                    <a:pt x="11" y="22"/>
                  </a:moveTo>
                  <a:cubicBezTo>
                    <a:pt x="11" y="22"/>
                    <a:pt x="11" y="22"/>
                    <a:pt x="11" y="22"/>
                  </a:cubicBezTo>
                  <a:cubicBezTo>
                    <a:pt x="12" y="22"/>
                    <a:pt x="12" y="22"/>
                    <a:pt x="12" y="22"/>
                  </a:cubicBezTo>
                  <a:cubicBezTo>
                    <a:pt x="11" y="22"/>
                    <a:pt x="11" y="22"/>
                    <a:pt x="11" y="22"/>
                  </a:cubicBezTo>
                  <a:moveTo>
                    <a:pt x="28" y="24"/>
                  </a:moveTo>
                  <a:cubicBezTo>
                    <a:pt x="28" y="23"/>
                    <a:pt x="28" y="22"/>
                    <a:pt x="28" y="22"/>
                  </a:cubicBezTo>
                  <a:cubicBezTo>
                    <a:pt x="29" y="21"/>
                    <a:pt x="29" y="21"/>
                    <a:pt x="29" y="21"/>
                  </a:cubicBezTo>
                  <a:cubicBezTo>
                    <a:pt x="29" y="22"/>
                    <a:pt x="29" y="23"/>
                    <a:pt x="29" y="23"/>
                  </a:cubicBezTo>
                  <a:cubicBezTo>
                    <a:pt x="29" y="23"/>
                    <a:pt x="28" y="24"/>
                    <a:pt x="28" y="24"/>
                  </a:cubicBezTo>
                  <a:moveTo>
                    <a:pt x="30" y="23"/>
                  </a:moveTo>
                  <a:cubicBezTo>
                    <a:pt x="30" y="22"/>
                    <a:pt x="30" y="22"/>
                    <a:pt x="30" y="21"/>
                  </a:cubicBezTo>
                  <a:cubicBezTo>
                    <a:pt x="31" y="21"/>
                    <a:pt x="31" y="21"/>
                    <a:pt x="31" y="21"/>
                  </a:cubicBezTo>
                  <a:cubicBezTo>
                    <a:pt x="31" y="23"/>
                    <a:pt x="31" y="23"/>
                    <a:pt x="31" y="23"/>
                  </a:cubicBezTo>
                  <a:cubicBezTo>
                    <a:pt x="30" y="23"/>
                    <a:pt x="30" y="23"/>
                    <a:pt x="30" y="23"/>
                  </a:cubicBezTo>
                  <a:cubicBezTo>
                    <a:pt x="30" y="23"/>
                    <a:pt x="30" y="23"/>
                    <a:pt x="30" y="23"/>
                  </a:cubicBezTo>
                  <a:moveTo>
                    <a:pt x="31" y="23"/>
                  </a:moveTo>
                  <a:cubicBezTo>
                    <a:pt x="32" y="21"/>
                    <a:pt x="32" y="21"/>
                    <a:pt x="32" y="21"/>
                  </a:cubicBezTo>
                  <a:cubicBezTo>
                    <a:pt x="32" y="20"/>
                    <a:pt x="32" y="20"/>
                    <a:pt x="32" y="20"/>
                  </a:cubicBezTo>
                  <a:cubicBezTo>
                    <a:pt x="32" y="21"/>
                    <a:pt x="32" y="22"/>
                    <a:pt x="32" y="22"/>
                  </a:cubicBezTo>
                  <a:cubicBezTo>
                    <a:pt x="31" y="23"/>
                    <a:pt x="31" y="23"/>
                    <a:pt x="31" y="23"/>
                  </a:cubicBezTo>
                  <a:moveTo>
                    <a:pt x="10" y="23"/>
                  </a:moveTo>
                  <a:cubicBezTo>
                    <a:pt x="10" y="23"/>
                    <a:pt x="10" y="23"/>
                    <a:pt x="10" y="23"/>
                  </a:cubicBezTo>
                  <a:cubicBezTo>
                    <a:pt x="10" y="20"/>
                    <a:pt x="10" y="20"/>
                    <a:pt x="10" y="20"/>
                  </a:cubicBezTo>
                  <a:cubicBezTo>
                    <a:pt x="10" y="21"/>
                    <a:pt x="10" y="21"/>
                    <a:pt x="11" y="21"/>
                  </a:cubicBezTo>
                  <a:cubicBezTo>
                    <a:pt x="11" y="21"/>
                    <a:pt x="11" y="21"/>
                    <a:pt x="11" y="21"/>
                  </a:cubicBezTo>
                  <a:cubicBezTo>
                    <a:pt x="11" y="22"/>
                    <a:pt x="11" y="22"/>
                    <a:pt x="11" y="22"/>
                  </a:cubicBezTo>
                  <a:cubicBezTo>
                    <a:pt x="10" y="23"/>
                    <a:pt x="10" y="23"/>
                    <a:pt x="10" y="23"/>
                  </a:cubicBezTo>
                  <a:moveTo>
                    <a:pt x="9" y="22"/>
                  </a:moveTo>
                  <a:cubicBezTo>
                    <a:pt x="9" y="22"/>
                    <a:pt x="8" y="21"/>
                    <a:pt x="8" y="21"/>
                  </a:cubicBezTo>
                  <a:cubicBezTo>
                    <a:pt x="8" y="20"/>
                    <a:pt x="8" y="19"/>
                    <a:pt x="8" y="18"/>
                  </a:cubicBezTo>
                  <a:cubicBezTo>
                    <a:pt x="8" y="19"/>
                    <a:pt x="9" y="19"/>
                    <a:pt x="9" y="20"/>
                  </a:cubicBezTo>
                  <a:cubicBezTo>
                    <a:pt x="9" y="20"/>
                    <a:pt x="9" y="20"/>
                    <a:pt x="9" y="20"/>
                  </a:cubicBezTo>
                  <a:cubicBezTo>
                    <a:pt x="9" y="22"/>
                    <a:pt x="9" y="22"/>
                    <a:pt x="9" y="22"/>
                  </a:cubicBezTo>
                  <a:moveTo>
                    <a:pt x="7" y="20"/>
                  </a:moveTo>
                  <a:cubicBezTo>
                    <a:pt x="7" y="20"/>
                    <a:pt x="6" y="19"/>
                    <a:pt x="6" y="19"/>
                  </a:cubicBezTo>
                  <a:cubicBezTo>
                    <a:pt x="6" y="19"/>
                    <a:pt x="6" y="19"/>
                    <a:pt x="6" y="19"/>
                  </a:cubicBezTo>
                  <a:cubicBezTo>
                    <a:pt x="6" y="17"/>
                    <a:pt x="6" y="17"/>
                    <a:pt x="6" y="17"/>
                  </a:cubicBezTo>
                  <a:cubicBezTo>
                    <a:pt x="6" y="17"/>
                    <a:pt x="7" y="18"/>
                    <a:pt x="7" y="18"/>
                  </a:cubicBezTo>
                  <a:cubicBezTo>
                    <a:pt x="7" y="18"/>
                    <a:pt x="7" y="18"/>
                    <a:pt x="7" y="18"/>
                  </a:cubicBezTo>
                  <a:cubicBezTo>
                    <a:pt x="7" y="19"/>
                    <a:pt x="7" y="19"/>
                    <a:pt x="7" y="20"/>
                  </a:cubicBezTo>
                  <a:moveTo>
                    <a:pt x="5" y="18"/>
                  </a:moveTo>
                  <a:cubicBezTo>
                    <a:pt x="5" y="18"/>
                    <a:pt x="5" y="17"/>
                    <a:pt x="4" y="17"/>
                  </a:cubicBezTo>
                  <a:cubicBezTo>
                    <a:pt x="4" y="16"/>
                    <a:pt x="4" y="16"/>
                    <a:pt x="4" y="15"/>
                  </a:cubicBezTo>
                  <a:cubicBezTo>
                    <a:pt x="4" y="15"/>
                    <a:pt x="5" y="16"/>
                    <a:pt x="5" y="16"/>
                  </a:cubicBezTo>
                  <a:cubicBezTo>
                    <a:pt x="5" y="18"/>
                    <a:pt x="5" y="18"/>
                    <a:pt x="5" y="18"/>
                  </a:cubicBezTo>
                  <a:moveTo>
                    <a:pt x="26" y="16"/>
                  </a:moveTo>
                  <a:cubicBezTo>
                    <a:pt x="27" y="14"/>
                    <a:pt x="27" y="14"/>
                    <a:pt x="27" y="14"/>
                  </a:cubicBezTo>
                  <a:cubicBezTo>
                    <a:pt x="27" y="14"/>
                    <a:pt x="27" y="15"/>
                    <a:pt x="27" y="16"/>
                  </a:cubicBezTo>
                  <a:cubicBezTo>
                    <a:pt x="26" y="16"/>
                    <a:pt x="26" y="16"/>
                    <a:pt x="26" y="16"/>
                  </a:cubicBezTo>
                  <a:moveTo>
                    <a:pt x="4" y="17"/>
                  </a:moveTo>
                  <a:cubicBezTo>
                    <a:pt x="3" y="16"/>
                    <a:pt x="3" y="16"/>
                    <a:pt x="3" y="16"/>
                  </a:cubicBezTo>
                  <a:cubicBezTo>
                    <a:pt x="3" y="16"/>
                    <a:pt x="3" y="16"/>
                    <a:pt x="3" y="16"/>
                  </a:cubicBezTo>
                  <a:cubicBezTo>
                    <a:pt x="3" y="16"/>
                    <a:pt x="3" y="15"/>
                    <a:pt x="3" y="15"/>
                  </a:cubicBezTo>
                  <a:cubicBezTo>
                    <a:pt x="2" y="14"/>
                    <a:pt x="2" y="14"/>
                    <a:pt x="2" y="12"/>
                  </a:cubicBezTo>
                  <a:cubicBezTo>
                    <a:pt x="2" y="13"/>
                    <a:pt x="3" y="14"/>
                    <a:pt x="3" y="14"/>
                  </a:cubicBezTo>
                  <a:cubicBezTo>
                    <a:pt x="3" y="15"/>
                    <a:pt x="4" y="16"/>
                    <a:pt x="4" y="17"/>
                  </a:cubicBezTo>
                  <a:moveTo>
                    <a:pt x="28" y="15"/>
                  </a:moveTo>
                  <a:cubicBezTo>
                    <a:pt x="27" y="14"/>
                    <a:pt x="27" y="13"/>
                    <a:pt x="27" y="13"/>
                  </a:cubicBezTo>
                  <a:cubicBezTo>
                    <a:pt x="28" y="10"/>
                    <a:pt x="28" y="10"/>
                    <a:pt x="28" y="10"/>
                  </a:cubicBezTo>
                  <a:cubicBezTo>
                    <a:pt x="28" y="12"/>
                    <a:pt x="28" y="12"/>
                    <a:pt x="28" y="12"/>
                  </a:cubicBezTo>
                  <a:cubicBezTo>
                    <a:pt x="28" y="12"/>
                    <a:pt x="28" y="12"/>
                    <a:pt x="28" y="12"/>
                  </a:cubicBezTo>
                  <a:cubicBezTo>
                    <a:pt x="28" y="13"/>
                    <a:pt x="28" y="14"/>
                    <a:pt x="28" y="15"/>
                  </a:cubicBezTo>
                  <a:moveTo>
                    <a:pt x="28" y="11"/>
                  </a:moveTo>
                  <a:cubicBezTo>
                    <a:pt x="28" y="9"/>
                    <a:pt x="28" y="9"/>
                    <a:pt x="28" y="9"/>
                  </a:cubicBezTo>
                  <a:cubicBezTo>
                    <a:pt x="29" y="6"/>
                    <a:pt x="29" y="6"/>
                    <a:pt x="29" y="6"/>
                  </a:cubicBezTo>
                  <a:cubicBezTo>
                    <a:pt x="29" y="7"/>
                    <a:pt x="29" y="8"/>
                    <a:pt x="29" y="9"/>
                  </a:cubicBezTo>
                  <a:cubicBezTo>
                    <a:pt x="29" y="10"/>
                    <a:pt x="29" y="11"/>
                    <a:pt x="28" y="11"/>
                  </a:cubicBezTo>
                  <a:moveTo>
                    <a:pt x="29" y="7"/>
                  </a:moveTo>
                  <a:cubicBezTo>
                    <a:pt x="29" y="7"/>
                    <a:pt x="29" y="6"/>
                    <a:pt x="29" y="5"/>
                  </a:cubicBezTo>
                  <a:cubicBezTo>
                    <a:pt x="29" y="3"/>
                    <a:pt x="29" y="3"/>
                    <a:pt x="29" y="3"/>
                  </a:cubicBezTo>
                  <a:cubicBezTo>
                    <a:pt x="29" y="4"/>
                    <a:pt x="29" y="5"/>
                    <a:pt x="30" y="6"/>
                  </a:cubicBezTo>
                  <a:cubicBezTo>
                    <a:pt x="30" y="6"/>
                    <a:pt x="29" y="7"/>
                    <a:pt x="29" y="7"/>
                  </a:cubicBezTo>
                  <a:moveTo>
                    <a:pt x="19" y="20"/>
                  </a:moveTo>
                  <a:cubicBezTo>
                    <a:pt x="19" y="19"/>
                    <a:pt x="19" y="19"/>
                    <a:pt x="19" y="19"/>
                  </a:cubicBezTo>
                  <a:cubicBezTo>
                    <a:pt x="19" y="15"/>
                    <a:pt x="19" y="10"/>
                    <a:pt x="20" y="5"/>
                  </a:cubicBezTo>
                  <a:cubicBezTo>
                    <a:pt x="29" y="1"/>
                    <a:pt x="29" y="1"/>
                    <a:pt x="29" y="1"/>
                  </a:cubicBezTo>
                  <a:cubicBezTo>
                    <a:pt x="25" y="16"/>
                    <a:pt x="25" y="16"/>
                    <a:pt x="25" y="16"/>
                  </a:cubicBezTo>
                  <a:cubicBezTo>
                    <a:pt x="25" y="17"/>
                    <a:pt x="25" y="17"/>
                    <a:pt x="25" y="17"/>
                  </a:cubicBezTo>
                  <a:cubicBezTo>
                    <a:pt x="25" y="17"/>
                    <a:pt x="25" y="17"/>
                    <a:pt x="25" y="17"/>
                  </a:cubicBezTo>
                  <a:cubicBezTo>
                    <a:pt x="25" y="17"/>
                    <a:pt x="25" y="17"/>
                    <a:pt x="25"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8" y="16"/>
                    <a:pt x="30" y="16"/>
                    <a:pt x="31" y="15"/>
                  </a:cubicBezTo>
                  <a:cubicBezTo>
                    <a:pt x="31" y="16"/>
                    <a:pt x="32" y="18"/>
                    <a:pt x="32" y="19"/>
                  </a:cubicBezTo>
                  <a:cubicBezTo>
                    <a:pt x="32" y="20"/>
                    <a:pt x="32" y="20"/>
                    <a:pt x="32" y="20"/>
                  </a:cubicBezTo>
                  <a:cubicBezTo>
                    <a:pt x="27" y="21"/>
                    <a:pt x="27" y="21"/>
                    <a:pt x="27" y="21"/>
                  </a:cubicBezTo>
                  <a:cubicBezTo>
                    <a:pt x="26" y="21"/>
                    <a:pt x="25" y="22"/>
                    <a:pt x="25" y="22"/>
                  </a:cubicBezTo>
                  <a:cubicBezTo>
                    <a:pt x="25" y="22"/>
                    <a:pt x="25" y="22"/>
                    <a:pt x="25"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4"/>
                    <a:pt x="24" y="24"/>
                  </a:cubicBezTo>
                  <a:cubicBezTo>
                    <a:pt x="24" y="25"/>
                    <a:pt x="24" y="25"/>
                    <a:pt x="25" y="26"/>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8" y="26"/>
                    <a:pt x="30" y="26"/>
                    <a:pt x="31" y="25"/>
                  </a:cubicBezTo>
                  <a:cubicBezTo>
                    <a:pt x="32" y="25"/>
                    <a:pt x="33" y="25"/>
                    <a:pt x="33" y="25"/>
                  </a:cubicBezTo>
                  <a:cubicBezTo>
                    <a:pt x="34" y="26"/>
                    <a:pt x="35" y="29"/>
                    <a:pt x="35" y="30"/>
                  </a:cubicBezTo>
                  <a:cubicBezTo>
                    <a:pt x="34" y="30"/>
                    <a:pt x="32" y="31"/>
                    <a:pt x="27" y="32"/>
                  </a:cubicBezTo>
                  <a:cubicBezTo>
                    <a:pt x="27" y="32"/>
                    <a:pt x="27" y="32"/>
                    <a:pt x="27" y="32"/>
                  </a:cubicBezTo>
                  <a:cubicBezTo>
                    <a:pt x="27" y="32"/>
                    <a:pt x="27" y="32"/>
                    <a:pt x="27" y="32"/>
                  </a:cubicBezTo>
                  <a:cubicBezTo>
                    <a:pt x="27" y="33"/>
                    <a:pt x="27" y="33"/>
                    <a:pt x="27" y="33"/>
                  </a:cubicBezTo>
                  <a:cubicBezTo>
                    <a:pt x="27" y="33"/>
                    <a:pt x="27" y="33"/>
                    <a:pt x="27" y="33"/>
                  </a:cubicBezTo>
                  <a:cubicBezTo>
                    <a:pt x="27" y="33"/>
                    <a:pt x="27" y="33"/>
                    <a:pt x="27" y="33"/>
                  </a:cubicBezTo>
                  <a:cubicBezTo>
                    <a:pt x="28" y="35"/>
                    <a:pt x="28" y="36"/>
                    <a:pt x="28" y="37"/>
                  </a:cubicBezTo>
                  <a:cubicBezTo>
                    <a:pt x="29" y="38"/>
                    <a:pt x="29" y="38"/>
                    <a:pt x="30" y="40"/>
                  </a:cubicBezTo>
                  <a:cubicBezTo>
                    <a:pt x="28" y="40"/>
                    <a:pt x="26" y="40"/>
                    <a:pt x="24" y="42"/>
                  </a:cubicBezTo>
                  <a:cubicBezTo>
                    <a:pt x="23" y="39"/>
                    <a:pt x="23" y="38"/>
                    <a:pt x="22" y="35"/>
                  </a:cubicBezTo>
                  <a:cubicBezTo>
                    <a:pt x="21" y="35"/>
                    <a:pt x="21" y="35"/>
                    <a:pt x="21" y="35"/>
                  </a:cubicBezTo>
                  <a:cubicBezTo>
                    <a:pt x="21" y="35"/>
                    <a:pt x="21" y="35"/>
                    <a:pt x="21" y="35"/>
                  </a:cubicBezTo>
                  <a:cubicBezTo>
                    <a:pt x="21" y="35"/>
                    <a:pt x="21" y="35"/>
                    <a:pt x="21" y="35"/>
                  </a:cubicBezTo>
                  <a:cubicBezTo>
                    <a:pt x="16" y="36"/>
                    <a:pt x="13" y="37"/>
                    <a:pt x="12" y="38"/>
                  </a:cubicBezTo>
                  <a:cubicBezTo>
                    <a:pt x="12" y="36"/>
                    <a:pt x="11" y="34"/>
                    <a:pt x="11" y="33"/>
                  </a:cubicBezTo>
                  <a:cubicBezTo>
                    <a:pt x="12" y="32"/>
                    <a:pt x="16" y="31"/>
                    <a:pt x="19"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7"/>
                    <a:pt x="18" y="26"/>
                    <a:pt x="18" y="26"/>
                  </a:cubicBezTo>
                  <a:cubicBezTo>
                    <a:pt x="17" y="26"/>
                    <a:pt x="17" y="26"/>
                    <a:pt x="17" y="26"/>
                  </a:cubicBezTo>
                  <a:cubicBezTo>
                    <a:pt x="17" y="26"/>
                    <a:pt x="17" y="26"/>
                    <a:pt x="17" y="26"/>
                  </a:cubicBezTo>
                  <a:cubicBezTo>
                    <a:pt x="17" y="25"/>
                    <a:pt x="17" y="25"/>
                    <a:pt x="17" y="25"/>
                  </a:cubicBezTo>
                  <a:cubicBezTo>
                    <a:pt x="17" y="25"/>
                    <a:pt x="17" y="25"/>
                    <a:pt x="17" y="25"/>
                  </a:cubicBezTo>
                  <a:cubicBezTo>
                    <a:pt x="16" y="25"/>
                    <a:pt x="16" y="25"/>
                    <a:pt x="16" y="25"/>
                  </a:cubicBezTo>
                  <a:cubicBezTo>
                    <a:pt x="16" y="25"/>
                    <a:pt x="16" y="25"/>
                    <a:pt x="16" y="25"/>
                  </a:cubicBezTo>
                  <a:cubicBezTo>
                    <a:pt x="16" y="26"/>
                    <a:pt x="16" y="26"/>
                    <a:pt x="16" y="26"/>
                  </a:cubicBezTo>
                  <a:cubicBezTo>
                    <a:pt x="13" y="27"/>
                    <a:pt x="10" y="27"/>
                    <a:pt x="8" y="28"/>
                  </a:cubicBezTo>
                  <a:cubicBezTo>
                    <a:pt x="7" y="27"/>
                    <a:pt x="7" y="26"/>
                    <a:pt x="7" y="24"/>
                  </a:cubicBezTo>
                  <a:cubicBezTo>
                    <a:pt x="8" y="24"/>
                    <a:pt x="9" y="24"/>
                    <a:pt x="9" y="24"/>
                  </a:cubicBezTo>
                  <a:cubicBezTo>
                    <a:pt x="9" y="24"/>
                    <a:pt x="9" y="24"/>
                    <a:pt x="9" y="24"/>
                  </a:cubicBezTo>
                  <a:cubicBezTo>
                    <a:pt x="10" y="24"/>
                    <a:pt x="10" y="24"/>
                    <a:pt x="10" y="24"/>
                  </a:cubicBezTo>
                  <a:cubicBezTo>
                    <a:pt x="10" y="24"/>
                    <a:pt x="10" y="24"/>
                    <a:pt x="10" y="24"/>
                  </a:cubicBezTo>
                  <a:cubicBezTo>
                    <a:pt x="10" y="24"/>
                    <a:pt x="10" y="24"/>
                    <a:pt x="10" y="24"/>
                  </a:cubicBezTo>
                  <a:cubicBezTo>
                    <a:pt x="11" y="23"/>
                    <a:pt x="12" y="23"/>
                    <a:pt x="12" y="23"/>
                  </a:cubicBezTo>
                  <a:cubicBezTo>
                    <a:pt x="13" y="23"/>
                    <a:pt x="13" y="23"/>
                    <a:pt x="13" y="23"/>
                  </a:cubicBezTo>
                  <a:cubicBezTo>
                    <a:pt x="13" y="22"/>
                    <a:pt x="13" y="22"/>
                    <a:pt x="13" y="22"/>
                  </a:cubicBezTo>
                  <a:cubicBezTo>
                    <a:pt x="13" y="22"/>
                    <a:pt x="13" y="22"/>
                    <a:pt x="13" y="22"/>
                  </a:cubicBezTo>
                  <a:cubicBezTo>
                    <a:pt x="13" y="22"/>
                    <a:pt x="13" y="22"/>
                    <a:pt x="13" y="22"/>
                  </a:cubicBezTo>
                  <a:cubicBezTo>
                    <a:pt x="10" y="19"/>
                    <a:pt x="5" y="15"/>
                    <a:pt x="2" y="11"/>
                  </a:cubicBezTo>
                  <a:cubicBezTo>
                    <a:pt x="3" y="10"/>
                    <a:pt x="7" y="9"/>
                    <a:pt x="8" y="9"/>
                  </a:cubicBezTo>
                  <a:cubicBezTo>
                    <a:pt x="9" y="10"/>
                    <a:pt x="16" y="17"/>
                    <a:pt x="18" y="20"/>
                  </a:cubicBezTo>
                  <a:cubicBezTo>
                    <a:pt x="19" y="20"/>
                    <a:pt x="19" y="20"/>
                    <a:pt x="19" y="20"/>
                  </a:cubicBezTo>
                  <a:moveTo>
                    <a:pt x="29" y="0"/>
                  </a:moveTo>
                  <a:cubicBezTo>
                    <a:pt x="20" y="4"/>
                    <a:pt x="20" y="4"/>
                    <a:pt x="20" y="4"/>
                  </a:cubicBezTo>
                  <a:cubicBezTo>
                    <a:pt x="19" y="4"/>
                    <a:pt x="19" y="4"/>
                    <a:pt x="19" y="4"/>
                  </a:cubicBezTo>
                  <a:cubicBezTo>
                    <a:pt x="19" y="9"/>
                    <a:pt x="18" y="14"/>
                    <a:pt x="18" y="18"/>
                  </a:cubicBezTo>
                  <a:cubicBezTo>
                    <a:pt x="15" y="15"/>
                    <a:pt x="9" y="8"/>
                    <a:pt x="9" y="8"/>
                  </a:cubicBezTo>
                  <a:cubicBezTo>
                    <a:pt x="8" y="8"/>
                    <a:pt x="8" y="8"/>
                    <a:pt x="8" y="8"/>
                  </a:cubicBezTo>
                  <a:cubicBezTo>
                    <a:pt x="8" y="8"/>
                    <a:pt x="2" y="9"/>
                    <a:pt x="1" y="11"/>
                  </a:cubicBezTo>
                  <a:cubicBezTo>
                    <a:pt x="1" y="11"/>
                    <a:pt x="1" y="11"/>
                    <a:pt x="1" y="11"/>
                  </a:cubicBezTo>
                  <a:cubicBezTo>
                    <a:pt x="0" y="12"/>
                    <a:pt x="0" y="12"/>
                    <a:pt x="0" y="12"/>
                  </a:cubicBezTo>
                  <a:cubicBezTo>
                    <a:pt x="1" y="14"/>
                    <a:pt x="1" y="14"/>
                    <a:pt x="2" y="15"/>
                  </a:cubicBezTo>
                  <a:cubicBezTo>
                    <a:pt x="2" y="15"/>
                    <a:pt x="2" y="15"/>
                    <a:pt x="2" y="15"/>
                  </a:cubicBezTo>
                  <a:cubicBezTo>
                    <a:pt x="1" y="16"/>
                    <a:pt x="3" y="17"/>
                    <a:pt x="3" y="17"/>
                  </a:cubicBezTo>
                  <a:cubicBezTo>
                    <a:pt x="3" y="18"/>
                    <a:pt x="3" y="18"/>
                    <a:pt x="3" y="18"/>
                  </a:cubicBezTo>
                  <a:cubicBezTo>
                    <a:pt x="4" y="19"/>
                    <a:pt x="6" y="20"/>
                    <a:pt x="7" y="21"/>
                  </a:cubicBezTo>
                  <a:cubicBezTo>
                    <a:pt x="7" y="22"/>
                    <a:pt x="7" y="22"/>
                    <a:pt x="7" y="22"/>
                  </a:cubicBezTo>
                  <a:cubicBezTo>
                    <a:pt x="8" y="22"/>
                    <a:pt x="8" y="22"/>
                    <a:pt x="8" y="22"/>
                  </a:cubicBezTo>
                  <a:cubicBezTo>
                    <a:pt x="8" y="22"/>
                    <a:pt x="8" y="22"/>
                    <a:pt x="8" y="22"/>
                  </a:cubicBezTo>
                  <a:cubicBezTo>
                    <a:pt x="9" y="23"/>
                    <a:pt x="9" y="23"/>
                    <a:pt x="9" y="23"/>
                  </a:cubicBezTo>
                  <a:cubicBezTo>
                    <a:pt x="8" y="23"/>
                    <a:pt x="7" y="23"/>
                    <a:pt x="6" y="24"/>
                  </a:cubicBezTo>
                  <a:cubicBezTo>
                    <a:pt x="6" y="24"/>
                    <a:pt x="6" y="24"/>
                    <a:pt x="6" y="24"/>
                  </a:cubicBezTo>
                  <a:cubicBezTo>
                    <a:pt x="6" y="26"/>
                    <a:pt x="6" y="27"/>
                    <a:pt x="7" y="29"/>
                  </a:cubicBezTo>
                  <a:cubicBezTo>
                    <a:pt x="7" y="29"/>
                    <a:pt x="7" y="29"/>
                    <a:pt x="7" y="29"/>
                  </a:cubicBezTo>
                  <a:cubicBezTo>
                    <a:pt x="7" y="30"/>
                    <a:pt x="7" y="31"/>
                    <a:pt x="8" y="31"/>
                  </a:cubicBezTo>
                  <a:cubicBezTo>
                    <a:pt x="8" y="32"/>
                    <a:pt x="8" y="32"/>
                    <a:pt x="8" y="32"/>
                  </a:cubicBezTo>
                  <a:cubicBezTo>
                    <a:pt x="9" y="32"/>
                    <a:pt x="9" y="32"/>
                    <a:pt x="9" y="32"/>
                  </a:cubicBezTo>
                  <a:cubicBezTo>
                    <a:pt x="9" y="31"/>
                    <a:pt x="10" y="31"/>
                    <a:pt x="11" y="31"/>
                  </a:cubicBezTo>
                  <a:cubicBezTo>
                    <a:pt x="11" y="31"/>
                    <a:pt x="12" y="30"/>
                    <a:pt x="14" y="30"/>
                  </a:cubicBezTo>
                  <a:cubicBezTo>
                    <a:pt x="14" y="30"/>
                    <a:pt x="14" y="30"/>
                    <a:pt x="14" y="30"/>
                  </a:cubicBezTo>
                  <a:cubicBezTo>
                    <a:pt x="16" y="29"/>
                    <a:pt x="16" y="29"/>
                    <a:pt x="16" y="29"/>
                  </a:cubicBezTo>
                  <a:cubicBezTo>
                    <a:pt x="16" y="29"/>
                    <a:pt x="16" y="29"/>
                    <a:pt x="16" y="29"/>
                  </a:cubicBezTo>
                  <a:cubicBezTo>
                    <a:pt x="16" y="30"/>
                    <a:pt x="16" y="30"/>
                    <a:pt x="16" y="30"/>
                  </a:cubicBezTo>
                  <a:cubicBezTo>
                    <a:pt x="12" y="31"/>
                    <a:pt x="10" y="32"/>
                    <a:pt x="10" y="32"/>
                  </a:cubicBezTo>
                  <a:cubicBezTo>
                    <a:pt x="10" y="32"/>
                    <a:pt x="10" y="32"/>
                    <a:pt x="10" y="32"/>
                  </a:cubicBezTo>
                  <a:cubicBezTo>
                    <a:pt x="10" y="33"/>
                    <a:pt x="10" y="33"/>
                    <a:pt x="10" y="33"/>
                  </a:cubicBezTo>
                  <a:cubicBezTo>
                    <a:pt x="10" y="34"/>
                    <a:pt x="11" y="36"/>
                    <a:pt x="11" y="38"/>
                  </a:cubicBezTo>
                  <a:cubicBezTo>
                    <a:pt x="11" y="38"/>
                    <a:pt x="11" y="38"/>
                    <a:pt x="11" y="38"/>
                  </a:cubicBezTo>
                  <a:cubicBezTo>
                    <a:pt x="11" y="39"/>
                    <a:pt x="11" y="39"/>
                    <a:pt x="11" y="39"/>
                  </a:cubicBezTo>
                  <a:cubicBezTo>
                    <a:pt x="12" y="40"/>
                    <a:pt x="13" y="41"/>
                    <a:pt x="14" y="42"/>
                  </a:cubicBezTo>
                  <a:cubicBezTo>
                    <a:pt x="14" y="42"/>
                    <a:pt x="14" y="42"/>
                    <a:pt x="14" y="42"/>
                  </a:cubicBezTo>
                  <a:cubicBezTo>
                    <a:pt x="15" y="42"/>
                    <a:pt x="15" y="42"/>
                    <a:pt x="15" y="42"/>
                  </a:cubicBezTo>
                  <a:cubicBezTo>
                    <a:pt x="17" y="41"/>
                    <a:pt x="19" y="40"/>
                    <a:pt x="21" y="39"/>
                  </a:cubicBezTo>
                  <a:cubicBezTo>
                    <a:pt x="22" y="41"/>
                    <a:pt x="23" y="43"/>
                    <a:pt x="24" y="45"/>
                  </a:cubicBezTo>
                  <a:cubicBezTo>
                    <a:pt x="24" y="46"/>
                    <a:pt x="25" y="47"/>
                    <a:pt x="25" y="47"/>
                  </a:cubicBezTo>
                  <a:cubicBezTo>
                    <a:pt x="25" y="48"/>
                    <a:pt x="25" y="48"/>
                    <a:pt x="25" y="48"/>
                  </a:cubicBezTo>
                  <a:cubicBezTo>
                    <a:pt x="25" y="48"/>
                    <a:pt x="25" y="48"/>
                    <a:pt x="25" y="48"/>
                  </a:cubicBezTo>
                  <a:cubicBezTo>
                    <a:pt x="25" y="47"/>
                    <a:pt x="25" y="47"/>
                    <a:pt x="25" y="47"/>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7"/>
                    <a:pt x="26" y="47"/>
                    <a:pt x="26" y="47"/>
                  </a:cubicBezTo>
                  <a:cubicBezTo>
                    <a:pt x="27" y="47"/>
                    <a:pt x="28" y="46"/>
                    <a:pt x="29" y="46"/>
                  </a:cubicBezTo>
                  <a:cubicBezTo>
                    <a:pt x="29" y="46"/>
                    <a:pt x="29" y="46"/>
                    <a:pt x="29" y="46"/>
                  </a:cubicBezTo>
                  <a:cubicBezTo>
                    <a:pt x="30" y="46"/>
                    <a:pt x="30" y="46"/>
                    <a:pt x="30" y="46"/>
                  </a:cubicBezTo>
                  <a:cubicBezTo>
                    <a:pt x="30" y="46"/>
                    <a:pt x="30" y="46"/>
                    <a:pt x="30" y="46"/>
                  </a:cubicBezTo>
                  <a:cubicBezTo>
                    <a:pt x="30" y="46"/>
                    <a:pt x="30" y="46"/>
                    <a:pt x="30" y="46"/>
                  </a:cubicBezTo>
                  <a:cubicBezTo>
                    <a:pt x="30" y="45"/>
                    <a:pt x="31" y="45"/>
                    <a:pt x="32" y="45"/>
                  </a:cubicBezTo>
                  <a:cubicBezTo>
                    <a:pt x="32" y="44"/>
                    <a:pt x="32" y="44"/>
                    <a:pt x="32" y="44"/>
                  </a:cubicBezTo>
                  <a:cubicBezTo>
                    <a:pt x="32" y="44"/>
                    <a:pt x="32" y="44"/>
                    <a:pt x="32" y="44"/>
                  </a:cubicBezTo>
                  <a:cubicBezTo>
                    <a:pt x="31" y="43"/>
                    <a:pt x="31" y="42"/>
                    <a:pt x="30" y="40"/>
                  </a:cubicBezTo>
                  <a:cubicBezTo>
                    <a:pt x="31" y="40"/>
                    <a:pt x="31" y="40"/>
                    <a:pt x="31" y="40"/>
                  </a:cubicBezTo>
                  <a:cubicBezTo>
                    <a:pt x="31" y="40"/>
                    <a:pt x="31" y="40"/>
                    <a:pt x="31" y="40"/>
                  </a:cubicBezTo>
                  <a:cubicBezTo>
                    <a:pt x="30" y="39"/>
                    <a:pt x="30" y="38"/>
                    <a:pt x="29" y="37"/>
                  </a:cubicBezTo>
                  <a:cubicBezTo>
                    <a:pt x="30" y="37"/>
                    <a:pt x="30" y="37"/>
                    <a:pt x="30" y="37"/>
                  </a:cubicBezTo>
                  <a:cubicBezTo>
                    <a:pt x="30" y="36"/>
                    <a:pt x="35" y="34"/>
                    <a:pt x="36" y="34"/>
                  </a:cubicBezTo>
                  <a:cubicBezTo>
                    <a:pt x="37" y="34"/>
                    <a:pt x="37" y="34"/>
                    <a:pt x="37" y="34"/>
                  </a:cubicBezTo>
                  <a:cubicBezTo>
                    <a:pt x="36" y="30"/>
                    <a:pt x="36" y="30"/>
                    <a:pt x="36" y="30"/>
                  </a:cubicBezTo>
                  <a:cubicBezTo>
                    <a:pt x="36" y="30"/>
                    <a:pt x="36" y="30"/>
                    <a:pt x="36" y="30"/>
                  </a:cubicBezTo>
                  <a:cubicBezTo>
                    <a:pt x="36" y="30"/>
                    <a:pt x="35" y="25"/>
                    <a:pt x="34" y="24"/>
                  </a:cubicBezTo>
                  <a:cubicBezTo>
                    <a:pt x="34" y="23"/>
                    <a:pt x="34" y="23"/>
                    <a:pt x="34" y="23"/>
                  </a:cubicBezTo>
                  <a:cubicBezTo>
                    <a:pt x="33" y="24"/>
                    <a:pt x="33" y="24"/>
                    <a:pt x="33" y="24"/>
                  </a:cubicBezTo>
                  <a:cubicBezTo>
                    <a:pt x="33" y="24"/>
                    <a:pt x="32" y="24"/>
                    <a:pt x="31" y="24"/>
                  </a:cubicBezTo>
                  <a:cubicBezTo>
                    <a:pt x="30" y="25"/>
                    <a:pt x="28" y="25"/>
                    <a:pt x="26" y="26"/>
                  </a:cubicBezTo>
                  <a:cubicBezTo>
                    <a:pt x="26" y="26"/>
                    <a:pt x="26" y="26"/>
                    <a:pt x="26" y="26"/>
                  </a:cubicBezTo>
                  <a:cubicBezTo>
                    <a:pt x="26" y="25"/>
                    <a:pt x="26" y="25"/>
                    <a:pt x="26" y="25"/>
                  </a:cubicBezTo>
                  <a:cubicBezTo>
                    <a:pt x="26" y="25"/>
                    <a:pt x="26" y="25"/>
                    <a:pt x="26" y="25"/>
                  </a:cubicBezTo>
                  <a:cubicBezTo>
                    <a:pt x="26" y="25"/>
                    <a:pt x="26" y="25"/>
                    <a:pt x="26" y="25"/>
                  </a:cubicBezTo>
                  <a:cubicBezTo>
                    <a:pt x="28" y="25"/>
                    <a:pt x="29" y="24"/>
                    <a:pt x="30" y="24"/>
                  </a:cubicBezTo>
                  <a:cubicBezTo>
                    <a:pt x="31" y="24"/>
                    <a:pt x="31" y="24"/>
                    <a:pt x="31" y="24"/>
                  </a:cubicBezTo>
                  <a:cubicBezTo>
                    <a:pt x="31" y="24"/>
                    <a:pt x="31" y="24"/>
                    <a:pt x="31" y="24"/>
                  </a:cubicBezTo>
                  <a:cubicBezTo>
                    <a:pt x="31" y="24"/>
                    <a:pt x="31" y="24"/>
                    <a:pt x="31" y="24"/>
                  </a:cubicBezTo>
                  <a:cubicBezTo>
                    <a:pt x="31" y="24"/>
                    <a:pt x="31" y="24"/>
                    <a:pt x="31" y="24"/>
                  </a:cubicBezTo>
                  <a:cubicBezTo>
                    <a:pt x="32" y="23"/>
                    <a:pt x="32" y="23"/>
                    <a:pt x="33" y="23"/>
                  </a:cubicBezTo>
                  <a:cubicBezTo>
                    <a:pt x="33" y="23"/>
                    <a:pt x="33" y="23"/>
                    <a:pt x="33" y="23"/>
                  </a:cubicBezTo>
                  <a:cubicBezTo>
                    <a:pt x="33" y="22"/>
                    <a:pt x="33" y="21"/>
                    <a:pt x="33" y="20"/>
                  </a:cubicBezTo>
                  <a:cubicBezTo>
                    <a:pt x="33" y="20"/>
                    <a:pt x="33" y="20"/>
                    <a:pt x="33" y="20"/>
                  </a:cubicBezTo>
                  <a:cubicBezTo>
                    <a:pt x="33" y="18"/>
                    <a:pt x="32" y="16"/>
                    <a:pt x="32" y="14"/>
                  </a:cubicBezTo>
                  <a:cubicBezTo>
                    <a:pt x="32" y="14"/>
                    <a:pt x="32" y="14"/>
                    <a:pt x="32" y="14"/>
                  </a:cubicBezTo>
                  <a:cubicBezTo>
                    <a:pt x="31" y="14"/>
                    <a:pt x="31" y="14"/>
                    <a:pt x="31" y="14"/>
                  </a:cubicBezTo>
                  <a:cubicBezTo>
                    <a:pt x="30" y="14"/>
                    <a:pt x="29" y="15"/>
                    <a:pt x="28" y="15"/>
                  </a:cubicBezTo>
                  <a:cubicBezTo>
                    <a:pt x="29" y="14"/>
                    <a:pt x="29" y="13"/>
                    <a:pt x="29" y="12"/>
                  </a:cubicBezTo>
                  <a:cubicBezTo>
                    <a:pt x="29" y="11"/>
                    <a:pt x="30" y="10"/>
                    <a:pt x="30" y="8"/>
                  </a:cubicBezTo>
                  <a:cubicBezTo>
                    <a:pt x="30" y="8"/>
                    <a:pt x="31" y="7"/>
                    <a:pt x="30" y="6"/>
                  </a:cubicBezTo>
                  <a:cubicBezTo>
                    <a:pt x="30" y="4"/>
                    <a:pt x="30" y="2"/>
                    <a:pt x="30" y="1"/>
                  </a:cubicBezTo>
                  <a:cubicBezTo>
                    <a:pt x="30" y="0"/>
                    <a:pt x="30" y="0"/>
                    <a:pt x="30" y="0"/>
                  </a:cubicBezTo>
                  <a:cubicBezTo>
                    <a:pt x="30" y="0"/>
                    <a:pt x="30" y="0"/>
                    <a:pt x="30" y="0"/>
                  </a:cubicBezTo>
                  <a:cubicBezTo>
                    <a:pt x="30" y="0"/>
                    <a:pt x="30" y="0"/>
                    <a:pt x="30" y="0"/>
                  </a:cubicBezTo>
                  <a:cubicBezTo>
                    <a:pt x="29" y="0"/>
                    <a:pt x="29" y="0"/>
                    <a:pt x="29" y="0"/>
                  </a:cubicBezTo>
                  <a:cubicBezTo>
                    <a:pt x="29" y="0"/>
                    <a:pt x="29" y="0"/>
                    <a:pt x="29" y="0"/>
                  </a:cubicBezTo>
                  <a:cubicBezTo>
                    <a:pt x="29" y="0"/>
                    <a:pt x="29" y="0"/>
                    <a:pt x="29"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06" name="Freeform 192"/>
            <p:cNvSpPr>
              <a:spLocks noEditPoints="1"/>
            </p:cNvSpPr>
            <p:nvPr/>
          </p:nvSpPr>
          <p:spPr bwMode="auto">
            <a:xfrm>
              <a:off x="4210" y="2070"/>
              <a:ext cx="76" cy="121"/>
            </a:xfrm>
            <a:custGeom>
              <a:gdLst>
                <a:gd fmla="*/ 24 w 32" name="T0"/>
                <a:gd fmla="*/ 50 h 51" name="T1"/>
                <a:gd fmla="*/ 22 w 32" name="T2"/>
                <a:gd fmla="*/ 49 h 51" name="T3"/>
                <a:gd fmla="*/ 20 w 32" name="T4"/>
                <a:gd fmla="*/ 49 h 51" name="T5"/>
                <a:gd fmla="*/ 28 w 32" name="T6"/>
                <a:gd fmla="*/ 46 h 51" name="T7"/>
                <a:gd fmla="*/ 16 w 32" name="T8"/>
                <a:gd fmla="*/ 48 h 51" name="T9"/>
                <a:gd fmla="*/ 27 w 32" name="T10"/>
                <a:gd fmla="*/ 49 h 51" name="T11"/>
                <a:gd fmla="*/ 29 w 32" name="T12"/>
                <a:gd fmla="*/ 49 h 51" name="T13"/>
                <a:gd fmla="*/ 16 w 32" name="T14"/>
                <a:gd fmla="*/ 48 h 51" name="T15"/>
                <a:gd fmla="*/ 3 w 32" name="T16"/>
                <a:gd fmla="*/ 46 h 51" name="T17"/>
                <a:gd fmla="*/ 12 w 32" name="T18"/>
                <a:gd fmla="*/ 47 h 51" name="T19"/>
                <a:gd fmla="*/ 5 w 32" name="T20"/>
                <a:gd fmla="*/ 45 h 51" name="T21"/>
                <a:gd fmla="*/ 11 w 32" name="T22"/>
                <a:gd fmla="*/ 44 h 51" name="T23"/>
                <a:gd fmla="*/ 9 w 32" name="T24"/>
                <a:gd fmla="*/ 43 h 51" name="T25"/>
                <a:gd fmla="*/ 9 w 32" name="T26"/>
                <a:gd fmla="*/ 47 h 51" name="T27"/>
                <a:gd fmla="*/ 4 w 32" name="T28"/>
                <a:gd fmla="*/ 43 h 51" name="T29"/>
                <a:gd fmla="*/ 2 w 32" name="T30"/>
                <a:gd fmla="*/ 41 h 51" name="T31"/>
                <a:gd fmla="*/ 1 w 32" name="T32"/>
                <a:gd fmla="*/ 39 h 51" name="T33"/>
                <a:gd fmla="*/ 23 w 32" name="T34"/>
                <a:gd fmla="*/ 29 h 51" name="T35"/>
                <a:gd fmla="*/ 22 w 32" name="T36"/>
                <a:gd fmla="*/ 31 h 51" name="T37"/>
                <a:gd fmla="*/ 20 w 32" name="T38"/>
                <a:gd fmla="*/ 31 h 51" name="T39"/>
                <a:gd fmla="*/ 18 w 32" name="T40"/>
                <a:gd fmla="*/ 31 h 51" name="T41"/>
                <a:gd fmla="*/ 16 w 32" name="T42"/>
                <a:gd fmla="*/ 30 h 51" name="T43"/>
                <a:gd fmla="*/ 4 w 32" name="T44"/>
                <a:gd fmla="*/ 28 h 51" name="T45"/>
                <a:gd fmla="*/ 5 w 32" name="T46"/>
                <a:gd fmla="*/ 31 h 51" name="T47"/>
                <a:gd fmla="*/ 7 w 32" name="T48"/>
                <a:gd fmla="*/ 31 h 51" name="T49"/>
                <a:gd fmla="*/ 28 w 32" name="T50"/>
                <a:gd fmla="*/ 15 h 51" name="T51"/>
                <a:gd fmla="*/ 22 w 32" name="T52"/>
                <a:gd fmla="*/ 18 h 51" name="T53"/>
                <a:gd fmla="*/ 20 w 32" name="T54"/>
                <a:gd fmla="*/ 14 h 51" name="T55"/>
                <a:gd fmla="*/ 28 w 32" name="T56"/>
                <a:gd fmla="*/ 14 h 51" name="T57"/>
                <a:gd fmla="*/ 24 w 32" name="T58"/>
                <a:gd fmla="*/ 17 h 51" name="T59"/>
                <a:gd fmla="*/ 26 w 32" name="T60"/>
                <a:gd fmla="*/ 14 h 51" name="T61"/>
                <a:gd fmla="*/ 21 w 32" name="T62"/>
                <a:gd fmla="*/ 11 h 51" name="T63"/>
                <a:gd fmla="*/ 14 w 32" name="T64"/>
                <a:gd fmla="*/ 14 h 51" name="T65"/>
                <a:gd fmla="*/ 21 w 32" name="T66"/>
                <a:gd fmla="*/ 11 h 51" name="T67"/>
                <a:gd fmla="*/ 16 w 32" name="T68"/>
                <a:gd fmla="*/ 11 h 51" name="T69"/>
                <a:gd fmla="*/ 18 w 32" name="T70"/>
                <a:gd fmla="*/ 10 h 51" name="T71"/>
                <a:gd fmla="*/ 7 w 32" name="T72"/>
                <a:gd fmla="*/ 8 h 51" name="T73"/>
                <a:gd fmla="*/ 19 w 32" name="T74"/>
                <a:gd fmla="*/ 9 h 51" name="T75"/>
                <a:gd fmla="*/ 14 w 32" name="T76"/>
                <a:gd fmla="*/ 17 h 51" name="T77"/>
                <a:gd fmla="*/ 16 w 32" name="T78"/>
                <a:gd fmla="*/ 27 h 51" name="T79"/>
                <a:gd fmla="*/ 29 w 32" name="T80"/>
                <a:gd fmla="*/ 38 h 51" name="T81"/>
                <a:gd fmla="*/ 3 w 32" name="T82"/>
                <a:gd fmla="*/ 40 h 51" name="T83"/>
                <a:gd fmla="*/ 9 w 32" name="T84"/>
                <a:gd fmla="*/ 27 h 51" name="T85"/>
                <a:gd fmla="*/ 8 w 32" name="T86"/>
                <a:gd fmla="*/ 27 h 51" name="T87"/>
                <a:gd fmla="*/ 12 w 32" name="T88"/>
                <a:gd fmla="*/ 1 h 51" name="T89"/>
                <a:gd fmla="*/ 1 w 32" name="T90"/>
                <a:gd fmla="*/ 27 h 51" name="T91"/>
                <a:gd fmla="*/ 5 w 32" name="T92"/>
                <a:gd fmla="*/ 32 h 51" name="T93"/>
                <a:gd fmla="*/ 0 w 32" name="T94"/>
                <a:gd fmla="*/ 41 h 51" name="T95"/>
                <a:gd fmla="*/ 4 w 32" name="T96"/>
                <a:gd fmla="*/ 50 h 51" name="T97"/>
                <a:gd fmla="*/ 30 w 32" name="T98"/>
                <a:gd fmla="*/ 50 h 51" name="T99"/>
                <a:gd fmla="*/ 32 w 32" name="T100"/>
                <a:gd fmla="*/ 44 h 51" name="T101"/>
                <a:gd fmla="*/ 30 w 32" name="T102"/>
                <a:gd fmla="*/ 37 h 51" name="T103"/>
                <a:gd fmla="*/ 24 w 32" name="T104"/>
                <a:gd fmla="*/ 32 h 51" name="T105"/>
                <a:gd fmla="*/ 16 w 32" name="T106"/>
                <a:gd fmla="*/ 21 h 51" name="T107"/>
                <a:gd fmla="*/ 20 w 32" name="T108"/>
                <a:gd fmla="*/ 17 h 51" name="T109"/>
                <a:gd fmla="*/ 29 w 32" name="T110"/>
                <a:gd fmla="*/ 16 h 5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1" w="32">
                  <a:moveTo>
                    <a:pt x="21" y="49"/>
                  </a:moveTo>
                  <a:cubicBezTo>
                    <a:pt x="21" y="49"/>
                    <a:pt x="21" y="49"/>
                    <a:pt x="20" y="49"/>
                  </a:cubicBezTo>
                  <a:cubicBezTo>
                    <a:pt x="20" y="49"/>
                    <a:pt x="21" y="46"/>
                    <a:pt x="22" y="46"/>
                  </a:cubicBezTo>
                  <a:cubicBezTo>
                    <a:pt x="22" y="46"/>
                    <a:pt x="22" y="46"/>
                    <a:pt x="22" y="46"/>
                  </a:cubicBezTo>
                  <a:cubicBezTo>
                    <a:pt x="22" y="46"/>
                    <a:pt x="23" y="46"/>
                    <a:pt x="23" y="46"/>
                  </a:cubicBezTo>
                  <a:cubicBezTo>
                    <a:pt x="22" y="47"/>
                    <a:pt x="22" y="48"/>
                    <a:pt x="21" y="49"/>
                  </a:cubicBezTo>
                  <a:moveTo>
                    <a:pt x="24" y="50"/>
                  </a:moveTo>
                  <a:cubicBezTo>
                    <a:pt x="24" y="49"/>
                    <a:pt x="24" y="49"/>
                    <a:pt x="24" y="49"/>
                  </a:cubicBezTo>
                  <a:cubicBezTo>
                    <a:pt x="24" y="48"/>
                    <a:pt x="25" y="47"/>
                    <a:pt x="26" y="46"/>
                  </a:cubicBezTo>
                  <a:cubicBezTo>
                    <a:pt x="26" y="46"/>
                    <a:pt x="26" y="46"/>
                    <a:pt x="26" y="46"/>
                  </a:cubicBezTo>
                  <a:cubicBezTo>
                    <a:pt x="26" y="46"/>
                    <a:pt x="27" y="46"/>
                    <a:pt x="27" y="46"/>
                  </a:cubicBezTo>
                  <a:cubicBezTo>
                    <a:pt x="26" y="47"/>
                    <a:pt x="26" y="48"/>
                    <a:pt x="25" y="50"/>
                  </a:cubicBezTo>
                  <a:cubicBezTo>
                    <a:pt x="25" y="50"/>
                    <a:pt x="25" y="50"/>
                    <a:pt x="25" y="50"/>
                  </a:cubicBezTo>
                  <a:cubicBezTo>
                    <a:pt x="24" y="50"/>
                    <a:pt x="23" y="50"/>
                    <a:pt x="22" y="49"/>
                  </a:cubicBezTo>
                  <a:cubicBezTo>
                    <a:pt x="22" y="48"/>
                    <a:pt x="23" y="47"/>
                    <a:pt x="24" y="46"/>
                  </a:cubicBezTo>
                  <a:cubicBezTo>
                    <a:pt x="24" y="46"/>
                    <a:pt x="24" y="46"/>
                    <a:pt x="24" y="46"/>
                  </a:cubicBezTo>
                  <a:cubicBezTo>
                    <a:pt x="24" y="46"/>
                    <a:pt x="25" y="46"/>
                    <a:pt x="25" y="46"/>
                  </a:cubicBezTo>
                  <a:cubicBezTo>
                    <a:pt x="25" y="47"/>
                    <a:pt x="24" y="48"/>
                    <a:pt x="23" y="49"/>
                  </a:cubicBezTo>
                  <a:cubicBezTo>
                    <a:pt x="24" y="50"/>
                    <a:pt x="24" y="50"/>
                    <a:pt x="24" y="50"/>
                  </a:cubicBezTo>
                  <a:cubicBezTo>
                    <a:pt x="24" y="50"/>
                    <a:pt x="24" y="50"/>
                    <a:pt x="24" y="50"/>
                  </a:cubicBezTo>
                  <a:moveTo>
                    <a:pt x="20" y="49"/>
                  </a:moveTo>
                  <a:cubicBezTo>
                    <a:pt x="19" y="49"/>
                    <a:pt x="18" y="49"/>
                    <a:pt x="18" y="48"/>
                  </a:cubicBezTo>
                  <a:cubicBezTo>
                    <a:pt x="18" y="47"/>
                    <a:pt x="19" y="47"/>
                    <a:pt x="20" y="46"/>
                  </a:cubicBezTo>
                  <a:cubicBezTo>
                    <a:pt x="20" y="46"/>
                    <a:pt x="20" y="46"/>
                    <a:pt x="20" y="46"/>
                  </a:cubicBezTo>
                  <a:cubicBezTo>
                    <a:pt x="20" y="46"/>
                    <a:pt x="21" y="46"/>
                    <a:pt x="21" y="46"/>
                  </a:cubicBezTo>
                  <a:cubicBezTo>
                    <a:pt x="20" y="49"/>
                    <a:pt x="20" y="49"/>
                    <a:pt x="20" y="49"/>
                  </a:cubicBezTo>
                  <a:moveTo>
                    <a:pt x="26" y="50"/>
                  </a:moveTo>
                  <a:cubicBezTo>
                    <a:pt x="26" y="48"/>
                    <a:pt x="27" y="47"/>
                    <a:pt x="28" y="46"/>
                  </a:cubicBezTo>
                  <a:cubicBezTo>
                    <a:pt x="28" y="45"/>
                    <a:pt x="29" y="45"/>
                    <a:pt x="29" y="45"/>
                  </a:cubicBezTo>
                  <a:cubicBezTo>
                    <a:pt x="28" y="47"/>
                    <a:pt x="28" y="48"/>
                    <a:pt x="27" y="49"/>
                  </a:cubicBezTo>
                  <a:cubicBezTo>
                    <a:pt x="27" y="50"/>
                    <a:pt x="27" y="50"/>
                    <a:pt x="27" y="50"/>
                  </a:cubicBezTo>
                  <a:cubicBezTo>
                    <a:pt x="27" y="50"/>
                    <a:pt x="27" y="50"/>
                    <a:pt x="27" y="50"/>
                  </a:cubicBezTo>
                  <a:cubicBezTo>
                    <a:pt x="27" y="50"/>
                    <a:pt x="26" y="50"/>
                    <a:pt x="26" y="50"/>
                  </a:cubicBezTo>
                  <a:moveTo>
                    <a:pt x="17" y="48"/>
                  </a:moveTo>
                  <a:cubicBezTo>
                    <a:pt x="16" y="48"/>
                    <a:pt x="16" y="48"/>
                    <a:pt x="16" y="48"/>
                  </a:cubicBezTo>
                  <a:cubicBezTo>
                    <a:pt x="16" y="48"/>
                    <a:pt x="16" y="48"/>
                    <a:pt x="16" y="48"/>
                  </a:cubicBezTo>
                  <a:cubicBezTo>
                    <a:pt x="16" y="47"/>
                    <a:pt x="17" y="46"/>
                    <a:pt x="18" y="45"/>
                  </a:cubicBezTo>
                  <a:cubicBezTo>
                    <a:pt x="18" y="45"/>
                    <a:pt x="18" y="45"/>
                    <a:pt x="18" y="45"/>
                  </a:cubicBezTo>
                  <a:cubicBezTo>
                    <a:pt x="19" y="45"/>
                    <a:pt x="19" y="45"/>
                    <a:pt x="19" y="45"/>
                  </a:cubicBezTo>
                  <a:cubicBezTo>
                    <a:pt x="19" y="46"/>
                    <a:pt x="18" y="47"/>
                    <a:pt x="17" y="48"/>
                  </a:cubicBezTo>
                  <a:moveTo>
                    <a:pt x="27" y="49"/>
                  </a:moveTo>
                  <a:cubicBezTo>
                    <a:pt x="27" y="49"/>
                    <a:pt x="27" y="49"/>
                    <a:pt x="27" y="49"/>
                  </a:cubicBezTo>
                  <a:cubicBezTo>
                    <a:pt x="28" y="48"/>
                    <a:pt x="29" y="46"/>
                    <a:pt x="30" y="45"/>
                  </a:cubicBezTo>
                  <a:cubicBezTo>
                    <a:pt x="30" y="45"/>
                    <a:pt x="30" y="45"/>
                    <a:pt x="30" y="45"/>
                  </a:cubicBezTo>
                  <a:cubicBezTo>
                    <a:pt x="30" y="45"/>
                    <a:pt x="30" y="45"/>
                    <a:pt x="31" y="45"/>
                  </a:cubicBezTo>
                  <a:cubicBezTo>
                    <a:pt x="31" y="45"/>
                    <a:pt x="31" y="45"/>
                    <a:pt x="31" y="45"/>
                  </a:cubicBezTo>
                  <a:cubicBezTo>
                    <a:pt x="31" y="45"/>
                    <a:pt x="31" y="45"/>
                    <a:pt x="31" y="45"/>
                  </a:cubicBezTo>
                  <a:cubicBezTo>
                    <a:pt x="29" y="49"/>
                    <a:pt x="29" y="49"/>
                    <a:pt x="29" y="49"/>
                  </a:cubicBezTo>
                  <a:cubicBezTo>
                    <a:pt x="29" y="49"/>
                    <a:pt x="29" y="49"/>
                    <a:pt x="29" y="49"/>
                  </a:cubicBezTo>
                  <a:cubicBezTo>
                    <a:pt x="29" y="49"/>
                    <a:pt x="29" y="49"/>
                    <a:pt x="29" y="49"/>
                  </a:cubicBezTo>
                  <a:cubicBezTo>
                    <a:pt x="29" y="49"/>
                    <a:pt x="29" y="49"/>
                    <a:pt x="29" y="49"/>
                  </a:cubicBezTo>
                  <a:cubicBezTo>
                    <a:pt x="30" y="47"/>
                    <a:pt x="30" y="47"/>
                    <a:pt x="30" y="47"/>
                  </a:cubicBezTo>
                  <a:cubicBezTo>
                    <a:pt x="30" y="48"/>
                    <a:pt x="30" y="48"/>
                    <a:pt x="30" y="48"/>
                  </a:cubicBezTo>
                  <a:cubicBezTo>
                    <a:pt x="30" y="48"/>
                    <a:pt x="30" y="49"/>
                    <a:pt x="30" y="49"/>
                  </a:cubicBezTo>
                  <a:cubicBezTo>
                    <a:pt x="29" y="49"/>
                    <a:pt x="28" y="49"/>
                    <a:pt x="27" y="49"/>
                  </a:cubicBezTo>
                  <a:moveTo>
                    <a:pt x="16" y="48"/>
                  </a:moveTo>
                  <a:cubicBezTo>
                    <a:pt x="15" y="47"/>
                    <a:pt x="14" y="47"/>
                    <a:pt x="13" y="47"/>
                  </a:cubicBezTo>
                  <a:cubicBezTo>
                    <a:pt x="14" y="46"/>
                    <a:pt x="14" y="45"/>
                    <a:pt x="15" y="44"/>
                  </a:cubicBezTo>
                  <a:cubicBezTo>
                    <a:pt x="15" y="44"/>
                    <a:pt x="15" y="44"/>
                    <a:pt x="15" y="44"/>
                  </a:cubicBezTo>
                  <a:cubicBezTo>
                    <a:pt x="16" y="44"/>
                    <a:pt x="16" y="45"/>
                    <a:pt x="17" y="45"/>
                  </a:cubicBezTo>
                  <a:cubicBezTo>
                    <a:pt x="17" y="46"/>
                    <a:pt x="16" y="47"/>
                    <a:pt x="16" y="48"/>
                  </a:cubicBezTo>
                  <a:moveTo>
                    <a:pt x="3" y="48"/>
                  </a:moveTo>
                  <a:cubicBezTo>
                    <a:pt x="3" y="47"/>
                    <a:pt x="3" y="47"/>
                    <a:pt x="3" y="46"/>
                  </a:cubicBezTo>
                  <a:cubicBezTo>
                    <a:pt x="2" y="46"/>
                    <a:pt x="2" y="46"/>
                    <a:pt x="2" y="46"/>
                  </a:cubicBezTo>
                  <a:cubicBezTo>
                    <a:pt x="3" y="45"/>
                    <a:pt x="3" y="44"/>
                    <a:pt x="4" y="44"/>
                  </a:cubicBezTo>
                  <a:cubicBezTo>
                    <a:pt x="4" y="45"/>
                    <a:pt x="4" y="46"/>
                    <a:pt x="3" y="47"/>
                  </a:cubicBezTo>
                  <a:cubicBezTo>
                    <a:pt x="3" y="48"/>
                    <a:pt x="3" y="48"/>
                    <a:pt x="3" y="48"/>
                  </a:cubicBezTo>
                  <a:moveTo>
                    <a:pt x="13" y="47"/>
                  </a:moveTo>
                  <a:cubicBezTo>
                    <a:pt x="13" y="47"/>
                    <a:pt x="13" y="47"/>
                    <a:pt x="13" y="47"/>
                  </a:cubicBezTo>
                  <a:cubicBezTo>
                    <a:pt x="12" y="47"/>
                    <a:pt x="12" y="47"/>
                    <a:pt x="12" y="47"/>
                  </a:cubicBezTo>
                  <a:cubicBezTo>
                    <a:pt x="12" y="46"/>
                    <a:pt x="13" y="45"/>
                    <a:pt x="13" y="44"/>
                  </a:cubicBezTo>
                  <a:cubicBezTo>
                    <a:pt x="13" y="44"/>
                    <a:pt x="13" y="44"/>
                    <a:pt x="13" y="44"/>
                  </a:cubicBezTo>
                  <a:cubicBezTo>
                    <a:pt x="14" y="44"/>
                    <a:pt x="14" y="44"/>
                    <a:pt x="14" y="44"/>
                  </a:cubicBezTo>
                  <a:cubicBezTo>
                    <a:pt x="14" y="45"/>
                    <a:pt x="13" y="46"/>
                    <a:pt x="13" y="47"/>
                  </a:cubicBezTo>
                  <a:moveTo>
                    <a:pt x="4" y="48"/>
                  </a:moveTo>
                  <a:cubicBezTo>
                    <a:pt x="4" y="48"/>
                    <a:pt x="4" y="47"/>
                    <a:pt x="5" y="47"/>
                  </a:cubicBezTo>
                  <a:cubicBezTo>
                    <a:pt x="5" y="46"/>
                    <a:pt x="5" y="46"/>
                    <a:pt x="5" y="45"/>
                  </a:cubicBezTo>
                  <a:cubicBezTo>
                    <a:pt x="5" y="45"/>
                    <a:pt x="5" y="45"/>
                    <a:pt x="5" y="45"/>
                  </a:cubicBezTo>
                  <a:cubicBezTo>
                    <a:pt x="5" y="45"/>
                    <a:pt x="5" y="45"/>
                    <a:pt x="5" y="45"/>
                  </a:cubicBezTo>
                  <a:cubicBezTo>
                    <a:pt x="6" y="45"/>
                    <a:pt x="6" y="44"/>
                    <a:pt x="7" y="44"/>
                  </a:cubicBezTo>
                  <a:cubicBezTo>
                    <a:pt x="6" y="45"/>
                    <a:pt x="5" y="47"/>
                    <a:pt x="4" y="48"/>
                  </a:cubicBezTo>
                  <a:moveTo>
                    <a:pt x="9" y="47"/>
                  </a:moveTo>
                  <a:cubicBezTo>
                    <a:pt x="10" y="47"/>
                    <a:pt x="10" y="47"/>
                    <a:pt x="10" y="47"/>
                  </a:cubicBezTo>
                  <a:cubicBezTo>
                    <a:pt x="11" y="44"/>
                    <a:pt x="11" y="44"/>
                    <a:pt x="11" y="44"/>
                  </a:cubicBezTo>
                  <a:cubicBezTo>
                    <a:pt x="12" y="44"/>
                    <a:pt x="12" y="44"/>
                    <a:pt x="13" y="44"/>
                  </a:cubicBezTo>
                  <a:cubicBezTo>
                    <a:pt x="12" y="45"/>
                    <a:pt x="12" y="46"/>
                    <a:pt x="11" y="47"/>
                  </a:cubicBezTo>
                  <a:cubicBezTo>
                    <a:pt x="11" y="47"/>
                    <a:pt x="10" y="47"/>
                    <a:pt x="9" y="47"/>
                  </a:cubicBezTo>
                  <a:cubicBezTo>
                    <a:pt x="9" y="47"/>
                    <a:pt x="9" y="47"/>
                    <a:pt x="9" y="47"/>
                  </a:cubicBezTo>
                  <a:moveTo>
                    <a:pt x="5" y="48"/>
                  </a:moveTo>
                  <a:cubicBezTo>
                    <a:pt x="6" y="47"/>
                    <a:pt x="7" y="45"/>
                    <a:pt x="7" y="44"/>
                  </a:cubicBezTo>
                  <a:cubicBezTo>
                    <a:pt x="8" y="44"/>
                    <a:pt x="8" y="44"/>
                    <a:pt x="9" y="43"/>
                  </a:cubicBezTo>
                  <a:cubicBezTo>
                    <a:pt x="7" y="47"/>
                    <a:pt x="7" y="47"/>
                    <a:pt x="7" y="47"/>
                  </a:cubicBezTo>
                  <a:cubicBezTo>
                    <a:pt x="7" y="47"/>
                    <a:pt x="7" y="47"/>
                    <a:pt x="7" y="47"/>
                  </a:cubicBezTo>
                  <a:cubicBezTo>
                    <a:pt x="6" y="48"/>
                    <a:pt x="6" y="48"/>
                    <a:pt x="5" y="48"/>
                  </a:cubicBezTo>
                  <a:moveTo>
                    <a:pt x="7" y="47"/>
                  </a:moveTo>
                  <a:cubicBezTo>
                    <a:pt x="9" y="43"/>
                    <a:pt x="9" y="43"/>
                    <a:pt x="9" y="43"/>
                  </a:cubicBezTo>
                  <a:cubicBezTo>
                    <a:pt x="10" y="43"/>
                    <a:pt x="10" y="44"/>
                    <a:pt x="10" y="44"/>
                  </a:cubicBezTo>
                  <a:cubicBezTo>
                    <a:pt x="9" y="47"/>
                    <a:pt x="9" y="47"/>
                    <a:pt x="9" y="47"/>
                  </a:cubicBezTo>
                  <a:cubicBezTo>
                    <a:pt x="9" y="47"/>
                    <a:pt x="9" y="47"/>
                    <a:pt x="9" y="47"/>
                  </a:cubicBezTo>
                  <a:cubicBezTo>
                    <a:pt x="9" y="47"/>
                    <a:pt x="9" y="47"/>
                    <a:pt x="9" y="47"/>
                  </a:cubicBezTo>
                  <a:cubicBezTo>
                    <a:pt x="9" y="47"/>
                    <a:pt x="8" y="47"/>
                    <a:pt x="7" y="47"/>
                  </a:cubicBezTo>
                  <a:moveTo>
                    <a:pt x="2" y="46"/>
                  </a:moveTo>
                  <a:cubicBezTo>
                    <a:pt x="2" y="45"/>
                    <a:pt x="2" y="45"/>
                    <a:pt x="2" y="45"/>
                  </a:cubicBezTo>
                  <a:cubicBezTo>
                    <a:pt x="2" y="44"/>
                    <a:pt x="2" y="43"/>
                    <a:pt x="3" y="42"/>
                  </a:cubicBezTo>
                  <a:cubicBezTo>
                    <a:pt x="3" y="42"/>
                    <a:pt x="3" y="43"/>
                    <a:pt x="4" y="43"/>
                  </a:cubicBezTo>
                  <a:cubicBezTo>
                    <a:pt x="3" y="44"/>
                    <a:pt x="3" y="45"/>
                    <a:pt x="2" y="46"/>
                  </a:cubicBezTo>
                  <a:moveTo>
                    <a:pt x="1" y="44"/>
                  </a:moveTo>
                  <a:cubicBezTo>
                    <a:pt x="1" y="44"/>
                    <a:pt x="1" y="44"/>
                    <a:pt x="1" y="44"/>
                  </a:cubicBezTo>
                  <a:cubicBezTo>
                    <a:pt x="1" y="43"/>
                    <a:pt x="1" y="43"/>
                    <a:pt x="1" y="43"/>
                  </a:cubicBezTo>
                  <a:cubicBezTo>
                    <a:pt x="1" y="43"/>
                    <a:pt x="1" y="43"/>
                    <a:pt x="1" y="43"/>
                  </a:cubicBezTo>
                  <a:cubicBezTo>
                    <a:pt x="1" y="43"/>
                    <a:pt x="1" y="43"/>
                    <a:pt x="1" y="43"/>
                  </a:cubicBezTo>
                  <a:cubicBezTo>
                    <a:pt x="1" y="42"/>
                    <a:pt x="2" y="41"/>
                    <a:pt x="2" y="41"/>
                  </a:cubicBezTo>
                  <a:cubicBezTo>
                    <a:pt x="2" y="41"/>
                    <a:pt x="2" y="41"/>
                    <a:pt x="2" y="41"/>
                  </a:cubicBezTo>
                  <a:cubicBezTo>
                    <a:pt x="3" y="41"/>
                    <a:pt x="3" y="41"/>
                    <a:pt x="3" y="41"/>
                  </a:cubicBezTo>
                  <a:cubicBezTo>
                    <a:pt x="2" y="42"/>
                    <a:pt x="2" y="43"/>
                    <a:pt x="1" y="44"/>
                  </a:cubicBezTo>
                  <a:moveTo>
                    <a:pt x="1" y="42"/>
                  </a:moveTo>
                  <a:cubicBezTo>
                    <a:pt x="1" y="42"/>
                    <a:pt x="1" y="41"/>
                    <a:pt x="1" y="41"/>
                  </a:cubicBezTo>
                  <a:cubicBezTo>
                    <a:pt x="1" y="41"/>
                    <a:pt x="1" y="41"/>
                    <a:pt x="1" y="41"/>
                  </a:cubicBezTo>
                  <a:cubicBezTo>
                    <a:pt x="1" y="40"/>
                    <a:pt x="1" y="40"/>
                    <a:pt x="1" y="39"/>
                  </a:cubicBezTo>
                  <a:cubicBezTo>
                    <a:pt x="1" y="40"/>
                    <a:pt x="2" y="40"/>
                    <a:pt x="2" y="40"/>
                  </a:cubicBezTo>
                  <a:cubicBezTo>
                    <a:pt x="1" y="41"/>
                    <a:pt x="1" y="42"/>
                    <a:pt x="1" y="42"/>
                  </a:cubicBezTo>
                  <a:moveTo>
                    <a:pt x="23" y="31"/>
                  </a:moveTo>
                  <a:cubicBezTo>
                    <a:pt x="22" y="31"/>
                    <a:pt x="22" y="31"/>
                    <a:pt x="22" y="31"/>
                  </a:cubicBezTo>
                  <a:cubicBezTo>
                    <a:pt x="22" y="31"/>
                    <a:pt x="22" y="31"/>
                    <a:pt x="22" y="31"/>
                  </a:cubicBezTo>
                  <a:cubicBezTo>
                    <a:pt x="23" y="30"/>
                    <a:pt x="23" y="29"/>
                    <a:pt x="23" y="29"/>
                  </a:cubicBezTo>
                  <a:cubicBezTo>
                    <a:pt x="23" y="29"/>
                    <a:pt x="23" y="29"/>
                    <a:pt x="23" y="29"/>
                  </a:cubicBezTo>
                  <a:cubicBezTo>
                    <a:pt x="24" y="29"/>
                    <a:pt x="24" y="29"/>
                    <a:pt x="24" y="29"/>
                  </a:cubicBezTo>
                  <a:cubicBezTo>
                    <a:pt x="23" y="30"/>
                    <a:pt x="23" y="30"/>
                    <a:pt x="23" y="31"/>
                  </a:cubicBezTo>
                  <a:moveTo>
                    <a:pt x="22" y="31"/>
                  </a:moveTo>
                  <a:cubicBezTo>
                    <a:pt x="21" y="31"/>
                    <a:pt x="21" y="31"/>
                    <a:pt x="21" y="31"/>
                  </a:cubicBezTo>
                  <a:cubicBezTo>
                    <a:pt x="21" y="30"/>
                    <a:pt x="22" y="29"/>
                    <a:pt x="22" y="29"/>
                  </a:cubicBezTo>
                  <a:cubicBezTo>
                    <a:pt x="23" y="29"/>
                    <a:pt x="23" y="29"/>
                    <a:pt x="23" y="29"/>
                  </a:cubicBezTo>
                  <a:cubicBezTo>
                    <a:pt x="23" y="29"/>
                    <a:pt x="22" y="30"/>
                    <a:pt x="22" y="31"/>
                  </a:cubicBezTo>
                  <a:cubicBezTo>
                    <a:pt x="22" y="31"/>
                    <a:pt x="22" y="31"/>
                    <a:pt x="22" y="31"/>
                  </a:cubicBezTo>
                  <a:moveTo>
                    <a:pt x="20" y="31"/>
                  </a:moveTo>
                  <a:cubicBezTo>
                    <a:pt x="19" y="31"/>
                    <a:pt x="19" y="31"/>
                    <a:pt x="18" y="31"/>
                  </a:cubicBezTo>
                  <a:cubicBezTo>
                    <a:pt x="19" y="30"/>
                    <a:pt x="19" y="30"/>
                    <a:pt x="19" y="30"/>
                  </a:cubicBezTo>
                  <a:cubicBezTo>
                    <a:pt x="19" y="30"/>
                    <a:pt x="20" y="29"/>
                    <a:pt x="20" y="28"/>
                  </a:cubicBezTo>
                  <a:cubicBezTo>
                    <a:pt x="20" y="28"/>
                    <a:pt x="21" y="28"/>
                    <a:pt x="22" y="29"/>
                  </a:cubicBezTo>
                  <a:cubicBezTo>
                    <a:pt x="21" y="29"/>
                    <a:pt x="20" y="30"/>
                    <a:pt x="20" y="31"/>
                  </a:cubicBezTo>
                  <a:moveTo>
                    <a:pt x="18" y="31"/>
                  </a:moveTo>
                  <a:cubicBezTo>
                    <a:pt x="17" y="31"/>
                    <a:pt x="17" y="31"/>
                    <a:pt x="16" y="31"/>
                  </a:cubicBezTo>
                  <a:cubicBezTo>
                    <a:pt x="17" y="30"/>
                    <a:pt x="17" y="29"/>
                    <a:pt x="18" y="28"/>
                  </a:cubicBezTo>
                  <a:cubicBezTo>
                    <a:pt x="18" y="28"/>
                    <a:pt x="18" y="28"/>
                    <a:pt x="18" y="28"/>
                  </a:cubicBezTo>
                  <a:cubicBezTo>
                    <a:pt x="18" y="28"/>
                    <a:pt x="19" y="28"/>
                    <a:pt x="19" y="28"/>
                  </a:cubicBezTo>
                  <a:cubicBezTo>
                    <a:pt x="19" y="29"/>
                    <a:pt x="19" y="29"/>
                    <a:pt x="18" y="30"/>
                  </a:cubicBezTo>
                  <a:cubicBezTo>
                    <a:pt x="18" y="30"/>
                    <a:pt x="18" y="31"/>
                    <a:pt x="18" y="31"/>
                  </a:cubicBezTo>
                  <a:moveTo>
                    <a:pt x="2" y="30"/>
                  </a:moveTo>
                  <a:cubicBezTo>
                    <a:pt x="2" y="29"/>
                    <a:pt x="2" y="29"/>
                    <a:pt x="2" y="28"/>
                  </a:cubicBezTo>
                  <a:cubicBezTo>
                    <a:pt x="3" y="28"/>
                    <a:pt x="3" y="28"/>
                    <a:pt x="3" y="28"/>
                  </a:cubicBezTo>
                  <a:cubicBezTo>
                    <a:pt x="3" y="28"/>
                    <a:pt x="3" y="28"/>
                    <a:pt x="3" y="28"/>
                  </a:cubicBezTo>
                  <a:cubicBezTo>
                    <a:pt x="3" y="29"/>
                    <a:pt x="3" y="29"/>
                    <a:pt x="3" y="29"/>
                  </a:cubicBezTo>
                  <a:cubicBezTo>
                    <a:pt x="2" y="30"/>
                    <a:pt x="2" y="30"/>
                    <a:pt x="2" y="30"/>
                  </a:cubicBezTo>
                  <a:moveTo>
                    <a:pt x="16" y="30"/>
                  </a:moveTo>
                  <a:cubicBezTo>
                    <a:pt x="16" y="30"/>
                    <a:pt x="16" y="29"/>
                    <a:pt x="16" y="28"/>
                  </a:cubicBezTo>
                  <a:cubicBezTo>
                    <a:pt x="17" y="28"/>
                    <a:pt x="17" y="28"/>
                    <a:pt x="17" y="28"/>
                  </a:cubicBezTo>
                  <a:cubicBezTo>
                    <a:pt x="17" y="29"/>
                    <a:pt x="16" y="30"/>
                    <a:pt x="16" y="30"/>
                  </a:cubicBezTo>
                  <a:moveTo>
                    <a:pt x="3" y="31"/>
                  </a:moveTo>
                  <a:cubicBezTo>
                    <a:pt x="3" y="31"/>
                    <a:pt x="3" y="31"/>
                    <a:pt x="3" y="31"/>
                  </a:cubicBezTo>
                  <a:cubicBezTo>
                    <a:pt x="3" y="30"/>
                    <a:pt x="3" y="29"/>
                    <a:pt x="4" y="28"/>
                  </a:cubicBezTo>
                  <a:cubicBezTo>
                    <a:pt x="4" y="28"/>
                    <a:pt x="4" y="28"/>
                    <a:pt x="4" y="28"/>
                  </a:cubicBezTo>
                  <a:cubicBezTo>
                    <a:pt x="3" y="31"/>
                    <a:pt x="3" y="31"/>
                    <a:pt x="3" y="31"/>
                  </a:cubicBezTo>
                  <a:cubicBezTo>
                    <a:pt x="3" y="31"/>
                    <a:pt x="3" y="31"/>
                    <a:pt x="3" y="31"/>
                  </a:cubicBezTo>
                  <a:cubicBezTo>
                    <a:pt x="3" y="31"/>
                    <a:pt x="3" y="31"/>
                    <a:pt x="3" y="31"/>
                  </a:cubicBezTo>
                  <a:moveTo>
                    <a:pt x="4" y="31"/>
                  </a:moveTo>
                  <a:cubicBezTo>
                    <a:pt x="5" y="28"/>
                    <a:pt x="5" y="28"/>
                    <a:pt x="5" y="28"/>
                  </a:cubicBezTo>
                  <a:cubicBezTo>
                    <a:pt x="5" y="28"/>
                    <a:pt x="6" y="28"/>
                    <a:pt x="6" y="28"/>
                  </a:cubicBezTo>
                  <a:cubicBezTo>
                    <a:pt x="6" y="29"/>
                    <a:pt x="5" y="30"/>
                    <a:pt x="5" y="31"/>
                  </a:cubicBezTo>
                  <a:cubicBezTo>
                    <a:pt x="5" y="31"/>
                    <a:pt x="5" y="31"/>
                    <a:pt x="5" y="31"/>
                  </a:cubicBezTo>
                  <a:cubicBezTo>
                    <a:pt x="5" y="31"/>
                    <a:pt x="5" y="31"/>
                    <a:pt x="5" y="31"/>
                  </a:cubicBezTo>
                  <a:cubicBezTo>
                    <a:pt x="4" y="31"/>
                    <a:pt x="4" y="31"/>
                    <a:pt x="4" y="31"/>
                  </a:cubicBezTo>
                  <a:moveTo>
                    <a:pt x="5" y="31"/>
                  </a:moveTo>
                  <a:cubicBezTo>
                    <a:pt x="6" y="30"/>
                    <a:pt x="7" y="29"/>
                    <a:pt x="7" y="28"/>
                  </a:cubicBezTo>
                  <a:cubicBezTo>
                    <a:pt x="8" y="28"/>
                    <a:pt x="8" y="28"/>
                    <a:pt x="8" y="28"/>
                  </a:cubicBezTo>
                  <a:cubicBezTo>
                    <a:pt x="8" y="29"/>
                    <a:pt x="7" y="30"/>
                    <a:pt x="7" y="31"/>
                  </a:cubicBezTo>
                  <a:cubicBezTo>
                    <a:pt x="6" y="31"/>
                    <a:pt x="6" y="31"/>
                    <a:pt x="5" y="31"/>
                  </a:cubicBezTo>
                  <a:moveTo>
                    <a:pt x="7" y="21"/>
                  </a:moveTo>
                  <a:cubicBezTo>
                    <a:pt x="7" y="20"/>
                    <a:pt x="7" y="19"/>
                    <a:pt x="7" y="18"/>
                  </a:cubicBezTo>
                  <a:cubicBezTo>
                    <a:pt x="7" y="19"/>
                    <a:pt x="7" y="20"/>
                    <a:pt x="7" y="21"/>
                  </a:cubicBezTo>
                  <a:cubicBezTo>
                    <a:pt x="7" y="21"/>
                    <a:pt x="7" y="21"/>
                    <a:pt x="7" y="21"/>
                  </a:cubicBezTo>
                  <a:moveTo>
                    <a:pt x="28" y="16"/>
                  </a:moveTo>
                  <a:cubicBezTo>
                    <a:pt x="28" y="15"/>
                    <a:pt x="28" y="15"/>
                    <a:pt x="28" y="15"/>
                  </a:cubicBezTo>
                  <a:cubicBezTo>
                    <a:pt x="28" y="15"/>
                    <a:pt x="28" y="15"/>
                    <a:pt x="28" y="15"/>
                  </a:cubicBezTo>
                  <a:cubicBezTo>
                    <a:pt x="28" y="16"/>
                    <a:pt x="28" y="16"/>
                    <a:pt x="28" y="16"/>
                  </a:cubicBezTo>
                  <a:moveTo>
                    <a:pt x="22" y="17"/>
                  </a:moveTo>
                  <a:cubicBezTo>
                    <a:pt x="22" y="16"/>
                    <a:pt x="22" y="15"/>
                    <a:pt x="22" y="15"/>
                  </a:cubicBezTo>
                  <a:cubicBezTo>
                    <a:pt x="23" y="15"/>
                    <a:pt x="23" y="15"/>
                    <a:pt x="23" y="15"/>
                  </a:cubicBezTo>
                  <a:cubicBezTo>
                    <a:pt x="22" y="15"/>
                    <a:pt x="22" y="16"/>
                    <a:pt x="22" y="17"/>
                  </a:cubicBezTo>
                  <a:moveTo>
                    <a:pt x="22" y="18"/>
                  </a:moveTo>
                  <a:cubicBezTo>
                    <a:pt x="22" y="17"/>
                    <a:pt x="23" y="15"/>
                    <a:pt x="24" y="14"/>
                  </a:cubicBezTo>
                  <a:cubicBezTo>
                    <a:pt x="25" y="14"/>
                    <a:pt x="25" y="14"/>
                    <a:pt x="25" y="14"/>
                  </a:cubicBezTo>
                  <a:cubicBezTo>
                    <a:pt x="24" y="15"/>
                    <a:pt x="23" y="16"/>
                    <a:pt x="23" y="17"/>
                  </a:cubicBezTo>
                  <a:cubicBezTo>
                    <a:pt x="23" y="17"/>
                    <a:pt x="23" y="17"/>
                    <a:pt x="23" y="17"/>
                  </a:cubicBezTo>
                  <a:cubicBezTo>
                    <a:pt x="23" y="17"/>
                    <a:pt x="22" y="17"/>
                    <a:pt x="22" y="18"/>
                  </a:cubicBezTo>
                  <a:moveTo>
                    <a:pt x="21" y="15"/>
                  </a:moveTo>
                  <a:cubicBezTo>
                    <a:pt x="20" y="14"/>
                    <a:pt x="20" y="14"/>
                    <a:pt x="20" y="14"/>
                  </a:cubicBezTo>
                  <a:cubicBezTo>
                    <a:pt x="20" y="14"/>
                    <a:pt x="20" y="14"/>
                    <a:pt x="20" y="14"/>
                  </a:cubicBezTo>
                  <a:cubicBezTo>
                    <a:pt x="21" y="14"/>
                    <a:pt x="21" y="14"/>
                    <a:pt x="21" y="14"/>
                  </a:cubicBezTo>
                  <a:cubicBezTo>
                    <a:pt x="21" y="14"/>
                    <a:pt x="21" y="14"/>
                    <a:pt x="21" y="14"/>
                  </a:cubicBezTo>
                  <a:cubicBezTo>
                    <a:pt x="21" y="14"/>
                    <a:pt x="21" y="14"/>
                    <a:pt x="21" y="14"/>
                  </a:cubicBezTo>
                  <a:cubicBezTo>
                    <a:pt x="21" y="15"/>
                    <a:pt x="21" y="15"/>
                    <a:pt x="21" y="15"/>
                  </a:cubicBezTo>
                  <a:moveTo>
                    <a:pt x="27" y="16"/>
                  </a:moveTo>
                  <a:cubicBezTo>
                    <a:pt x="28" y="14"/>
                    <a:pt x="28" y="14"/>
                    <a:pt x="28" y="14"/>
                  </a:cubicBezTo>
                  <a:cubicBezTo>
                    <a:pt x="29" y="13"/>
                    <a:pt x="29" y="13"/>
                    <a:pt x="29" y="13"/>
                  </a:cubicBezTo>
                  <a:cubicBezTo>
                    <a:pt x="28" y="14"/>
                    <a:pt x="28" y="14"/>
                    <a:pt x="28" y="15"/>
                  </a:cubicBezTo>
                  <a:cubicBezTo>
                    <a:pt x="28" y="15"/>
                    <a:pt x="28" y="15"/>
                    <a:pt x="28" y="15"/>
                  </a:cubicBezTo>
                  <a:cubicBezTo>
                    <a:pt x="27" y="16"/>
                    <a:pt x="27" y="16"/>
                    <a:pt x="27" y="16"/>
                  </a:cubicBezTo>
                  <a:cubicBezTo>
                    <a:pt x="27" y="16"/>
                    <a:pt x="27" y="16"/>
                    <a:pt x="27" y="16"/>
                  </a:cubicBezTo>
                  <a:cubicBezTo>
                    <a:pt x="27" y="16"/>
                    <a:pt x="27" y="16"/>
                    <a:pt x="27" y="16"/>
                  </a:cubicBezTo>
                  <a:moveTo>
                    <a:pt x="24" y="17"/>
                  </a:moveTo>
                  <a:cubicBezTo>
                    <a:pt x="24" y="16"/>
                    <a:pt x="25" y="15"/>
                    <a:pt x="25" y="14"/>
                  </a:cubicBezTo>
                  <a:cubicBezTo>
                    <a:pt x="25" y="14"/>
                    <a:pt x="25" y="14"/>
                    <a:pt x="25" y="14"/>
                  </a:cubicBezTo>
                  <a:cubicBezTo>
                    <a:pt x="28" y="13"/>
                    <a:pt x="28" y="13"/>
                    <a:pt x="28" y="13"/>
                  </a:cubicBezTo>
                  <a:cubicBezTo>
                    <a:pt x="28" y="13"/>
                    <a:pt x="28" y="13"/>
                    <a:pt x="28" y="13"/>
                  </a:cubicBezTo>
                  <a:cubicBezTo>
                    <a:pt x="26" y="16"/>
                    <a:pt x="26" y="16"/>
                    <a:pt x="26" y="16"/>
                  </a:cubicBezTo>
                  <a:cubicBezTo>
                    <a:pt x="25" y="16"/>
                    <a:pt x="25" y="16"/>
                    <a:pt x="25" y="16"/>
                  </a:cubicBezTo>
                  <a:cubicBezTo>
                    <a:pt x="26" y="16"/>
                    <a:pt x="26" y="15"/>
                    <a:pt x="26" y="14"/>
                  </a:cubicBezTo>
                  <a:cubicBezTo>
                    <a:pt x="26" y="14"/>
                    <a:pt x="26" y="14"/>
                    <a:pt x="26" y="14"/>
                  </a:cubicBezTo>
                  <a:cubicBezTo>
                    <a:pt x="26" y="14"/>
                    <a:pt x="26" y="14"/>
                    <a:pt x="26" y="14"/>
                  </a:cubicBezTo>
                  <a:cubicBezTo>
                    <a:pt x="25" y="15"/>
                    <a:pt x="25" y="16"/>
                    <a:pt x="24" y="17"/>
                  </a:cubicBezTo>
                  <a:cubicBezTo>
                    <a:pt x="24" y="17"/>
                    <a:pt x="24" y="17"/>
                    <a:pt x="24" y="17"/>
                  </a:cubicBezTo>
                  <a:moveTo>
                    <a:pt x="20" y="14"/>
                  </a:moveTo>
                  <a:cubicBezTo>
                    <a:pt x="19" y="13"/>
                    <a:pt x="19" y="13"/>
                    <a:pt x="19" y="13"/>
                  </a:cubicBezTo>
                  <a:cubicBezTo>
                    <a:pt x="21" y="11"/>
                    <a:pt x="21" y="11"/>
                    <a:pt x="21" y="11"/>
                  </a:cubicBezTo>
                  <a:cubicBezTo>
                    <a:pt x="21" y="12"/>
                    <a:pt x="21" y="12"/>
                    <a:pt x="21" y="12"/>
                  </a:cubicBezTo>
                  <a:cubicBezTo>
                    <a:pt x="21" y="12"/>
                    <a:pt x="21" y="12"/>
                    <a:pt x="21" y="12"/>
                  </a:cubicBezTo>
                  <a:cubicBezTo>
                    <a:pt x="21" y="13"/>
                    <a:pt x="20" y="13"/>
                    <a:pt x="20" y="14"/>
                  </a:cubicBezTo>
                  <a:moveTo>
                    <a:pt x="14" y="14"/>
                  </a:moveTo>
                  <a:cubicBezTo>
                    <a:pt x="14" y="13"/>
                    <a:pt x="14" y="13"/>
                    <a:pt x="14" y="13"/>
                  </a:cubicBezTo>
                  <a:cubicBezTo>
                    <a:pt x="14" y="12"/>
                    <a:pt x="15" y="12"/>
                    <a:pt x="15" y="11"/>
                  </a:cubicBezTo>
                  <a:cubicBezTo>
                    <a:pt x="15" y="12"/>
                    <a:pt x="15" y="13"/>
                    <a:pt x="14" y="14"/>
                  </a:cubicBezTo>
                  <a:cubicBezTo>
                    <a:pt x="14" y="14"/>
                    <a:pt x="14" y="14"/>
                    <a:pt x="14" y="14"/>
                  </a:cubicBezTo>
                  <a:moveTo>
                    <a:pt x="19" y="13"/>
                  </a:moveTo>
                  <a:cubicBezTo>
                    <a:pt x="19" y="13"/>
                    <a:pt x="19" y="13"/>
                    <a:pt x="19" y="13"/>
                  </a:cubicBezTo>
                  <a:cubicBezTo>
                    <a:pt x="18" y="13"/>
                    <a:pt x="18" y="13"/>
                    <a:pt x="18" y="13"/>
                  </a:cubicBezTo>
                  <a:cubicBezTo>
                    <a:pt x="20" y="10"/>
                    <a:pt x="20" y="10"/>
                    <a:pt x="20" y="10"/>
                  </a:cubicBezTo>
                  <a:cubicBezTo>
                    <a:pt x="20" y="10"/>
                    <a:pt x="20" y="10"/>
                    <a:pt x="20" y="10"/>
                  </a:cubicBezTo>
                  <a:cubicBezTo>
                    <a:pt x="21" y="11"/>
                    <a:pt x="21" y="11"/>
                    <a:pt x="21" y="11"/>
                  </a:cubicBezTo>
                  <a:cubicBezTo>
                    <a:pt x="20" y="11"/>
                    <a:pt x="20" y="11"/>
                    <a:pt x="20" y="11"/>
                  </a:cubicBezTo>
                  <a:cubicBezTo>
                    <a:pt x="19" y="13"/>
                    <a:pt x="19" y="13"/>
                    <a:pt x="19" y="13"/>
                  </a:cubicBezTo>
                  <a:moveTo>
                    <a:pt x="14" y="15"/>
                  </a:moveTo>
                  <a:cubicBezTo>
                    <a:pt x="14" y="15"/>
                    <a:pt x="14" y="15"/>
                    <a:pt x="14" y="15"/>
                  </a:cubicBezTo>
                  <a:cubicBezTo>
                    <a:pt x="15" y="14"/>
                    <a:pt x="15" y="14"/>
                    <a:pt x="15" y="14"/>
                  </a:cubicBezTo>
                  <a:cubicBezTo>
                    <a:pt x="15" y="13"/>
                    <a:pt x="16" y="12"/>
                    <a:pt x="16" y="11"/>
                  </a:cubicBezTo>
                  <a:cubicBezTo>
                    <a:pt x="16" y="11"/>
                    <a:pt x="16" y="11"/>
                    <a:pt x="16" y="11"/>
                  </a:cubicBezTo>
                  <a:cubicBezTo>
                    <a:pt x="16" y="10"/>
                    <a:pt x="17" y="10"/>
                    <a:pt x="17" y="10"/>
                  </a:cubicBezTo>
                  <a:cubicBezTo>
                    <a:pt x="16" y="11"/>
                    <a:pt x="16" y="13"/>
                    <a:pt x="15" y="14"/>
                  </a:cubicBezTo>
                  <a:cubicBezTo>
                    <a:pt x="15" y="14"/>
                    <a:pt x="15" y="15"/>
                    <a:pt x="14" y="15"/>
                  </a:cubicBezTo>
                  <a:moveTo>
                    <a:pt x="16" y="13"/>
                  </a:moveTo>
                  <a:cubicBezTo>
                    <a:pt x="17" y="12"/>
                    <a:pt x="17" y="11"/>
                    <a:pt x="18" y="10"/>
                  </a:cubicBezTo>
                  <a:cubicBezTo>
                    <a:pt x="18" y="10"/>
                    <a:pt x="18" y="10"/>
                    <a:pt x="18" y="10"/>
                  </a:cubicBezTo>
                  <a:cubicBezTo>
                    <a:pt x="18" y="10"/>
                    <a:pt x="18" y="10"/>
                    <a:pt x="18" y="10"/>
                  </a:cubicBezTo>
                  <a:cubicBezTo>
                    <a:pt x="19" y="10"/>
                    <a:pt x="19" y="10"/>
                    <a:pt x="19" y="10"/>
                  </a:cubicBezTo>
                  <a:cubicBezTo>
                    <a:pt x="18" y="13"/>
                    <a:pt x="18" y="13"/>
                    <a:pt x="18" y="13"/>
                  </a:cubicBezTo>
                  <a:cubicBezTo>
                    <a:pt x="17" y="13"/>
                    <a:pt x="17" y="13"/>
                    <a:pt x="17" y="13"/>
                  </a:cubicBezTo>
                  <a:cubicBezTo>
                    <a:pt x="16" y="13"/>
                    <a:pt x="16" y="13"/>
                    <a:pt x="16" y="13"/>
                  </a:cubicBezTo>
                  <a:moveTo>
                    <a:pt x="8" y="22"/>
                  </a:moveTo>
                  <a:cubicBezTo>
                    <a:pt x="8" y="21"/>
                    <a:pt x="8" y="21"/>
                    <a:pt x="8" y="21"/>
                  </a:cubicBezTo>
                  <a:cubicBezTo>
                    <a:pt x="8" y="19"/>
                    <a:pt x="6" y="12"/>
                    <a:pt x="7" y="8"/>
                  </a:cubicBezTo>
                  <a:cubicBezTo>
                    <a:pt x="7" y="6"/>
                    <a:pt x="10" y="3"/>
                    <a:pt x="12" y="2"/>
                  </a:cubicBezTo>
                  <a:cubicBezTo>
                    <a:pt x="13" y="2"/>
                    <a:pt x="15" y="1"/>
                    <a:pt x="17" y="1"/>
                  </a:cubicBezTo>
                  <a:cubicBezTo>
                    <a:pt x="19" y="1"/>
                    <a:pt x="22" y="2"/>
                    <a:pt x="24" y="3"/>
                  </a:cubicBezTo>
                  <a:cubicBezTo>
                    <a:pt x="27" y="5"/>
                    <a:pt x="28" y="8"/>
                    <a:pt x="29" y="12"/>
                  </a:cubicBezTo>
                  <a:cubicBezTo>
                    <a:pt x="22" y="14"/>
                    <a:pt x="22" y="14"/>
                    <a:pt x="22" y="14"/>
                  </a:cubicBezTo>
                  <a:cubicBezTo>
                    <a:pt x="22" y="12"/>
                    <a:pt x="22" y="10"/>
                    <a:pt x="21" y="9"/>
                  </a:cubicBezTo>
                  <a:cubicBezTo>
                    <a:pt x="20" y="9"/>
                    <a:pt x="19" y="9"/>
                    <a:pt x="19" y="9"/>
                  </a:cubicBezTo>
                  <a:cubicBezTo>
                    <a:pt x="18" y="9"/>
                    <a:pt x="18" y="9"/>
                    <a:pt x="18" y="9"/>
                  </a:cubicBezTo>
                  <a:cubicBezTo>
                    <a:pt x="16" y="9"/>
                    <a:pt x="14" y="10"/>
                    <a:pt x="13" y="12"/>
                  </a:cubicBezTo>
                  <a:cubicBezTo>
                    <a:pt x="13" y="13"/>
                    <a:pt x="13" y="14"/>
                    <a:pt x="13" y="15"/>
                  </a:cubicBezTo>
                  <a:cubicBezTo>
                    <a:pt x="13" y="16"/>
                    <a:pt x="13" y="16"/>
                    <a:pt x="13" y="16"/>
                  </a:cubicBezTo>
                  <a:cubicBezTo>
                    <a:pt x="13" y="16"/>
                    <a:pt x="13" y="16"/>
                    <a:pt x="13" y="16"/>
                  </a:cubicBezTo>
                  <a:cubicBezTo>
                    <a:pt x="13" y="16"/>
                    <a:pt x="13" y="16"/>
                    <a:pt x="13" y="16"/>
                  </a:cubicBezTo>
                  <a:cubicBezTo>
                    <a:pt x="13" y="16"/>
                    <a:pt x="14" y="17"/>
                    <a:pt x="14" y="17"/>
                  </a:cubicBezTo>
                  <a:cubicBezTo>
                    <a:pt x="14" y="19"/>
                    <a:pt x="14" y="21"/>
                    <a:pt x="15" y="22"/>
                  </a:cubicBezTo>
                  <a:cubicBezTo>
                    <a:pt x="15" y="22"/>
                    <a:pt x="15" y="22"/>
                    <a:pt x="15" y="22"/>
                  </a:cubicBezTo>
                  <a:cubicBezTo>
                    <a:pt x="16" y="23"/>
                    <a:pt x="16" y="23"/>
                    <a:pt x="16" y="23"/>
                  </a:cubicBezTo>
                  <a:cubicBezTo>
                    <a:pt x="24" y="22"/>
                    <a:pt x="24" y="22"/>
                    <a:pt x="24" y="22"/>
                  </a:cubicBezTo>
                  <a:cubicBezTo>
                    <a:pt x="24" y="24"/>
                    <a:pt x="24" y="26"/>
                    <a:pt x="24" y="28"/>
                  </a:cubicBezTo>
                  <a:cubicBezTo>
                    <a:pt x="22" y="27"/>
                    <a:pt x="20" y="27"/>
                    <a:pt x="18" y="27"/>
                  </a:cubicBezTo>
                  <a:cubicBezTo>
                    <a:pt x="17" y="27"/>
                    <a:pt x="16" y="27"/>
                    <a:pt x="16" y="27"/>
                  </a:cubicBezTo>
                  <a:cubicBezTo>
                    <a:pt x="15" y="28"/>
                    <a:pt x="15" y="28"/>
                    <a:pt x="15" y="28"/>
                  </a:cubicBezTo>
                  <a:cubicBezTo>
                    <a:pt x="15" y="28"/>
                    <a:pt x="15" y="28"/>
                    <a:pt x="15" y="28"/>
                  </a:cubicBezTo>
                  <a:cubicBezTo>
                    <a:pt x="15" y="28"/>
                    <a:pt x="15" y="28"/>
                    <a:pt x="15" y="28"/>
                  </a:cubicBezTo>
                  <a:cubicBezTo>
                    <a:pt x="15" y="31"/>
                    <a:pt x="14" y="34"/>
                    <a:pt x="12" y="36"/>
                  </a:cubicBezTo>
                  <a:cubicBezTo>
                    <a:pt x="12" y="37"/>
                    <a:pt x="12" y="37"/>
                    <a:pt x="12" y="37"/>
                  </a:cubicBezTo>
                  <a:cubicBezTo>
                    <a:pt x="13" y="37"/>
                    <a:pt x="17" y="39"/>
                    <a:pt x="23" y="39"/>
                  </a:cubicBezTo>
                  <a:cubicBezTo>
                    <a:pt x="25" y="39"/>
                    <a:pt x="27" y="39"/>
                    <a:pt x="29" y="38"/>
                  </a:cubicBezTo>
                  <a:cubicBezTo>
                    <a:pt x="30" y="40"/>
                    <a:pt x="30" y="41"/>
                    <a:pt x="31" y="43"/>
                  </a:cubicBezTo>
                  <a:cubicBezTo>
                    <a:pt x="31" y="43"/>
                    <a:pt x="31" y="43"/>
                    <a:pt x="31" y="43"/>
                  </a:cubicBezTo>
                  <a:cubicBezTo>
                    <a:pt x="29" y="44"/>
                    <a:pt x="27" y="45"/>
                    <a:pt x="24" y="45"/>
                  </a:cubicBezTo>
                  <a:cubicBezTo>
                    <a:pt x="22" y="45"/>
                    <a:pt x="20" y="45"/>
                    <a:pt x="18" y="44"/>
                  </a:cubicBezTo>
                  <a:cubicBezTo>
                    <a:pt x="14" y="43"/>
                    <a:pt x="11" y="42"/>
                    <a:pt x="9" y="42"/>
                  </a:cubicBezTo>
                  <a:cubicBezTo>
                    <a:pt x="7" y="42"/>
                    <a:pt x="6" y="43"/>
                    <a:pt x="5" y="44"/>
                  </a:cubicBezTo>
                  <a:cubicBezTo>
                    <a:pt x="5" y="42"/>
                    <a:pt x="4" y="41"/>
                    <a:pt x="3" y="40"/>
                  </a:cubicBezTo>
                  <a:cubicBezTo>
                    <a:pt x="3" y="40"/>
                    <a:pt x="2" y="39"/>
                    <a:pt x="2" y="38"/>
                  </a:cubicBezTo>
                  <a:cubicBezTo>
                    <a:pt x="1" y="38"/>
                    <a:pt x="1" y="38"/>
                    <a:pt x="1" y="38"/>
                  </a:cubicBezTo>
                  <a:cubicBezTo>
                    <a:pt x="2" y="37"/>
                    <a:pt x="2" y="37"/>
                    <a:pt x="2" y="37"/>
                  </a:cubicBezTo>
                  <a:cubicBezTo>
                    <a:pt x="4" y="36"/>
                    <a:pt x="6" y="34"/>
                    <a:pt x="7" y="32"/>
                  </a:cubicBezTo>
                  <a:cubicBezTo>
                    <a:pt x="7" y="32"/>
                    <a:pt x="7" y="32"/>
                    <a:pt x="7" y="32"/>
                  </a:cubicBezTo>
                  <a:cubicBezTo>
                    <a:pt x="8" y="31"/>
                    <a:pt x="9" y="29"/>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8" y="27"/>
                    <a:pt x="8" y="27"/>
                    <a:pt x="8" y="27"/>
                  </a:cubicBezTo>
                  <a:cubicBezTo>
                    <a:pt x="8" y="27"/>
                    <a:pt x="8" y="27"/>
                    <a:pt x="8" y="27"/>
                  </a:cubicBezTo>
                  <a:cubicBezTo>
                    <a:pt x="6" y="27"/>
                    <a:pt x="5" y="27"/>
                    <a:pt x="2" y="27"/>
                  </a:cubicBezTo>
                  <a:cubicBezTo>
                    <a:pt x="3" y="22"/>
                    <a:pt x="3" y="22"/>
                    <a:pt x="3" y="22"/>
                  </a:cubicBezTo>
                  <a:cubicBezTo>
                    <a:pt x="8" y="22"/>
                    <a:pt x="8" y="22"/>
                    <a:pt x="8" y="22"/>
                  </a:cubicBezTo>
                  <a:cubicBezTo>
                    <a:pt x="8" y="22"/>
                    <a:pt x="8" y="22"/>
                    <a:pt x="8" y="22"/>
                  </a:cubicBezTo>
                  <a:cubicBezTo>
                    <a:pt x="8" y="22"/>
                    <a:pt x="8" y="22"/>
                    <a:pt x="8" y="22"/>
                  </a:cubicBezTo>
                  <a:moveTo>
                    <a:pt x="17" y="0"/>
                  </a:moveTo>
                  <a:cubicBezTo>
                    <a:pt x="15" y="0"/>
                    <a:pt x="13" y="0"/>
                    <a:pt x="12" y="1"/>
                  </a:cubicBezTo>
                  <a:cubicBezTo>
                    <a:pt x="9" y="2"/>
                    <a:pt x="6" y="5"/>
                    <a:pt x="6" y="8"/>
                  </a:cubicBezTo>
                  <a:cubicBezTo>
                    <a:pt x="6" y="9"/>
                    <a:pt x="6" y="9"/>
                    <a:pt x="6" y="9"/>
                  </a:cubicBezTo>
                  <a:cubicBezTo>
                    <a:pt x="6" y="9"/>
                    <a:pt x="6" y="9"/>
                    <a:pt x="6" y="9"/>
                  </a:cubicBezTo>
                  <a:cubicBezTo>
                    <a:pt x="5" y="12"/>
                    <a:pt x="5" y="17"/>
                    <a:pt x="6" y="21"/>
                  </a:cubicBezTo>
                  <a:cubicBezTo>
                    <a:pt x="2" y="21"/>
                    <a:pt x="2" y="21"/>
                    <a:pt x="2" y="21"/>
                  </a:cubicBezTo>
                  <a:cubicBezTo>
                    <a:pt x="1" y="21"/>
                    <a:pt x="1" y="21"/>
                    <a:pt x="1" y="21"/>
                  </a:cubicBezTo>
                  <a:cubicBezTo>
                    <a:pt x="1" y="27"/>
                    <a:pt x="1" y="27"/>
                    <a:pt x="1" y="27"/>
                  </a:cubicBezTo>
                  <a:cubicBezTo>
                    <a:pt x="1" y="28"/>
                    <a:pt x="1" y="28"/>
                    <a:pt x="1" y="28"/>
                  </a:cubicBezTo>
                  <a:cubicBezTo>
                    <a:pt x="1" y="29"/>
                    <a:pt x="1" y="30"/>
                    <a:pt x="1" y="32"/>
                  </a:cubicBezTo>
                  <a:cubicBezTo>
                    <a:pt x="2" y="32"/>
                    <a:pt x="2" y="32"/>
                    <a:pt x="2" y="32"/>
                  </a:cubicBezTo>
                  <a:cubicBezTo>
                    <a:pt x="2" y="32"/>
                    <a:pt x="2" y="32"/>
                    <a:pt x="2" y="32"/>
                  </a:cubicBezTo>
                  <a:cubicBezTo>
                    <a:pt x="2" y="32"/>
                    <a:pt x="2" y="32"/>
                    <a:pt x="2" y="32"/>
                  </a:cubicBezTo>
                  <a:cubicBezTo>
                    <a:pt x="2" y="32"/>
                    <a:pt x="2" y="32"/>
                    <a:pt x="2" y="32"/>
                  </a:cubicBezTo>
                  <a:cubicBezTo>
                    <a:pt x="3" y="32"/>
                    <a:pt x="4" y="32"/>
                    <a:pt x="5" y="32"/>
                  </a:cubicBezTo>
                  <a:cubicBezTo>
                    <a:pt x="5" y="32"/>
                    <a:pt x="5" y="32"/>
                    <a:pt x="6" y="32"/>
                  </a:cubicBezTo>
                  <a:cubicBezTo>
                    <a:pt x="5" y="34"/>
                    <a:pt x="3" y="35"/>
                    <a:pt x="1" y="36"/>
                  </a:cubicBezTo>
                  <a:cubicBezTo>
                    <a:pt x="1" y="37"/>
                    <a:pt x="1" y="37"/>
                    <a:pt x="1" y="37"/>
                  </a:cubicBezTo>
                  <a:cubicBezTo>
                    <a:pt x="1" y="37"/>
                    <a:pt x="1" y="37"/>
                    <a:pt x="1" y="37"/>
                  </a:cubicBezTo>
                  <a:cubicBezTo>
                    <a:pt x="0" y="37"/>
                    <a:pt x="0" y="37"/>
                    <a:pt x="0" y="37"/>
                  </a:cubicBezTo>
                  <a:cubicBezTo>
                    <a:pt x="0" y="39"/>
                    <a:pt x="0" y="39"/>
                    <a:pt x="0" y="40"/>
                  </a:cubicBezTo>
                  <a:cubicBezTo>
                    <a:pt x="0" y="41"/>
                    <a:pt x="0" y="41"/>
                    <a:pt x="0" y="41"/>
                  </a:cubicBezTo>
                  <a:cubicBezTo>
                    <a:pt x="0" y="41"/>
                    <a:pt x="0" y="42"/>
                    <a:pt x="0" y="43"/>
                  </a:cubicBezTo>
                  <a:cubicBezTo>
                    <a:pt x="0" y="43"/>
                    <a:pt x="0" y="44"/>
                    <a:pt x="0" y="44"/>
                  </a:cubicBezTo>
                  <a:cubicBezTo>
                    <a:pt x="1" y="45"/>
                    <a:pt x="1" y="46"/>
                    <a:pt x="2" y="47"/>
                  </a:cubicBezTo>
                  <a:cubicBezTo>
                    <a:pt x="2" y="48"/>
                    <a:pt x="3" y="49"/>
                    <a:pt x="3" y="50"/>
                  </a:cubicBezTo>
                  <a:cubicBezTo>
                    <a:pt x="3" y="50"/>
                    <a:pt x="3" y="50"/>
                    <a:pt x="3" y="50"/>
                  </a:cubicBezTo>
                  <a:cubicBezTo>
                    <a:pt x="4" y="50"/>
                    <a:pt x="4" y="50"/>
                    <a:pt x="4" y="50"/>
                  </a:cubicBezTo>
                  <a:cubicBezTo>
                    <a:pt x="4" y="50"/>
                    <a:pt x="4" y="50"/>
                    <a:pt x="4" y="50"/>
                  </a:cubicBezTo>
                  <a:cubicBezTo>
                    <a:pt x="5" y="49"/>
                    <a:pt x="8" y="48"/>
                    <a:pt x="10" y="48"/>
                  </a:cubicBezTo>
                  <a:cubicBezTo>
                    <a:pt x="10" y="48"/>
                    <a:pt x="11" y="48"/>
                    <a:pt x="12" y="48"/>
                  </a:cubicBezTo>
                  <a:cubicBezTo>
                    <a:pt x="12" y="48"/>
                    <a:pt x="12" y="48"/>
                    <a:pt x="13" y="48"/>
                  </a:cubicBezTo>
                  <a:cubicBezTo>
                    <a:pt x="14" y="48"/>
                    <a:pt x="15" y="49"/>
                    <a:pt x="16" y="49"/>
                  </a:cubicBezTo>
                  <a:cubicBezTo>
                    <a:pt x="16" y="49"/>
                    <a:pt x="17" y="49"/>
                    <a:pt x="17" y="49"/>
                  </a:cubicBezTo>
                  <a:cubicBezTo>
                    <a:pt x="19" y="50"/>
                    <a:pt x="22" y="51"/>
                    <a:pt x="25" y="51"/>
                  </a:cubicBezTo>
                  <a:cubicBezTo>
                    <a:pt x="27" y="51"/>
                    <a:pt x="28" y="51"/>
                    <a:pt x="30" y="50"/>
                  </a:cubicBezTo>
                  <a:cubicBezTo>
                    <a:pt x="30" y="50"/>
                    <a:pt x="30" y="50"/>
                    <a:pt x="30" y="50"/>
                  </a:cubicBezTo>
                  <a:cubicBezTo>
                    <a:pt x="31" y="50"/>
                    <a:pt x="31" y="50"/>
                    <a:pt x="31" y="50"/>
                  </a:cubicBezTo>
                  <a:cubicBezTo>
                    <a:pt x="31" y="50"/>
                    <a:pt x="31" y="50"/>
                    <a:pt x="31" y="50"/>
                  </a:cubicBezTo>
                  <a:cubicBezTo>
                    <a:pt x="31" y="49"/>
                    <a:pt x="31" y="49"/>
                    <a:pt x="31" y="49"/>
                  </a:cubicBezTo>
                  <a:cubicBezTo>
                    <a:pt x="31" y="48"/>
                    <a:pt x="31" y="48"/>
                    <a:pt x="31" y="48"/>
                  </a:cubicBezTo>
                  <a:cubicBezTo>
                    <a:pt x="32" y="47"/>
                    <a:pt x="32" y="46"/>
                    <a:pt x="32" y="44"/>
                  </a:cubicBezTo>
                  <a:cubicBezTo>
                    <a:pt x="32" y="44"/>
                    <a:pt x="32" y="44"/>
                    <a:pt x="32" y="44"/>
                  </a:cubicBezTo>
                  <a:cubicBezTo>
                    <a:pt x="32" y="44"/>
                    <a:pt x="32" y="44"/>
                    <a:pt x="32" y="44"/>
                  </a:cubicBezTo>
                  <a:cubicBezTo>
                    <a:pt x="32" y="43"/>
                    <a:pt x="32" y="43"/>
                    <a:pt x="32" y="43"/>
                  </a:cubicBezTo>
                  <a:cubicBezTo>
                    <a:pt x="32" y="43"/>
                    <a:pt x="32" y="43"/>
                    <a:pt x="32" y="43"/>
                  </a:cubicBezTo>
                  <a:cubicBezTo>
                    <a:pt x="32" y="43"/>
                    <a:pt x="32" y="43"/>
                    <a:pt x="32" y="43"/>
                  </a:cubicBezTo>
                  <a:cubicBezTo>
                    <a:pt x="31" y="41"/>
                    <a:pt x="31" y="40"/>
                    <a:pt x="31" y="38"/>
                  </a:cubicBezTo>
                  <a:cubicBezTo>
                    <a:pt x="30" y="37"/>
                    <a:pt x="30" y="37"/>
                    <a:pt x="30" y="37"/>
                  </a:cubicBezTo>
                  <a:cubicBezTo>
                    <a:pt x="30" y="37"/>
                    <a:pt x="30" y="37"/>
                    <a:pt x="30" y="37"/>
                  </a:cubicBezTo>
                  <a:cubicBezTo>
                    <a:pt x="27" y="38"/>
                    <a:pt x="25" y="38"/>
                    <a:pt x="23" y="38"/>
                  </a:cubicBezTo>
                  <a:cubicBezTo>
                    <a:pt x="18" y="38"/>
                    <a:pt x="15" y="37"/>
                    <a:pt x="13" y="36"/>
                  </a:cubicBezTo>
                  <a:cubicBezTo>
                    <a:pt x="14" y="35"/>
                    <a:pt x="15" y="34"/>
                    <a:pt x="16" y="32"/>
                  </a:cubicBezTo>
                  <a:cubicBezTo>
                    <a:pt x="19" y="32"/>
                    <a:pt x="21" y="32"/>
                    <a:pt x="23" y="32"/>
                  </a:cubicBezTo>
                  <a:cubicBezTo>
                    <a:pt x="24" y="32"/>
                    <a:pt x="24" y="32"/>
                    <a:pt x="24" y="32"/>
                  </a:cubicBezTo>
                  <a:cubicBezTo>
                    <a:pt x="24" y="32"/>
                    <a:pt x="24" y="32"/>
                    <a:pt x="24" y="32"/>
                  </a:cubicBezTo>
                  <a:cubicBezTo>
                    <a:pt x="24" y="32"/>
                    <a:pt x="24" y="32"/>
                    <a:pt x="24" y="32"/>
                  </a:cubicBezTo>
                  <a:cubicBezTo>
                    <a:pt x="24" y="31"/>
                    <a:pt x="25" y="30"/>
                    <a:pt x="25" y="29"/>
                  </a:cubicBezTo>
                  <a:cubicBezTo>
                    <a:pt x="25" y="29"/>
                    <a:pt x="25" y="29"/>
                    <a:pt x="25" y="29"/>
                  </a:cubicBezTo>
                  <a:cubicBezTo>
                    <a:pt x="25" y="28"/>
                    <a:pt x="25" y="28"/>
                    <a:pt x="25" y="28"/>
                  </a:cubicBezTo>
                  <a:cubicBezTo>
                    <a:pt x="25" y="26"/>
                    <a:pt x="25" y="24"/>
                    <a:pt x="25" y="22"/>
                  </a:cubicBezTo>
                  <a:cubicBezTo>
                    <a:pt x="25" y="22"/>
                    <a:pt x="25" y="22"/>
                    <a:pt x="25" y="22"/>
                  </a:cubicBezTo>
                  <a:cubicBezTo>
                    <a:pt x="25" y="21"/>
                    <a:pt x="25" y="21"/>
                    <a:pt x="25" y="21"/>
                  </a:cubicBezTo>
                  <a:cubicBezTo>
                    <a:pt x="16" y="21"/>
                    <a:pt x="16" y="21"/>
                    <a:pt x="16" y="21"/>
                  </a:cubicBezTo>
                  <a:cubicBezTo>
                    <a:pt x="15" y="21"/>
                    <a:pt x="15" y="19"/>
                    <a:pt x="15" y="18"/>
                  </a:cubicBezTo>
                  <a:cubicBezTo>
                    <a:pt x="15" y="17"/>
                    <a:pt x="15" y="17"/>
                    <a:pt x="15" y="17"/>
                  </a:cubicBezTo>
                  <a:cubicBezTo>
                    <a:pt x="15" y="16"/>
                    <a:pt x="16" y="14"/>
                    <a:pt x="17" y="14"/>
                  </a:cubicBezTo>
                  <a:cubicBezTo>
                    <a:pt x="17" y="14"/>
                    <a:pt x="18" y="14"/>
                    <a:pt x="18" y="14"/>
                  </a:cubicBezTo>
                  <a:cubicBezTo>
                    <a:pt x="18" y="14"/>
                    <a:pt x="18" y="14"/>
                    <a:pt x="18" y="14"/>
                  </a:cubicBezTo>
                  <a:cubicBezTo>
                    <a:pt x="19" y="14"/>
                    <a:pt x="19" y="14"/>
                    <a:pt x="19" y="15"/>
                  </a:cubicBezTo>
                  <a:cubicBezTo>
                    <a:pt x="20" y="15"/>
                    <a:pt x="20" y="16"/>
                    <a:pt x="20" y="17"/>
                  </a:cubicBezTo>
                  <a:cubicBezTo>
                    <a:pt x="20" y="18"/>
                    <a:pt x="20" y="18"/>
                    <a:pt x="20" y="18"/>
                  </a:cubicBezTo>
                  <a:cubicBezTo>
                    <a:pt x="21" y="19"/>
                    <a:pt x="21" y="19"/>
                    <a:pt x="21" y="19"/>
                  </a:cubicBezTo>
                  <a:cubicBezTo>
                    <a:pt x="21" y="19"/>
                    <a:pt x="21" y="19"/>
                    <a:pt x="21" y="19"/>
                  </a:cubicBezTo>
                  <a:cubicBezTo>
                    <a:pt x="21" y="19"/>
                    <a:pt x="21" y="19"/>
                    <a:pt x="21" y="19"/>
                  </a:cubicBezTo>
                  <a:cubicBezTo>
                    <a:pt x="21" y="19"/>
                    <a:pt x="21" y="19"/>
                    <a:pt x="21" y="19"/>
                  </a:cubicBezTo>
                  <a:cubicBezTo>
                    <a:pt x="22" y="19"/>
                    <a:pt x="22" y="19"/>
                    <a:pt x="22" y="19"/>
                  </a:cubicBezTo>
                  <a:cubicBezTo>
                    <a:pt x="24" y="18"/>
                    <a:pt x="26" y="17"/>
                    <a:pt x="29" y="16"/>
                  </a:cubicBezTo>
                  <a:cubicBezTo>
                    <a:pt x="29" y="16"/>
                    <a:pt x="29" y="16"/>
                    <a:pt x="29" y="16"/>
                  </a:cubicBezTo>
                  <a:cubicBezTo>
                    <a:pt x="29" y="16"/>
                    <a:pt x="29" y="16"/>
                    <a:pt x="29" y="16"/>
                  </a:cubicBezTo>
                  <a:cubicBezTo>
                    <a:pt x="30" y="15"/>
                    <a:pt x="30" y="13"/>
                    <a:pt x="30" y="12"/>
                  </a:cubicBezTo>
                  <a:cubicBezTo>
                    <a:pt x="30" y="12"/>
                    <a:pt x="30" y="12"/>
                    <a:pt x="30" y="12"/>
                  </a:cubicBezTo>
                  <a:cubicBezTo>
                    <a:pt x="29" y="7"/>
                    <a:pt x="27" y="4"/>
                    <a:pt x="24" y="2"/>
                  </a:cubicBezTo>
                  <a:cubicBezTo>
                    <a:pt x="22" y="1"/>
                    <a:pt x="19"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07" name="Freeform 193"/>
            <p:cNvSpPr>
              <a:spLocks noEditPoints="1"/>
            </p:cNvSpPr>
            <p:nvPr/>
          </p:nvSpPr>
          <p:spPr bwMode="auto">
            <a:xfrm>
              <a:off x="3546" y="2115"/>
              <a:ext cx="105" cy="64"/>
            </a:xfrm>
            <a:custGeom>
              <a:gdLst>
                <a:gd fmla="*/ 35 w 44" name="T0"/>
                <a:gd fmla="*/ 26 h 27" name="T1"/>
                <a:gd fmla="*/ 43 w 44" name="T2"/>
                <a:gd fmla="*/ 14 h 27" name="T3"/>
                <a:gd fmla="*/ 43 w 44" name="T4"/>
                <a:gd fmla="*/ 26 h 27" name="T5"/>
                <a:gd fmla="*/ 35 w 44" name="T6"/>
                <a:gd fmla="*/ 26 h 27" name="T7"/>
                <a:gd fmla="*/ 5 w 44" name="T8"/>
                <a:gd fmla="*/ 26 h 27" name="T9"/>
                <a:gd fmla="*/ 2 w 44" name="T10"/>
                <a:gd fmla="*/ 26 h 27" name="T11"/>
                <a:gd fmla="*/ 2 w 44" name="T12"/>
                <a:gd fmla="*/ 10 h 27" name="T13"/>
                <a:gd fmla="*/ 1 w 44" name="T14"/>
                <a:gd fmla="*/ 8 h 27" name="T15"/>
                <a:gd fmla="*/ 2 w 44" name="T16"/>
                <a:gd fmla="*/ 2 h 27" name="T17"/>
                <a:gd fmla="*/ 2 w 44" name="T18"/>
                <a:gd fmla="*/ 1 h 27" name="T19"/>
                <a:gd fmla="*/ 21 w 44" name="T20"/>
                <a:gd fmla="*/ 1 h 27" name="T21"/>
                <a:gd fmla="*/ 4 w 44" name="T22"/>
                <a:gd fmla="*/ 25 h 27" name="T23"/>
                <a:gd fmla="*/ 5 w 44" name="T24"/>
                <a:gd fmla="*/ 26 h 27" name="T25"/>
                <a:gd fmla="*/ 5 w 44" name="T26"/>
                <a:gd fmla="*/ 26 h 27" name="T27"/>
                <a:gd fmla="*/ 22 w 44" name="T28"/>
                <a:gd fmla="*/ 1 h 27" name="T29"/>
                <a:gd fmla="*/ 30 w 44" name="T30"/>
                <a:gd fmla="*/ 1 h 27" name="T31"/>
                <a:gd fmla="*/ 13 w 44" name="T32"/>
                <a:gd fmla="*/ 25 h 27" name="T33"/>
                <a:gd fmla="*/ 13 w 44" name="T34"/>
                <a:gd fmla="*/ 26 h 27" name="T35"/>
                <a:gd fmla="*/ 11 w 44" name="T36"/>
                <a:gd fmla="*/ 26 h 27" name="T37"/>
                <a:gd fmla="*/ 10 w 44" name="T38"/>
                <a:gd fmla="*/ 26 h 27" name="T39"/>
                <a:gd fmla="*/ 6 w 44" name="T40"/>
                <a:gd fmla="*/ 26 h 27" name="T41"/>
                <a:gd fmla="*/ 5 w 44" name="T42"/>
                <a:gd fmla="*/ 26 h 27" name="T43"/>
                <a:gd fmla="*/ 14 w 44" name="T44"/>
                <a:gd fmla="*/ 26 h 27" name="T45"/>
                <a:gd fmla="*/ 31 w 44" name="T46"/>
                <a:gd fmla="*/ 1 h 27" name="T47"/>
                <a:gd fmla="*/ 38 w 44" name="T48"/>
                <a:gd fmla="*/ 1 h 27" name="T49"/>
                <a:gd fmla="*/ 43 w 44" name="T50"/>
                <a:gd fmla="*/ 1 h 27" name="T51"/>
                <a:gd fmla="*/ 43 w 44" name="T52"/>
                <a:gd fmla="*/ 3 h 27" name="T53"/>
                <a:gd fmla="*/ 43 w 44" name="T54"/>
                <a:gd fmla="*/ 3 h 27" name="T55"/>
                <a:gd fmla="*/ 43 w 44" name="T56"/>
                <a:gd fmla="*/ 13 h 27" name="T57"/>
                <a:gd fmla="*/ 43 w 44" name="T58"/>
                <a:gd fmla="*/ 13 h 27" name="T59"/>
                <a:gd fmla="*/ 34 w 44" name="T60"/>
                <a:gd fmla="*/ 25 h 27" name="T61"/>
                <a:gd fmla="*/ 35 w 44" name="T62"/>
                <a:gd fmla="*/ 26 h 27" name="T63"/>
                <a:gd fmla="*/ 14 w 44" name="T64"/>
                <a:gd fmla="*/ 26 h 27" name="T65"/>
                <a:gd fmla="*/ 22 w 44" name="T66"/>
                <a:gd fmla="*/ 0 h 27" name="T67"/>
                <a:gd fmla="*/ 22 w 44" name="T68"/>
                <a:gd fmla="*/ 0 h 27" name="T69"/>
                <a:gd fmla="*/ 2 w 44" name="T70"/>
                <a:gd fmla="*/ 0 h 27" name="T71"/>
                <a:gd fmla="*/ 1 w 44" name="T72"/>
                <a:gd fmla="*/ 1 h 27" name="T73"/>
                <a:gd fmla="*/ 0 w 44" name="T74"/>
                <a:gd fmla="*/ 8 h 27" name="T75"/>
                <a:gd fmla="*/ 1 w 44" name="T76"/>
                <a:gd fmla="*/ 10 h 27" name="T77"/>
                <a:gd fmla="*/ 1 w 44" name="T78"/>
                <a:gd fmla="*/ 26 h 27" name="T79"/>
                <a:gd fmla="*/ 2 w 44" name="T80"/>
                <a:gd fmla="*/ 27 h 27" name="T81"/>
                <a:gd fmla="*/ 6 w 44" name="T82"/>
                <a:gd fmla="*/ 27 h 27" name="T83"/>
                <a:gd fmla="*/ 10 w 44" name="T84"/>
                <a:gd fmla="*/ 27 h 27" name="T85"/>
                <a:gd fmla="*/ 43 w 44" name="T86"/>
                <a:gd fmla="*/ 27 h 27" name="T87"/>
                <a:gd fmla="*/ 44 w 44" name="T88"/>
                <a:gd fmla="*/ 26 h 27" name="T89"/>
                <a:gd fmla="*/ 44 w 44" name="T90"/>
                <a:gd fmla="*/ 3 h 27" name="T91"/>
                <a:gd fmla="*/ 44 w 44" name="T92"/>
                <a:gd fmla="*/ 3 h 27" name="T93"/>
                <a:gd fmla="*/ 44 w 44" name="T94"/>
                <a:gd fmla="*/ 1 h 27" name="T95"/>
                <a:gd fmla="*/ 43 w 44" name="T96"/>
                <a:gd fmla="*/ 0 h 27" name="T97"/>
                <a:gd fmla="*/ 22 w 44" name="T98"/>
                <a:gd fmla="*/ 0 h 27" name="T99"/>
                <a:gd fmla="*/ 22 w 44" name="T100"/>
                <a:gd fmla="*/ 0 h 2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 w="44">
                  <a:moveTo>
                    <a:pt x="35" y="26"/>
                  </a:moveTo>
                  <a:cubicBezTo>
                    <a:pt x="38" y="22"/>
                    <a:pt x="40" y="18"/>
                    <a:pt x="43" y="14"/>
                  </a:cubicBezTo>
                  <a:cubicBezTo>
                    <a:pt x="43" y="26"/>
                    <a:pt x="43" y="26"/>
                    <a:pt x="43" y="26"/>
                  </a:cubicBezTo>
                  <a:cubicBezTo>
                    <a:pt x="35" y="26"/>
                    <a:pt x="35" y="26"/>
                    <a:pt x="35" y="26"/>
                  </a:cubicBezTo>
                  <a:moveTo>
                    <a:pt x="5" y="26"/>
                  </a:moveTo>
                  <a:cubicBezTo>
                    <a:pt x="3" y="26"/>
                    <a:pt x="2" y="26"/>
                    <a:pt x="2" y="26"/>
                  </a:cubicBezTo>
                  <a:cubicBezTo>
                    <a:pt x="2" y="10"/>
                    <a:pt x="2" y="10"/>
                    <a:pt x="2" y="10"/>
                  </a:cubicBezTo>
                  <a:cubicBezTo>
                    <a:pt x="2" y="9"/>
                    <a:pt x="2" y="9"/>
                    <a:pt x="1" y="8"/>
                  </a:cubicBezTo>
                  <a:cubicBezTo>
                    <a:pt x="1" y="6"/>
                    <a:pt x="1" y="2"/>
                    <a:pt x="2" y="2"/>
                  </a:cubicBezTo>
                  <a:cubicBezTo>
                    <a:pt x="2" y="1"/>
                    <a:pt x="2" y="1"/>
                    <a:pt x="2" y="1"/>
                  </a:cubicBezTo>
                  <a:cubicBezTo>
                    <a:pt x="21" y="1"/>
                    <a:pt x="21" y="1"/>
                    <a:pt x="21" y="1"/>
                  </a:cubicBezTo>
                  <a:cubicBezTo>
                    <a:pt x="15" y="9"/>
                    <a:pt x="9" y="17"/>
                    <a:pt x="4" y="25"/>
                  </a:cubicBezTo>
                  <a:cubicBezTo>
                    <a:pt x="5" y="26"/>
                    <a:pt x="5" y="26"/>
                    <a:pt x="5" y="26"/>
                  </a:cubicBezTo>
                  <a:moveTo>
                    <a:pt x="5" y="26"/>
                  </a:moveTo>
                  <a:cubicBezTo>
                    <a:pt x="10" y="17"/>
                    <a:pt x="16" y="9"/>
                    <a:pt x="22" y="1"/>
                  </a:cubicBezTo>
                  <a:cubicBezTo>
                    <a:pt x="30" y="1"/>
                    <a:pt x="30" y="1"/>
                    <a:pt x="30" y="1"/>
                  </a:cubicBezTo>
                  <a:cubicBezTo>
                    <a:pt x="24" y="9"/>
                    <a:pt x="18" y="17"/>
                    <a:pt x="13" y="25"/>
                  </a:cubicBezTo>
                  <a:cubicBezTo>
                    <a:pt x="13" y="26"/>
                    <a:pt x="13" y="26"/>
                    <a:pt x="13" y="26"/>
                  </a:cubicBezTo>
                  <a:cubicBezTo>
                    <a:pt x="11" y="26"/>
                    <a:pt x="11" y="26"/>
                    <a:pt x="11" y="26"/>
                  </a:cubicBezTo>
                  <a:cubicBezTo>
                    <a:pt x="10" y="26"/>
                    <a:pt x="10" y="26"/>
                    <a:pt x="10" y="26"/>
                  </a:cubicBezTo>
                  <a:cubicBezTo>
                    <a:pt x="9" y="26"/>
                    <a:pt x="7" y="26"/>
                    <a:pt x="6" y="26"/>
                  </a:cubicBezTo>
                  <a:cubicBezTo>
                    <a:pt x="5" y="26"/>
                    <a:pt x="5" y="26"/>
                    <a:pt x="5" y="26"/>
                  </a:cubicBezTo>
                  <a:moveTo>
                    <a:pt x="14" y="26"/>
                  </a:moveTo>
                  <a:cubicBezTo>
                    <a:pt x="20" y="17"/>
                    <a:pt x="25" y="9"/>
                    <a:pt x="31" y="1"/>
                  </a:cubicBezTo>
                  <a:cubicBezTo>
                    <a:pt x="38" y="1"/>
                    <a:pt x="38" y="1"/>
                    <a:pt x="38" y="1"/>
                  </a:cubicBezTo>
                  <a:cubicBezTo>
                    <a:pt x="43" y="1"/>
                    <a:pt x="43" y="1"/>
                    <a:pt x="43" y="1"/>
                  </a:cubicBezTo>
                  <a:cubicBezTo>
                    <a:pt x="43" y="1"/>
                    <a:pt x="43" y="2"/>
                    <a:pt x="43" y="3"/>
                  </a:cubicBezTo>
                  <a:cubicBezTo>
                    <a:pt x="43" y="3"/>
                    <a:pt x="43" y="3"/>
                    <a:pt x="43" y="3"/>
                  </a:cubicBezTo>
                  <a:cubicBezTo>
                    <a:pt x="43" y="13"/>
                    <a:pt x="43" y="13"/>
                    <a:pt x="43" y="13"/>
                  </a:cubicBezTo>
                  <a:cubicBezTo>
                    <a:pt x="43" y="13"/>
                    <a:pt x="43" y="13"/>
                    <a:pt x="43" y="13"/>
                  </a:cubicBezTo>
                  <a:cubicBezTo>
                    <a:pt x="40" y="17"/>
                    <a:pt x="37" y="21"/>
                    <a:pt x="34" y="25"/>
                  </a:cubicBezTo>
                  <a:cubicBezTo>
                    <a:pt x="35" y="26"/>
                    <a:pt x="35" y="26"/>
                    <a:pt x="35" y="26"/>
                  </a:cubicBezTo>
                  <a:cubicBezTo>
                    <a:pt x="14" y="26"/>
                    <a:pt x="14" y="26"/>
                    <a:pt x="14" y="26"/>
                  </a:cubicBezTo>
                  <a:moveTo>
                    <a:pt x="22" y="0"/>
                  </a:moveTo>
                  <a:cubicBezTo>
                    <a:pt x="22" y="0"/>
                    <a:pt x="22" y="0"/>
                    <a:pt x="22" y="0"/>
                  </a:cubicBezTo>
                  <a:cubicBezTo>
                    <a:pt x="2" y="0"/>
                    <a:pt x="2" y="0"/>
                    <a:pt x="2" y="0"/>
                  </a:cubicBezTo>
                  <a:cubicBezTo>
                    <a:pt x="2" y="0"/>
                    <a:pt x="1" y="1"/>
                    <a:pt x="1" y="1"/>
                  </a:cubicBezTo>
                  <a:cubicBezTo>
                    <a:pt x="0" y="2"/>
                    <a:pt x="0" y="5"/>
                    <a:pt x="0" y="8"/>
                  </a:cubicBezTo>
                  <a:cubicBezTo>
                    <a:pt x="1" y="9"/>
                    <a:pt x="1" y="9"/>
                    <a:pt x="1" y="10"/>
                  </a:cubicBezTo>
                  <a:cubicBezTo>
                    <a:pt x="1" y="26"/>
                    <a:pt x="1" y="26"/>
                    <a:pt x="1" y="26"/>
                  </a:cubicBezTo>
                  <a:cubicBezTo>
                    <a:pt x="1" y="26"/>
                    <a:pt x="1" y="27"/>
                    <a:pt x="2" y="27"/>
                  </a:cubicBezTo>
                  <a:cubicBezTo>
                    <a:pt x="3" y="27"/>
                    <a:pt x="4" y="27"/>
                    <a:pt x="6" y="27"/>
                  </a:cubicBezTo>
                  <a:cubicBezTo>
                    <a:pt x="7" y="27"/>
                    <a:pt x="9" y="27"/>
                    <a:pt x="10" y="27"/>
                  </a:cubicBezTo>
                  <a:cubicBezTo>
                    <a:pt x="43" y="27"/>
                    <a:pt x="43" y="27"/>
                    <a:pt x="43" y="27"/>
                  </a:cubicBezTo>
                  <a:cubicBezTo>
                    <a:pt x="44" y="26"/>
                    <a:pt x="44" y="26"/>
                    <a:pt x="44" y="26"/>
                  </a:cubicBezTo>
                  <a:cubicBezTo>
                    <a:pt x="44" y="3"/>
                    <a:pt x="44" y="3"/>
                    <a:pt x="44" y="3"/>
                  </a:cubicBezTo>
                  <a:cubicBezTo>
                    <a:pt x="44" y="3"/>
                    <a:pt x="44" y="3"/>
                    <a:pt x="44" y="3"/>
                  </a:cubicBezTo>
                  <a:cubicBezTo>
                    <a:pt x="44" y="2"/>
                    <a:pt x="44" y="1"/>
                    <a:pt x="44" y="1"/>
                  </a:cubicBezTo>
                  <a:cubicBezTo>
                    <a:pt x="43" y="0"/>
                    <a:pt x="43" y="0"/>
                    <a:pt x="43" y="0"/>
                  </a:cubicBezTo>
                  <a:cubicBezTo>
                    <a:pt x="22" y="0"/>
                    <a:pt x="22" y="0"/>
                    <a:pt x="22" y="0"/>
                  </a:cubicBezTo>
                  <a:cubicBezTo>
                    <a:pt x="22" y="0"/>
                    <a:pt x="22" y="0"/>
                    <a:pt x="2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08" name="Freeform 194"/>
            <p:cNvSpPr>
              <a:spLocks noEditPoints="1"/>
            </p:cNvSpPr>
            <p:nvPr/>
          </p:nvSpPr>
          <p:spPr bwMode="auto">
            <a:xfrm>
              <a:off x="3499" y="2267"/>
              <a:ext cx="104" cy="95"/>
            </a:xfrm>
            <a:custGeom>
              <a:gdLst>
                <a:gd fmla="*/ 4 w 44" name="T0"/>
                <a:gd fmla="*/ 36 h 40" name="T1"/>
                <a:gd fmla="*/ 16 w 44" name="T2"/>
                <a:gd fmla="*/ 39 h 40" name="T3"/>
                <a:gd fmla="*/ 16 w 44" name="T4"/>
                <a:gd fmla="*/ 39 h 40" name="T5"/>
                <a:gd fmla="*/ 28 w 44" name="T6"/>
                <a:gd fmla="*/ 34 h 40" name="T7"/>
                <a:gd fmla="*/ 30 w 44" name="T8"/>
                <a:gd fmla="*/ 15 h 40" name="T9"/>
                <a:gd fmla="*/ 35 w 44" name="T10"/>
                <a:gd fmla="*/ 12 h 40" name="T11"/>
                <a:gd fmla="*/ 37 w 44" name="T12"/>
                <a:gd fmla="*/ 20 h 40" name="T13"/>
                <a:gd fmla="*/ 30 w 44" name="T14"/>
                <a:gd fmla="*/ 20 h 40" name="T15"/>
                <a:gd fmla="*/ 35 w 44" name="T16"/>
                <a:gd fmla="*/ 8 h 40" name="T17"/>
                <a:gd fmla="*/ 33 w 44" name="T18"/>
                <a:gd fmla="*/ 26 h 40" name="T19"/>
                <a:gd fmla="*/ 30 w 44" name="T20"/>
                <a:gd fmla="*/ 22 h 40" name="T21"/>
                <a:gd fmla="*/ 39 w 44" name="T22"/>
                <a:gd fmla="*/ 13 h 40" name="T23"/>
                <a:gd fmla="*/ 31 w 44" name="T24"/>
                <a:gd fmla="*/ 12 h 40" name="T25"/>
                <a:gd fmla="*/ 30 w 44" name="T26"/>
                <a:gd fmla="*/ 11 h 40" name="T27"/>
                <a:gd fmla="*/ 29 w 44" name="T28"/>
                <a:gd fmla="*/ 8 h 40" name="T29"/>
                <a:gd fmla="*/ 24 w 44" name="T30"/>
                <a:gd fmla="*/ 15 h 40" name="T31"/>
                <a:gd fmla="*/ 24 w 44" name="T32"/>
                <a:gd fmla="*/ 15 h 40" name="T33"/>
                <a:gd fmla="*/ 29 w 44" name="T34"/>
                <a:gd fmla="*/ 10 h 40" name="T35"/>
                <a:gd fmla="*/ 25 w 44" name="T36"/>
                <a:gd fmla="*/ 22 h 40" name="T37"/>
                <a:gd fmla="*/ 25 w 44" name="T38"/>
                <a:gd fmla="*/ 22 h 40" name="T39"/>
                <a:gd fmla="*/ 28 w 44" name="T40"/>
                <a:gd fmla="*/ 20 h 40" name="T41"/>
                <a:gd fmla="*/ 25 w 44" name="T42"/>
                <a:gd fmla="*/ 26 h 40" name="T43"/>
                <a:gd fmla="*/ 28 w 44" name="T44"/>
                <a:gd fmla="*/ 31 h 40" name="T45"/>
                <a:gd fmla="*/ 24 w 44" name="T46"/>
                <a:gd fmla="*/ 36 h 40" name="T47"/>
                <a:gd fmla="*/ 3 w 44" name="T48"/>
                <a:gd fmla="*/ 32 h 40" name="T49"/>
                <a:gd fmla="*/ 5 w 44" name="T50"/>
                <a:gd fmla="*/ 9 h 40" name="T51"/>
                <a:gd fmla="*/ 27 w 44" name="T52"/>
                <a:gd fmla="*/ 9 h 40" name="T53"/>
                <a:gd fmla="*/ 24 w 44" name="T54"/>
                <a:gd fmla="*/ 12 h 40" name="T55"/>
                <a:gd fmla="*/ 8 w 44" name="T56"/>
                <a:gd fmla="*/ 8 h 40" name="T57"/>
                <a:gd fmla="*/ 16 w 44" name="T58"/>
                <a:gd fmla="*/ 5 h 40" name="T59"/>
                <a:gd fmla="*/ 24 w 44" name="T60"/>
                <a:gd fmla="*/ 7 h 40" name="T61"/>
                <a:gd fmla="*/ 23 w 44" name="T62"/>
                <a:gd fmla="*/ 7 h 40" name="T63"/>
                <a:gd fmla="*/ 9 w 44" name="T64"/>
                <a:gd fmla="*/ 7 h 40" name="T65"/>
                <a:gd fmla="*/ 9 w 44" name="T66"/>
                <a:gd fmla="*/ 8 h 40" name="T67"/>
                <a:gd fmla="*/ 22 w 44" name="T68"/>
                <a:gd fmla="*/ 8 h 40" name="T69"/>
                <a:gd fmla="*/ 13 w 44" name="T70"/>
                <a:gd fmla="*/ 7 h 40" name="T71"/>
                <a:gd fmla="*/ 16 w 44" name="T72"/>
                <a:gd fmla="*/ 8 h 40" name="T73"/>
                <a:gd fmla="*/ 15 w 44" name="T74"/>
                <a:gd fmla="*/ 7 h 40" name="T75"/>
                <a:gd fmla="*/ 18 w 44" name="T76"/>
                <a:gd fmla="*/ 8 h 40" name="T77"/>
                <a:gd fmla="*/ 15 w 44" name="T78"/>
                <a:gd fmla="*/ 6 h 40" name="T79"/>
                <a:gd fmla="*/ 21 w 44" name="T80"/>
                <a:gd fmla="*/ 9 h 40" name="T81"/>
                <a:gd fmla="*/ 2 w 44" name="T82"/>
                <a:gd fmla="*/ 6 h 40" name="T83"/>
                <a:gd fmla="*/ 16 w 44" name="T84"/>
                <a:gd fmla="*/ 1 h 40" name="T85"/>
                <a:gd fmla="*/ 27 w 44" name="T86"/>
                <a:gd fmla="*/ 8 h 40" name="T87"/>
                <a:gd fmla="*/ 4 w 44" name="T88"/>
                <a:gd fmla="*/ 8 h 40" name="T89"/>
                <a:gd fmla="*/ 1 w 44" name="T90"/>
                <a:gd fmla="*/ 5 h 40" name="T91"/>
                <a:gd fmla="*/ 1 w 44" name="T92"/>
                <a:gd fmla="*/ 23 h 40" name="T93"/>
                <a:gd fmla="*/ 3 w 44" name="T94"/>
                <a:gd fmla="*/ 34 h 40" name="T95"/>
                <a:gd fmla="*/ 3 w 44" name="T96"/>
                <a:gd fmla="*/ 36 h 40" name="T97"/>
                <a:gd fmla="*/ 3 w 44" name="T98"/>
                <a:gd fmla="*/ 37 h 40" name="T99"/>
                <a:gd fmla="*/ 28 w 44" name="T100"/>
                <a:gd fmla="*/ 37 h 40" name="T101"/>
                <a:gd fmla="*/ 28 w 44" name="T102"/>
                <a:gd fmla="*/ 35 h 40" name="T103"/>
                <a:gd fmla="*/ 29 w 44" name="T104"/>
                <a:gd fmla="*/ 34 h 40" name="T105"/>
                <a:gd fmla="*/ 29 w 44" name="T106"/>
                <a:gd fmla="*/ 25 h 40" name="T107"/>
                <a:gd fmla="*/ 42 w 44" name="T108"/>
                <a:gd fmla="*/ 11 h 40" name="T109"/>
                <a:gd fmla="*/ 30 w 44" name="T110"/>
                <a:gd fmla="*/ 9 h 40" name="T111"/>
                <a:gd fmla="*/ 30 w 44" name="T112"/>
                <a:gd fmla="*/ 5 h 40" name="T113"/>
                <a:gd fmla="*/ 16 w 44" name="T114"/>
                <a:gd fmla="*/ 0 h 4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0" w="44">
                  <a:moveTo>
                    <a:pt x="16" y="39"/>
                  </a:moveTo>
                  <a:cubicBezTo>
                    <a:pt x="15" y="39"/>
                    <a:pt x="14" y="39"/>
                    <a:pt x="12" y="39"/>
                  </a:cubicBezTo>
                  <a:cubicBezTo>
                    <a:pt x="9" y="39"/>
                    <a:pt x="5" y="37"/>
                    <a:pt x="4" y="36"/>
                  </a:cubicBezTo>
                  <a:cubicBezTo>
                    <a:pt x="4" y="35"/>
                    <a:pt x="4" y="35"/>
                    <a:pt x="4" y="35"/>
                  </a:cubicBezTo>
                  <a:cubicBezTo>
                    <a:pt x="6" y="37"/>
                    <a:pt x="9" y="38"/>
                    <a:pt x="14" y="39"/>
                  </a:cubicBezTo>
                  <a:cubicBezTo>
                    <a:pt x="15" y="39"/>
                    <a:pt x="15" y="39"/>
                    <a:pt x="16" y="39"/>
                  </a:cubicBezTo>
                  <a:cubicBezTo>
                    <a:pt x="20" y="39"/>
                    <a:pt x="24" y="38"/>
                    <a:pt x="27" y="36"/>
                  </a:cubicBezTo>
                  <a:cubicBezTo>
                    <a:pt x="27" y="36"/>
                    <a:pt x="27" y="36"/>
                    <a:pt x="27" y="36"/>
                  </a:cubicBezTo>
                  <a:cubicBezTo>
                    <a:pt x="26" y="37"/>
                    <a:pt x="23" y="39"/>
                    <a:pt x="16" y="39"/>
                  </a:cubicBezTo>
                  <a:moveTo>
                    <a:pt x="24" y="36"/>
                  </a:moveTo>
                  <a:cubicBezTo>
                    <a:pt x="26" y="34"/>
                    <a:pt x="27" y="33"/>
                    <a:pt x="28" y="32"/>
                  </a:cubicBezTo>
                  <a:cubicBezTo>
                    <a:pt x="28" y="32"/>
                    <a:pt x="28" y="33"/>
                    <a:pt x="28" y="34"/>
                  </a:cubicBezTo>
                  <a:cubicBezTo>
                    <a:pt x="27" y="34"/>
                    <a:pt x="26" y="35"/>
                    <a:pt x="24" y="36"/>
                  </a:cubicBezTo>
                  <a:moveTo>
                    <a:pt x="30" y="20"/>
                  </a:moveTo>
                  <a:cubicBezTo>
                    <a:pt x="30" y="19"/>
                    <a:pt x="30" y="17"/>
                    <a:pt x="30" y="15"/>
                  </a:cubicBezTo>
                  <a:cubicBezTo>
                    <a:pt x="30" y="15"/>
                    <a:pt x="30" y="15"/>
                    <a:pt x="30" y="15"/>
                  </a:cubicBezTo>
                  <a:cubicBezTo>
                    <a:pt x="30" y="15"/>
                    <a:pt x="30" y="14"/>
                    <a:pt x="31" y="13"/>
                  </a:cubicBezTo>
                  <a:cubicBezTo>
                    <a:pt x="32" y="12"/>
                    <a:pt x="33" y="12"/>
                    <a:pt x="35" y="12"/>
                  </a:cubicBezTo>
                  <a:cubicBezTo>
                    <a:pt x="35" y="12"/>
                    <a:pt x="35" y="12"/>
                    <a:pt x="35" y="12"/>
                  </a:cubicBezTo>
                  <a:cubicBezTo>
                    <a:pt x="36" y="12"/>
                    <a:pt x="38" y="12"/>
                    <a:pt x="38" y="13"/>
                  </a:cubicBezTo>
                  <a:cubicBezTo>
                    <a:pt x="39" y="16"/>
                    <a:pt x="39" y="18"/>
                    <a:pt x="37" y="20"/>
                  </a:cubicBezTo>
                  <a:cubicBezTo>
                    <a:pt x="36" y="21"/>
                    <a:pt x="35" y="22"/>
                    <a:pt x="33" y="22"/>
                  </a:cubicBezTo>
                  <a:cubicBezTo>
                    <a:pt x="32" y="22"/>
                    <a:pt x="31" y="21"/>
                    <a:pt x="30" y="20"/>
                  </a:cubicBezTo>
                  <a:cubicBezTo>
                    <a:pt x="30" y="20"/>
                    <a:pt x="30" y="20"/>
                    <a:pt x="30" y="20"/>
                  </a:cubicBezTo>
                  <a:moveTo>
                    <a:pt x="30" y="11"/>
                  </a:moveTo>
                  <a:cubicBezTo>
                    <a:pt x="31" y="9"/>
                    <a:pt x="33" y="8"/>
                    <a:pt x="35" y="8"/>
                  </a:cubicBezTo>
                  <a:cubicBezTo>
                    <a:pt x="35" y="8"/>
                    <a:pt x="35" y="8"/>
                    <a:pt x="35" y="8"/>
                  </a:cubicBezTo>
                  <a:cubicBezTo>
                    <a:pt x="38" y="8"/>
                    <a:pt x="40" y="9"/>
                    <a:pt x="41" y="11"/>
                  </a:cubicBezTo>
                  <a:cubicBezTo>
                    <a:pt x="43" y="16"/>
                    <a:pt x="41" y="21"/>
                    <a:pt x="39" y="23"/>
                  </a:cubicBezTo>
                  <a:cubicBezTo>
                    <a:pt x="37" y="25"/>
                    <a:pt x="35" y="26"/>
                    <a:pt x="33" y="26"/>
                  </a:cubicBezTo>
                  <a:cubicBezTo>
                    <a:pt x="32" y="26"/>
                    <a:pt x="31" y="25"/>
                    <a:pt x="30" y="25"/>
                  </a:cubicBezTo>
                  <a:cubicBezTo>
                    <a:pt x="29" y="25"/>
                    <a:pt x="29" y="25"/>
                    <a:pt x="29" y="25"/>
                  </a:cubicBezTo>
                  <a:cubicBezTo>
                    <a:pt x="29" y="24"/>
                    <a:pt x="29" y="23"/>
                    <a:pt x="30" y="22"/>
                  </a:cubicBezTo>
                  <a:cubicBezTo>
                    <a:pt x="31" y="22"/>
                    <a:pt x="32" y="23"/>
                    <a:pt x="33" y="23"/>
                  </a:cubicBezTo>
                  <a:cubicBezTo>
                    <a:pt x="35" y="23"/>
                    <a:pt x="36" y="22"/>
                    <a:pt x="37" y="21"/>
                  </a:cubicBezTo>
                  <a:cubicBezTo>
                    <a:pt x="40" y="19"/>
                    <a:pt x="40" y="16"/>
                    <a:pt x="39" y="13"/>
                  </a:cubicBezTo>
                  <a:cubicBezTo>
                    <a:pt x="38" y="11"/>
                    <a:pt x="37" y="11"/>
                    <a:pt x="35" y="11"/>
                  </a:cubicBezTo>
                  <a:cubicBezTo>
                    <a:pt x="35" y="11"/>
                    <a:pt x="35" y="11"/>
                    <a:pt x="35" y="11"/>
                  </a:cubicBezTo>
                  <a:cubicBezTo>
                    <a:pt x="33" y="11"/>
                    <a:pt x="31" y="12"/>
                    <a:pt x="31" y="12"/>
                  </a:cubicBezTo>
                  <a:cubicBezTo>
                    <a:pt x="30" y="13"/>
                    <a:pt x="30" y="13"/>
                    <a:pt x="30" y="13"/>
                  </a:cubicBezTo>
                  <a:cubicBezTo>
                    <a:pt x="30" y="13"/>
                    <a:pt x="30" y="12"/>
                    <a:pt x="30" y="11"/>
                  </a:cubicBezTo>
                  <a:cubicBezTo>
                    <a:pt x="30" y="11"/>
                    <a:pt x="30" y="11"/>
                    <a:pt x="30" y="11"/>
                  </a:cubicBezTo>
                  <a:moveTo>
                    <a:pt x="24" y="12"/>
                  </a:moveTo>
                  <a:cubicBezTo>
                    <a:pt x="24" y="12"/>
                    <a:pt x="24" y="12"/>
                    <a:pt x="24" y="12"/>
                  </a:cubicBezTo>
                  <a:cubicBezTo>
                    <a:pt x="26" y="11"/>
                    <a:pt x="28" y="9"/>
                    <a:pt x="29" y="8"/>
                  </a:cubicBezTo>
                  <a:cubicBezTo>
                    <a:pt x="29" y="8"/>
                    <a:pt x="29" y="8"/>
                    <a:pt x="29" y="8"/>
                  </a:cubicBezTo>
                  <a:cubicBezTo>
                    <a:pt x="29" y="8"/>
                    <a:pt x="29" y="9"/>
                    <a:pt x="29" y="10"/>
                  </a:cubicBezTo>
                  <a:cubicBezTo>
                    <a:pt x="24" y="15"/>
                    <a:pt x="24" y="15"/>
                    <a:pt x="24" y="15"/>
                  </a:cubicBezTo>
                  <a:cubicBezTo>
                    <a:pt x="24" y="15"/>
                    <a:pt x="24" y="15"/>
                    <a:pt x="24" y="15"/>
                  </a:cubicBezTo>
                  <a:cubicBezTo>
                    <a:pt x="24" y="15"/>
                    <a:pt x="24" y="15"/>
                    <a:pt x="24" y="15"/>
                  </a:cubicBezTo>
                  <a:cubicBezTo>
                    <a:pt x="24" y="15"/>
                    <a:pt x="24" y="15"/>
                    <a:pt x="24" y="15"/>
                  </a:cubicBezTo>
                  <a:cubicBezTo>
                    <a:pt x="25" y="15"/>
                    <a:pt x="25" y="15"/>
                    <a:pt x="25" y="15"/>
                  </a:cubicBezTo>
                  <a:cubicBezTo>
                    <a:pt x="25" y="14"/>
                    <a:pt x="25" y="14"/>
                    <a:pt x="25" y="14"/>
                  </a:cubicBezTo>
                  <a:cubicBezTo>
                    <a:pt x="29" y="10"/>
                    <a:pt x="29" y="10"/>
                    <a:pt x="29" y="10"/>
                  </a:cubicBezTo>
                  <a:cubicBezTo>
                    <a:pt x="29" y="12"/>
                    <a:pt x="29" y="14"/>
                    <a:pt x="29" y="16"/>
                  </a:cubicBezTo>
                  <a:cubicBezTo>
                    <a:pt x="29" y="16"/>
                    <a:pt x="29" y="16"/>
                    <a:pt x="29" y="16"/>
                  </a:cubicBezTo>
                  <a:cubicBezTo>
                    <a:pt x="25" y="22"/>
                    <a:pt x="25" y="22"/>
                    <a:pt x="25" y="22"/>
                  </a:cubicBezTo>
                  <a:cubicBezTo>
                    <a:pt x="25" y="22"/>
                    <a:pt x="25" y="22"/>
                    <a:pt x="25" y="22"/>
                  </a:cubicBezTo>
                  <a:cubicBezTo>
                    <a:pt x="25" y="22"/>
                    <a:pt x="25" y="22"/>
                    <a:pt x="25" y="22"/>
                  </a:cubicBezTo>
                  <a:cubicBezTo>
                    <a:pt x="25" y="22"/>
                    <a:pt x="25" y="22"/>
                    <a:pt x="25" y="22"/>
                  </a:cubicBezTo>
                  <a:cubicBezTo>
                    <a:pt x="29" y="17"/>
                    <a:pt x="29" y="17"/>
                    <a:pt x="29" y="17"/>
                  </a:cubicBezTo>
                  <a:cubicBezTo>
                    <a:pt x="29" y="18"/>
                    <a:pt x="29" y="19"/>
                    <a:pt x="29" y="20"/>
                  </a:cubicBezTo>
                  <a:cubicBezTo>
                    <a:pt x="28" y="20"/>
                    <a:pt x="28" y="20"/>
                    <a:pt x="28" y="20"/>
                  </a:cubicBezTo>
                  <a:cubicBezTo>
                    <a:pt x="24" y="25"/>
                    <a:pt x="24" y="25"/>
                    <a:pt x="24" y="25"/>
                  </a:cubicBezTo>
                  <a:cubicBezTo>
                    <a:pt x="24" y="26"/>
                    <a:pt x="24" y="26"/>
                    <a:pt x="24" y="26"/>
                  </a:cubicBezTo>
                  <a:cubicBezTo>
                    <a:pt x="25" y="26"/>
                    <a:pt x="25" y="26"/>
                    <a:pt x="25" y="26"/>
                  </a:cubicBezTo>
                  <a:cubicBezTo>
                    <a:pt x="25" y="26"/>
                    <a:pt x="25" y="26"/>
                    <a:pt x="25" y="26"/>
                  </a:cubicBezTo>
                  <a:cubicBezTo>
                    <a:pt x="29" y="21"/>
                    <a:pt x="29" y="21"/>
                    <a:pt x="29" y="21"/>
                  </a:cubicBezTo>
                  <a:cubicBezTo>
                    <a:pt x="28" y="24"/>
                    <a:pt x="28" y="28"/>
                    <a:pt x="28" y="31"/>
                  </a:cubicBezTo>
                  <a:cubicBezTo>
                    <a:pt x="28" y="31"/>
                    <a:pt x="28" y="31"/>
                    <a:pt x="28" y="31"/>
                  </a:cubicBezTo>
                  <a:cubicBezTo>
                    <a:pt x="26" y="33"/>
                    <a:pt x="25" y="34"/>
                    <a:pt x="24" y="36"/>
                  </a:cubicBezTo>
                  <a:cubicBezTo>
                    <a:pt x="24" y="36"/>
                    <a:pt x="24" y="36"/>
                    <a:pt x="24" y="36"/>
                  </a:cubicBezTo>
                  <a:cubicBezTo>
                    <a:pt x="21" y="37"/>
                    <a:pt x="19" y="38"/>
                    <a:pt x="16" y="38"/>
                  </a:cubicBezTo>
                  <a:cubicBezTo>
                    <a:pt x="15" y="38"/>
                    <a:pt x="15" y="38"/>
                    <a:pt x="14" y="38"/>
                  </a:cubicBezTo>
                  <a:cubicBezTo>
                    <a:pt x="6" y="37"/>
                    <a:pt x="3" y="33"/>
                    <a:pt x="3" y="32"/>
                  </a:cubicBezTo>
                  <a:cubicBezTo>
                    <a:pt x="2" y="29"/>
                    <a:pt x="2" y="26"/>
                    <a:pt x="2" y="23"/>
                  </a:cubicBezTo>
                  <a:cubicBezTo>
                    <a:pt x="2" y="18"/>
                    <a:pt x="2" y="12"/>
                    <a:pt x="1" y="8"/>
                  </a:cubicBezTo>
                  <a:cubicBezTo>
                    <a:pt x="2" y="8"/>
                    <a:pt x="3" y="9"/>
                    <a:pt x="5" y="9"/>
                  </a:cubicBezTo>
                  <a:cubicBezTo>
                    <a:pt x="8" y="10"/>
                    <a:pt x="12" y="10"/>
                    <a:pt x="16" y="10"/>
                  </a:cubicBezTo>
                  <a:cubicBezTo>
                    <a:pt x="18" y="10"/>
                    <a:pt x="20" y="10"/>
                    <a:pt x="23" y="10"/>
                  </a:cubicBezTo>
                  <a:cubicBezTo>
                    <a:pt x="24" y="10"/>
                    <a:pt x="26" y="9"/>
                    <a:pt x="27" y="9"/>
                  </a:cubicBezTo>
                  <a:cubicBezTo>
                    <a:pt x="26" y="10"/>
                    <a:pt x="25" y="11"/>
                    <a:pt x="24" y="12"/>
                  </a:cubicBezTo>
                  <a:cubicBezTo>
                    <a:pt x="24" y="12"/>
                    <a:pt x="24" y="12"/>
                    <a:pt x="24" y="12"/>
                  </a:cubicBezTo>
                  <a:cubicBezTo>
                    <a:pt x="24" y="12"/>
                    <a:pt x="24" y="12"/>
                    <a:pt x="24" y="12"/>
                  </a:cubicBezTo>
                  <a:moveTo>
                    <a:pt x="15" y="9"/>
                  </a:moveTo>
                  <a:cubicBezTo>
                    <a:pt x="13" y="9"/>
                    <a:pt x="11" y="9"/>
                    <a:pt x="9" y="8"/>
                  </a:cubicBezTo>
                  <a:cubicBezTo>
                    <a:pt x="8" y="8"/>
                    <a:pt x="8" y="8"/>
                    <a:pt x="8" y="8"/>
                  </a:cubicBezTo>
                  <a:cubicBezTo>
                    <a:pt x="8" y="7"/>
                    <a:pt x="8" y="7"/>
                    <a:pt x="8" y="7"/>
                  </a:cubicBezTo>
                  <a:cubicBezTo>
                    <a:pt x="9" y="7"/>
                    <a:pt x="9" y="7"/>
                    <a:pt x="9" y="7"/>
                  </a:cubicBezTo>
                  <a:cubicBezTo>
                    <a:pt x="11" y="6"/>
                    <a:pt x="13" y="5"/>
                    <a:pt x="16" y="5"/>
                  </a:cubicBezTo>
                  <a:cubicBezTo>
                    <a:pt x="16" y="5"/>
                    <a:pt x="17" y="5"/>
                    <a:pt x="17" y="5"/>
                  </a:cubicBezTo>
                  <a:cubicBezTo>
                    <a:pt x="20" y="5"/>
                    <a:pt x="21" y="6"/>
                    <a:pt x="24" y="7"/>
                  </a:cubicBezTo>
                  <a:cubicBezTo>
                    <a:pt x="24" y="7"/>
                    <a:pt x="24" y="7"/>
                    <a:pt x="24" y="7"/>
                  </a:cubicBezTo>
                  <a:cubicBezTo>
                    <a:pt x="24" y="7"/>
                    <a:pt x="24" y="7"/>
                    <a:pt x="24" y="7"/>
                  </a:cubicBezTo>
                  <a:cubicBezTo>
                    <a:pt x="24" y="7"/>
                    <a:pt x="24" y="7"/>
                    <a:pt x="24" y="7"/>
                  </a:cubicBezTo>
                  <a:cubicBezTo>
                    <a:pt x="23" y="7"/>
                    <a:pt x="23" y="7"/>
                    <a:pt x="23" y="7"/>
                  </a:cubicBezTo>
                  <a:cubicBezTo>
                    <a:pt x="21" y="6"/>
                    <a:pt x="20" y="6"/>
                    <a:pt x="17" y="6"/>
                  </a:cubicBezTo>
                  <a:cubicBezTo>
                    <a:pt x="17" y="6"/>
                    <a:pt x="16" y="6"/>
                    <a:pt x="16" y="6"/>
                  </a:cubicBezTo>
                  <a:cubicBezTo>
                    <a:pt x="13" y="6"/>
                    <a:pt x="11" y="6"/>
                    <a:pt x="9" y="7"/>
                  </a:cubicBezTo>
                  <a:cubicBezTo>
                    <a:pt x="9" y="7"/>
                    <a:pt x="9" y="7"/>
                    <a:pt x="9" y="7"/>
                  </a:cubicBezTo>
                  <a:cubicBezTo>
                    <a:pt x="9" y="8"/>
                    <a:pt x="9" y="8"/>
                    <a:pt x="9" y="8"/>
                  </a:cubicBezTo>
                  <a:cubicBezTo>
                    <a:pt x="9" y="8"/>
                    <a:pt x="9" y="8"/>
                    <a:pt x="9" y="8"/>
                  </a:cubicBezTo>
                  <a:cubicBezTo>
                    <a:pt x="11" y="8"/>
                    <a:pt x="13" y="9"/>
                    <a:pt x="15" y="9"/>
                  </a:cubicBezTo>
                  <a:cubicBezTo>
                    <a:pt x="17" y="9"/>
                    <a:pt x="19" y="8"/>
                    <a:pt x="21" y="8"/>
                  </a:cubicBezTo>
                  <a:cubicBezTo>
                    <a:pt x="22" y="8"/>
                    <a:pt x="22" y="8"/>
                    <a:pt x="22" y="8"/>
                  </a:cubicBezTo>
                  <a:cubicBezTo>
                    <a:pt x="21" y="8"/>
                    <a:pt x="19" y="7"/>
                    <a:pt x="16" y="7"/>
                  </a:cubicBezTo>
                  <a:cubicBezTo>
                    <a:pt x="16" y="7"/>
                    <a:pt x="15" y="7"/>
                    <a:pt x="15" y="7"/>
                  </a:cubicBezTo>
                  <a:cubicBezTo>
                    <a:pt x="14" y="7"/>
                    <a:pt x="13" y="7"/>
                    <a:pt x="13" y="7"/>
                  </a:cubicBezTo>
                  <a:cubicBezTo>
                    <a:pt x="13" y="7"/>
                    <a:pt x="14" y="8"/>
                    <a:pt x="15" y="8"/>
                  </a:cubicBezTo>
                  <a:cubicBezTo>
                    <a:pt x="16" y="8"/>
                    <a:pt x="17" y="8"/>
                    <a:pt x="17" y="8"/>
                  </a:cubicBezTo>
                  <a:cubicBezTo>
                    <a:pt x="17" y="8"/>
                    <a:pt x="17" y="8"/>
                    <a:pt x="16" y="8"/>
                  </a:cubicBezTo>
                  <a:cubicBezTo>
                    <a:pt x="16" y="8"/>
                    <a:pt x="16" y="8"/>
                    <a:pt x="15" y="8"/>
                  </a:cubicBezTo>
                  <a:cubicBezTo>
                    <a:pt x="15" y="7"/>
                    <a:pt x="15" y="7"/>
                    <a:pt x="15" y="7"/>
                  </a:cubicBezTo>
                  <a:cubicBezTo>
                    <a:pt x="15" y="7"/>
                    <a:pt x="15" y="7"/>
                    <a:pt x="15" y="7"/>
                  </a:cubicBezTo>
                  <a:cubicBezTo>
                    <a:pt x="16" y="7"/>
                    <a:pt x="16" y="7"/>
                    <a:pt x="16" y="7"/>
                  </a:cubicBezTo>
                  <a:cubicBezTo>
                    <a:pt x="17" y="7"/>
                    <a:pt x="18" y="7"/>
                    <a:pt x="18" y="8"/>
                  </a:cubicBezTo>
                  <a:cubicBezTo>
                    <a:pt x="18" y="8"/>
                    <a:pt x="18" y="8"/>
                    <a:pt x="18" y="8"/>
                  </a:cubicBezTo>
                  <a:cubicBezTo>
                    <a:pt x="18" y="8"/>
                    <a:pt x="17" y="8"/>
                    <a:pt x="15" y="8"/>
                  </a:cubicBezTo>
                  <a:cubicBezTo>
                    <a:pt x="13" y="8"/>
                    <a:pt x="12" y="8"/>
                    <a:pt x="12" y="7"/>
                  </a:cubicBezTo>
                  <a:cubicBezTo>
                    <a:pt x="12" y="7"/>
                    <a:pt x="15" y="6"/>
                    <a:pt x="15" y="6"/>
                  </a:cubicBezTo>
                  <a:cubicBezTo>
                    <a:pt x="15" y="6"/>
                    <a:pt x="16" y="6"/>
                    <a:pt x="16" y="6"/>
                  </a:cubicBezTo>
                  <a:cubicBezTo>
                    <a:pt x="19" y="6"/>
                    <a:pt x="22" y="7"/>
                    <a:pt x="22" y="8"/>
                  </a:cubicBezTo>
                  <a:cubicBezTo>
                    <a:pt x="22" y="8"/>
                    <a:pt x="21" y="9"/>
                    <a:pt x="21" y="9"/>
                  </a:cubicBezTo>
                  <a:cubicBezTo>
                    <a:pt x="19" y="9"/>
                    <a:pt x="17" y="9"/>
                    <a:pt x="15" y="9"/>
                  </a:cubicBezTo>
                  <a:moveTo>
                    <a:pt x="4" y="8"/>
                  </a:moveTo>
                  <a:cubicBezTo>
                    <a:pt x="2" y="7"/>
                    <a:pt x="2" y="7"/>
                    <a:pt x="2" y="6"/>
                  </a:cubicBezTo>
                  <a:cubicBezTo>
                    <a:pt x="2" y="5"/>
                    <a:pt x="2" y="5"/>
                    <a:pt x="2" y="5"/>
                  </a:cubicBezTo>
                  <a:cubicBezTo>
                    <a:pt x="3" y="4"/>
                    <a:pt x="7" y="2"/>
                    <a:pt x="9" y="1"/>
                  </a:cubicBezTo>
                  <a:cubicBezTo>
                    <a:pt x="11" y="1"/>
                    <a:pt x="13" y="1"/>
                    <a:pt x="16" y="1"/>
                  </a:cubicBezTo>
                  <a:cubicBezTo>
                    <a:pt x="20" y="1"/>
                    <a:pt x="25" y="1"/>
                    <a:pt x="26" y="2"/>
                  </a:cubicBezTo>
                  <a:cubicBezTo>
                    <a:pt x="28" y="3"/>
                    <a:pt x="29" y="4"/>
                    <a:pt x="29" y="5"/>
                  </a:cubicBezTo>
                  <a:cubicBezTo>
                    <a:pt x="29" y="6"/>
                    <a:pt x="28" y="7"/>
                    <a:pt x="27" y="8"/>
                  </a:cubicBezTo>
                  <a:cubicBezTo>
                    <a:pt x="26" y="5"/>
                    <a:pt x="22" y="4"/>
                    <a:pt x="16" y="4"/>
                  </a:cubicBezTo>
                  <a:cubicBezTo>
                    <a:pt x="15" y="4"/>
                    <a:pt x="14" y="5"/>
                    <a:pt x="13" y="5"/>
                  </a:cubicBezTo>
                  <a:cubicBezTo>
                    <a:pt x="8" y="5"/>
                    <a:pt x="4" y="7"/>
                    <a:pt x="4" y="8"/>
                  </a:cubicBezTo>
                  <a:moveTo>
                    <a:pt x="16" y="0"/>
                  </a:moveTo>
                  <a:cubicBezTo>
                    <a:pt x="13" y="0"/>
                    <a:pt x="11" y="0"/>
                    <a:pt x="9" y="0"/>
                  </a:cubicBezTo>
                  <a:cubicBezTo>
                    <a:pt x="7" y="1"/>
                    <a:pt x="2" y="3"/>
                    <a:pt x="1" y="5"/>
                  </a:cubicBezTo>
                  <a:cubicBezTo>
                    <a:pt x="1" y="5"/>
                    <a:pt x="0" y="6"/>
                    <a:pt x="1" y="6"/>
                  </a:cubicBezTo>
                  <a:cubicBezTo>
                    <a:pt x="0" y="6"/>
                    <a:pt x="0" y="6"/>
                    <a:pt x="0" y="6"/>
                  </a:cubicBezTo>
                  <a:cubicBezTo>
                    <a:pt x="1" y="11"/>
                    <a:pt x="1" y="17"/>
                    <a:pt x="1" y="23"/>
                  </a:cubicBezTo>
                  <a:cubicBezTo>
                    <a:pt x="1" y="27"/>
                    <a:pt x="1" y="30"/>
                    <a:pt x="2" y="32"/>
                  </a:cubicBezTo>
                  <a:cubicBezTo>
                    <a:pt x="2" y="32"/>
                    <a:pt x="2" y="32"/>
                    <a:pt x="2" y="32"/>
                  </a:cubicBezTo>
                  <a:cubicBezTo>
                    <a:pt x="2" y="33"/>
                    <a:pt x="2" y="34"/>
                    <a:pt x="3" y="34"/>
                  </a:cubicBezTo>
                  <a:cubicBezTo>
                    <a:pt x="3" y="34"/>
                    <a:pt x="3" y="34"/>
                    <a:pt x="3" y="34"/>
                  </a:cubicBezTo>
                  <a:cubicBezTo>
                    <a:pt x="3" y="35"/>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5" y="38"/>
                    <a:pt x="9" y="40"/>
                    <a:pt x="12" y="40"/>
                  </a:cubicBezTo>
                  <a:cubicBezTo>
                    <a:pt x="14" y="40"/>
                    <a:pt x="15" y="40"/>
                    <a:pt x="16" y="40"/>
                  </a:cubicBezTo>
                  <a:cubicBezTo>
                    <a:pt x="23" y="40"/>
                    <a:pt x="27" y="38"/>
                    <a:pt x="28" y="37"/>
                  </a:cubicBezTo>
                  <a:cubicBezTo>
                    <a:pt x="28" y="37"/>
                    <a:pt x="28" y="37"/>
                    <a:pt x="28" y="37"/>
                  </a:cubicBezTo>
                  <a:cubicBezTo>
                    <a:pt x="28" y="37"/>
                    <a:pt x="28" y="37"/>
                    <a:pt x="28" y="37"/>
                  </a:cubicBezTo>
                  <a:cubicBezTo>
                    <a:pt x="28" y="35"/>
                    <a:pt x="28" y="35"/>
                    <a:pt x="28" y="35"/>
                  </a:cubicBezTo>
                  <a:cubicBezTo>
                    <a:pt x="28" y="35"/>
                    <a:pt x="29" y="35"/>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1"/>
                    <a:pt x="29" y="28"/>
                    <a:pt x="29" y="25"/>
                  </a:cubicBezTo>
                  <a:cubicBezTo>
                    <a:pt x="31" y="26"/>
                    <a:pt x="32" y="27"/>
                    <a:pt x="33" y="27"/>
                  </a:cubicBezTo>
                  <a:cubicBezTo>
                    <a:pt x="35" y="27"/>
                    <a:pt x="38" y="26"/>
                    <a:pt x="39" y="24"/>
                  </a:cubicBezTo>
                  <a:cubicBezTo>
                    <a:pt x="42" y="22"/>
                    <a:pt x="44" y="17"/>
                    <a:pt x="42" y="11"/>
                  </a:cubicBezTo>
                  <a:cubicBezTo>
                    <a:pt x="40" y="8"/>
                    <a:pt x="38" y="7"/>
                    <a:pt x="35" y="7"/>
                  </a:cubicBezTo>
                  <a:cubicBezTo>
                    <a:pt x="35" y="7"/>
                    <a:pt x="35" y="7"/>
                    <a:pt x="35" y="7"/>
                  </a:cubicBezTo>
                  <a:cubicBezTo>
                    <a:pt x="33" y="7"/>
                    <a:pt x="31" y="7"/>
                    <a:pt x="30" y="9"/>
                  </a:cubicBezTo>
                  <a:cubicBezTo>
                    <a:pt x="30" y="9"/>
                    <a:pt x="30" y="9"/>
                    <a:pt x="30" y="9"/>
                  </a:cubicBezTo>
                  <a:cubicBezTo>
                    <a:pt x="30" y="9"/>
                    <a:pt x="30" y="9"/>
                    <a:pt x="30" y="9"/>
                  </a:cubicBezTo>
                  <a:cubicBezTo>
                    <a:pt x="30" y="8"/>
                    <a:pt x="30" y="6"/>
                    <a:pt x="30" y="5"/>
                  </a:cubicBezTo>
                  <a:cubicBezTo>
                    <a:pt x="30" y="5"/>
                    <a:pt x="30" y="5"/>
                    <a:pt x="30" y="5"/>
                  </a:cubicBezTo>
                  <a:cubicBezTo>
                    <a:pt x="30" y="4"/>
                    <a:pt x="30" y="2"/>
                    <a:pt x="26" y="1"/>
                  </a:cubicBezTo>
                  <a:cubicBezTo>
                    <a:pt x="25" y="0"/>
                    <a:pt x="21"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09" name="Freeform 195"/>
            <p:cNvSpPr>
              <a:spLocks noEditPoints="1"/>
            </p:cNvSpPr>
            <p:nvPr/>
          </p:nvSpPr>
          <p:spPr bwMode="auto">
            <a:xfrm>
              <a:off x="3396" y="2220"/>
              <a:ext cx="112" cy="78"/>
            </a:xfrm>
            <a:custGeom>
              <a:gdLst>
                <a:gd fmla="*/ 18 w 47" name="T0"/>
                <a:gd fmla="*/ 22 h 33" name="T1"/>
                <a:gd fmla="*/ 17 w 47" name="T2"/>
                <a:gd fmla="*/ 22 h 33" name="T3"/>
                <a:gd fmla="*/ 3 w 47" name="T4"/>
                <a:gd fmla="*/ 19 h 33" name="T5"/>
                <a:gd fmla="*/ 1 w 47" name="T6"/>
                <a:gd fmla="*/ 11 h 33" name="T7"/>
                <a:gd fmla="*/ 16 w 47" name="T8"/>
                <a:gd fmla="*/ 2 h 33" name="T9"/>
                <a:gd fmla="*/ 19 w 47" name="T10"/>
                <a:gd fmla="*/ 2 h 33" name="T11"/>
                <a:gd fmla="*/ 24 w 47" name="T12"/>
                <a:gd fmla="*/ 1 h 33" name="T13"/>
                <a:gd fmla="*/ 32 w 47" name="T14"/>
                <a:gd fmla="*/ 1 h 33" name="T15"/>
                <a:gd fmla="*/ 44 w 47" name="T16"/>
                <a:gd fmla="*/ 7 h 33" name="T17"/>
                <a:gd fmla="*/ 44 w 47" name="T18"/>
                <a:gd fmla="*/ 7 h 33" name="T19"/>
                <a:gd fmla="*/ 41 w 47" name="T20"/>
                <a:gd fmla="*/ 20 h 33" name="T21"/>
                <a:gd fmla="*/ 35 w 47" name="T22"/>
                <a:gd fmla="*/ 27 h 33" name="T23"/>
                <a:gd fmla="*/ 33 w 47" name="T24"/>
                <a:gd fmla="*/ 31 h 33" name="T25"/>
                <a:gd fmla="*/ 34 w 47" name="T26"/>
                <a:gd fmla="*/ 27 h 33" name="T27"/>
                <a:gd fmla="*/ 35 w 47" name="T28"/>
                <a:gd fmla="*/ 22 h 33" name="T29"/>
                <a:gd fmla="*/ 33 w 47" name="T30"/>
                <a:gd fmla="*/ 21 h 33" name="T31"/>
                <a:gd fmla="*/ 31 w 47" name="T32"/>
                <a:gd fmla="*/ 21 h 33" name="T33"/>
                <a:gd fmla="*/ 25 w 47" name="T34"/>
                <a:gd fmla="*/ 22 h 33" name="T35"/>
                <a:gd fmla="*/ 18 w 47" name="T36"/>
                <a:gd fmla="*/ 22 h 33" name="T37"/>
                <a:gd fmla="*/ 32 w 47" name="T38"/>
                <a:gd fmla="*/ 0 h 33" name="T39"/>
                <a:gd fmla="*/ 24 w 47" name="T40"/>
                <a:gd fmla="*/ 0 h 33" name="T41"/>
                <a:gd fmla="*/ 19 w 47" name="T42"/>
                <a:gd fmla="*/ 1 h 33" name="T43"/>
                <a:gd fmla="*/ 16 w 47" name="T44"/>
                <a:gd fmla="*/ 1 h 33" name="T45"/>
                <a:gd fmla="*/ 0 w 47" name="T46"/>
                <a:gd fmla="*/ 11 h 33" name="T47"/>
                <a:gd fmla="*/ 3 w 47" name="T48"/>
                <a:gd fmla="*/ 19 h 33" name="T49"/>
                <a:gd fmla="*/ 17 w 47" name="T50"/>
                <a:gd fmla="*/ 23 h 33" name="T51"/>
                <a:gd fmla="*/ 18 w 47" name="T52"/>
                <a:gd fmla="*/ 23 h 33" name="T53"/>
                <a:gd fmla="*/ 25 w 47" name="T54"/>
                <a:gd fmla="*/ 22 h 33" name="T55"/>
                <a:gd fmla="*/ 31 w 47" name="T56"/>
                <a:gd fmla="*/ 22 h 33" name="T57"/>
                <a:gd fmla="*/ 33 w 47" name="T58"/>
                <a:gd fmla="*/ 22 h 33" name="T59"/>
                <a:gd fmla="*/ 34 w 47" name="T60"/>
                <a:gd fmla="*/ 22 h 33" name="T61"/>
                <a:gd fmla="*/ 33 w 47" name="T62"/>
                <a:gd fmla="*/ 27 h 33" name="T63"/>
                <a:gd fmla="*/ 31 w 47" name="T64"/>
                <a:gd fmla="*/ 32 h 33" name="T65"/>
                <a:gd fmla="*/ 31 w 47" name="T66"/>
                <a:gd fmla="*/ 33 h 33" name="T67"/>
                <a:gd fmla="*/ 32 w 47" name="T68"/>
                <a:gd fmla="*/ 33 h 33" name="T69"/>
                <a:gd fmla="*/ 32 w 47" name="T70"/>
                <a:gd fmla="*/ 33 h 33" name="T71"/>
                <a:gd fmla="*/ 36 w 47" name="T72"/>
                <a:gd fmla="*/ 28 h 33" name="T73"/>
                <a:gd fmla="*/ 41 w 47" name="T74"/>
                <a:gd fmla="*/ 21 h 33" name="T75"/>
                <a:gd fmla="*/ 45 w 47" name="T76"/>
                <a:gd fmla="*/ 7 h 33" name="T77"/>
                <a:gd fmla="*/ 45 w 47" name="T78"/>
                <a:gd fmla="*/ 6 h 33" name="T79"/>
                <a:gd fmla="*/ 45 w 47" name="T80"/>
                <a:gd fmla="*/ 6 h 33" name="T81"/>
                <a:gd fmla="*/ 44 w 47" name="T82"/>
                <a:gd fmla="*/ 5 h 33" name="T83"/>
                <a:gd fmla="*/ 44 w 47" name="T84"/>
                <a:gd fmla="*/ 5 h 33" name="T85"/>
                <a:gd fmla="*/ 32 w 47" name="T86"/>
                <a:gd fmla="*/ 0 h 3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3" w="47">
                  <a:moveTo>
                    <a:pt x="18" y="22"/>
                  </a:moveTo>
                  <a:cubicBezTo>
                    <a:pt x="17" y="22"/>
                    <a:pt x="17" y="22"/>
                    <a:pt x="17" y="22"/>
                  </a:cubicBezTo>
                  <a:cubicBezTo>
                    <a:pt x="12" y="22"/>
                    <a:pt x="6" y="22"/>
                    <a:pt x="3" y="19"/>
                  </a:cubicBezTo>
                  <a:cubicBezTo>
                    <a:pt x="2" y="17"/>
                    <a:pt x="1" y="14"/>
                    <a:pt x="1" y="11"/>
                  </a:cubicBezTo>
                  <a:cubicBezTo>
                    <a:pt x="2" y="2"/>
                    <a:pt x="9" y="2"/>
                    <a:pt x="16" y="2"/>
                  </a:cubicBezTo>
                  <a:cubicBezTo>
                    <a:pt x="17" y="2"/>
                    <a:pt x="18" y="2"/>
                    <a:pt x="19" y="2"/>
                  </a:cubicBezTo>
                  <a:cubicBezTo>
                    <a:pt x="21" y="2"/>
                    <a:pt x="22" y="2"/>
                    <a:pt x="24" y="1"/>
                  </a:cubicBezTo>
                  <a:cubicBezTo>
                    <a:pt x="27" y="1"/>
                    <a:pt x="29" y="1"/>
                    <a:pt x="32" y="1"/>
                  </a:cubicBezTo>
                  <a:cubicBezTo>
                    <a:pt x="38" y="1"/>
                    <a:pt x="42" y="3"/>
                    <a:pt x="44" y="7"/>
                  </a:cubicBezTo>
                  <a:cubicBezTo>
                    <a:pt x="44" y="7"/>
                    <a:pt x="44" y="7"/>
                    <a:pt x="44" y="7"/>
                  </a:cubicBezTo>
                  <a:cubicBezTo>
                    <a:pt x="46" y="12"/>
                    <a:pt x="45" y="17"/>
                    <a:pt x="41" y="20"/>
                  </a:cubicBezTo>
                  <a:cubicBezTo>
                    <a:pt x="40" y="20"/>
                    <a:pt x="39" y="22"/>
                    <a:pt x="35" y="27"/>
                  </a:cubicBezTo>
                  <a:cubicBezTo>
                    <a:pt x="35" y="28"/>
                    <a:pt x="34" y="30"/>
                    <a:pt x="33" y="31"/>
                  </a:cubicBezTo>
                  <a:cubicBezTo>
                    <a:pt x="33" y="29"/>
                    <a:pt x="34" y="28"/>
                    <a:pt x="34" y="27"/>
                  </a:cubicBezTo>
                  <a:cubicBezTo>
                    <a:pt x="35" y="25"/>
                    <a:pt x="35" y="23"/>
                    <a:pt x="35" y="22"/>
                  </a:cubicBezTo>
                  <a:cubicBezTo>
                    <a:pt x="35" y="21"/>
                    <a:pt x="34" y="21"/>
                    <a:pt x="33" y="21"/>
                  </a:cubicBezTo>
                  <a:cubicBezTo>
                    <a:pt x="32" y="21"/>
                    <a:pt x="32" y="21"/>
                    <a:pt x="31" y="21"/>
                  </a:cubicBezTo>
                  <a:cubicBezTo>
                    <a:pt x="29" y="21"/>
                    <a:pt x="27" y="21"/>
                    <a:pt x="25" y="22"/>
                  </a:cubicBezTo>
                  <a:cubicBezTo>
                    <a:pt x="22" y="22"/>
                    <a:pt x="20" y="22"/>
                    <a:pt x="18" y="22"/>
                  </a:cubicBezTo>
                  <a:moveTo>
                    <a:pt x="32" y="0"/>
                  </a:moveTo>
                  <a:cubicBezTo>
                    <a:pt x="29" y="0"/>
                    <a:pt x="27" y="0"/>
                    <a:pt x="24" y="0"/>
                  </a:cubicBezTo>
                  <a:cubicBezTo>
                    <a:pt x="22" y="1"/>
                    <a:pt x="21" y="1"/>
                    <a:pt x="19" y="1"/>
                  </a:cubicBezTo>
                  <a:cubicBezTo>
                    <a:pt x="18" y="1"/>
                    <a:pt x="17" y="1"/>
                    <a:pt x="16" y="1"/>
                  </a:cubicBezTo>
                  <a:cubicBezTo>
                    <a:pt x="9" y="1"/>
                    <a:pt x="1" y="1"/>
                    <a:pt x="0" y="11"/>
                  </a:cubicBezTo>
                  <a:cubicBezTo>
                    <a:pt x="0" y="15"/>
                    <a:pt x="1" y="17"/>
                    <a:pt x="3" y="19"/>
                  </a:cubicBezTo>
                  <a:cubicBezTo>
                    <a:pt x="6" y="23"/>
                    <a:pt x="12" y="23"/>
                    <a:pt x="17" y="23"/>
                  </a:cubicBezTo>
                  <a:cubicBezTo>
                    <a:pt x="18" y="23"/>
                    <a:pt x="18" y="23"/>
                    <a:pt x="18" y="23"/>
                  </a:cubicBezTo>
                  <a:cubicBezTo>
                    <a:pt x="20" y="23"/>
                    <a:pt x="23" y="23"/>
                    <a:pt x="25" y="22"/>
                  </a:cubicBezTo>
                  <a:cubicBezTo>
                    <a:pt x="27" y="22"/>
                    <a:pt x="29" y="22"/>
                    <a:pt x="31" y="22"/>
                  </a:cubicBezTo>
                  <a:cubicBezTo>
                    <a:pt x="32" y="22"/>
                    <a:pt x="32" y="22"/>
                    <a:pt x="33" y="22"/>
                  </a:cubicBezTo>
                  <a:cubicBezTo>
                    <a:pt x="34" y="22"/>
                    <a:pt x="34" y="22"/>
                    <a:pt x="34" y="22"/>
                  </a:cubicBezTo>
                  <a:cubicBezTo>
                    <a:pt x="35" y="23"/>
                    <a:pt x="34" y="25"/>
                    <a:pt x="33" y="27"/>
                  </a:cubicBezTo>
                  <a:cubicBezTo>
                    <a:pt x="33" y="28"/>
                    <a:pt x="32" y="30"/>
                    <a:pt x="31" y="32"/>
                  </a:cubicBezTo>
                  <a:cubicBezTo>
                    <a:pt x="31" y="33"/>
                    <a:pt x="31" y="33"/>
                    <a:pt x="31" y="33"/>
                  </a:cubicBezTo>
                  <a:cubicBezTo>
                    <a:pt x="32" y="33"/>
                    <a:pt x="32" y="33"/>
                    <a:pt x="32" y="33"/>
                  </a:cubicBezTo>
                  <a:cubicBezTo>
                    <a:pt x="32" y="33"/>
                    <a:pt x="32" y="33"/>
                    <a:pt x="32" y="33"/>
                  </a:cubicBezTo>
                  <a:cubicBezTo>
                    <a:pt x="32" y="33"/>
                    <a:pt x="32" y="33"/>
                    <a:pt x="36" y="28"/>
                  </a:cubicBezTo>
                  <a:cubicBezTo>
                    <a:pt x="38" y="25"/>
                    <a:pt x="41" y="21"/>
                    <a:pt x="41" y="21"/>
                  </a:cubicBezTo>
                  <a:cubicBezTo>
                    <a:pt x="46" y="18"/>
                    <a:pt x="47" y="12"/>
                    <a:pt x="45" y="7"/>
                  </a:cubicBezTo>
                  <a:cubicBezTo>
                    <a:pt x="45" y="6"/>
                    <a:pt x="45" y="6"/>
                    <a:pt x="45" y="6"/>
                  </a:cubicBezTo>
                  <a:cubicBezTo>
                    <a:pt x="45" y="6"/>
                    <a:pt x="45" y="6"/>
                    <a:pt x="45" y="6"/>
                  </a:cubicBezTo>
                  <a:cubicBezTo>
                    <a:pt x="44" y="5"/>
                    <a:pt x="44" y="5"/>
                    <a:pt x="44" y="5"/>
                  </a:cubicBezTo>
                  <a:cubicBezTo>
                    <a:pt x="44" y="5"/>
                    <a:pt x="44" y="5"/>
                    <a:pt x="44" y="5"/>
                  </a:cubicBezTo>
                  <a:cubicBezTo>
                    <a:pt x="41" y="0"/>
                    <a:pt x="36" y="0"/>
                    <a:pt x="3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10" name="Freeform 196"/>
            <p:cNvSpPr>
              <a:spLocks noEditPoints="1"/>
            </p:cNvSpPr>
            <p:nvPr/>
          </p:nvSpPr>
          <p:spPr bwMode="auto">
            <a:xfrm>
              <a:off x="3439" y="2239"/>
              <a:ext cx="12" cy="14"/>
            </a:xfrm>
            <a:custGeom>
              <a:gdLst>
                <a:gd fmla="*/ 3 w 5" name="T0"/>
                <a:gd fmla="*/ 5 h 6" name="T1"/>
                <a:gd fmla="*/ 2 w 5" name="T2"/>
                <a:gd fmla="*/ 4 h 6" name="T3"/>
                <a:gd fmla="*/ 2 w 5" name="T4"/>
                <a:gd fmla="*/ 1 h 6" name="T5"/>
                <a:gd fmla="*/ 3 w 5" name="T6"/>
                <a:gd fmla="*/ 1 h 6" name="T7"/>
                <a:gd fmla="*/ 4 w 5" name="T8"/>
                <a:gd fmla="*/ 1 h 6" name="T9"/>
                <a:gd fmla="*/ 4 w 5" name="T10"/>
                <a:gd fmla="*/ 2 h 6" name="T11"/>
                <a:gd fmla="*/ 4 w 5" name="T12"/>
                <a:gd fmla="*/ 3 h 6" name="T13"/>
                <a:gd fmla="*/ 4 w 5" name="T14"/>
                <a:gd fmla="*/ 4 h 6" name="T15"/>
                <a:gd fmla="*/ 3 w 5" name="T16"/>
                <a:gd fmla="*/ 5 h 6" name="T17"/>
                <a:gd fmla="*/ 3 w 5" name="T18"/>
                <a:gd fmla="*/ 0 h 6" name="T19"/>
                <a:gd fmla="*/ 1 w 5" name="T20"/>
                <a:gd fmla="*/ 1 h 6" name="T21"/>
                <a:gd fmla="*/ 1 w 5" name="T22"/>
                <a:gd fmla="*/ 4 h 6" name="T23"/>
                <a:gd fmla="*/ 3 w 5" name="T24"/>
                <a:gd fmla="*/ 6 h 6" name="T25"/>
                <a:gd fmla="*/ 4 w 5" name="T26"/>
                <a:gd fmla="*/ 5 h 6" name="T27"/>
                <a:gd fmla="*/ 5 w 5" name="T28"/>
                <a:gd fmla="*/ 4 h 6" name="T29"/>
                <a:gd fmla="*/ 5 w 5" name="T30"/>
                <a:gd fmla="*/ 2 h 6" name="T31"/>
                <a:gd fmla="*/ 5 w 5" name="T32"/>
                <a:gd fmla="*/ 1 h 6" name="T33"/>
                <a:gd fmla="*/ 3 w 5" name="T34"/>
                <a:gd fmla="*/ 0 h 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 w="5">
                  <a:moveTo>
                    <a:pt x="3" y="5"/>
                  </a:moveTo>
                  <a:cubicBezTo>
                    <a:pt x="3" y="5"/>
                    <a:pt x="2" y="4"/>
                    <a:pt x="2" y="4"/>
                  </a:cubicBezTo>
                  <a:cubicBezTo>
                    <a:pt x="1" y="3"/>
                    <a:pt x="1" y="2"/>
                    <a:pt x="2" y="1"/>
                  </a:cubicBezTo>
                  <a:cubicBezTo>
                    <a:pt x="2" y="1"/>
                    <a:pt x="3" y="1"/>
                    <a:pt x="3" y="1"/>
                  </a:cubicBezTo>
                  <a:cubicBezTo>
                    <a:pt x="4" y="1"/>
                    <a:pt x="4" y="1"/>
                    <a:pt x="4" y="1"/>
                  </a:cubicBezTo>
                  <a:cubicBezTo>
                    <a:pt x="4" y="2"/>
                    <a:pt x="4" y="2"/>
                    <a:pt x="4" y="2"/>
                  </a:cubicBezTo>
                  <a:cubicBezTo>
                    <a:pt x="4" y="3"/>
                    <a:pt x="4" y="3"/>
                    <a:pt x="4" y="3"/>
                  </a:cubicBezTo>
                  <a:cubicBezTo>
                    <a:pt x="4" y="4"/>
                    <a:pt x="4" y="4"/>
                    <a:pt x="4" y="4"/>
                  </a:cubicBezTo>
                  <a:cubicBezTo>
                    <a:pt x="4" y="5"/>
                    <a:pt x="3" y="5"/>
                    <a:pt x="3" y="5"/>
                  </a:cubicBezTo>
                  <a:moveTo>
                    <a:pt x="3" y="0"/>
                  </a:moveTo>
                  <a:cubicBezTo>
                    <a:pt x="2" y="0"/>
                    <a:pt x="2" y="0"/>
                    <a:pt x="1" y="1"/>
                  </a:cubicBezTo>
                  <a:cubicBezTo>
                    <a:pt x="0" y="2"/>
                    <a:pt x="0" y="3"/>
                    <a:pt x="1" y="4"/>
                  </a:cubicBezTo>
                  <a:cubicBezTo>
                    <a:pt x="1" y="5"/>
                    <a:pt x="2" y="6"/>
                    <a:pt x="3" y="6"/>
                  </a:cubicBezTo>
                  <a:cubicBezTo>
                    <a:pt x="3" y="6"/>
                    <a:pt x="4" y="5"/>
                    <a:pt x="4" y="5"/>
                  </a:cubicBezTo>
                  <a:cubicBezTo>
                    <a:pt x="5" y="5"/>
                    <a:pt x="5" y="4"/>
                    <a:pt x="5" y="4"/>
                  </a:cubicBezTo>
                  <a:cubicBezTo>
                    <a:pt x="5" y="3"/>
                    <a:pt x="5" y="3"/>
                    <a:pt x="5" y="2"/>
                  </a:cubicBezTo>
                  <a:cubicBezTo>
                    <a:pt x="5" y="1"/>
                    <a:pt x="5" y="1"/>
                    <a:pt x="5"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11" name="Freeform 197"/>
            <p:cNvSpPr>
              <a:spLocks noEditPoints="1"/>
            </p:cNvSpPr>
            <p:nvPr/>
          </p:nvSpPr>
          <p:spPr bwMode="auto">
            <a:xfrm>
              <a:off x="3461" y="2239"/>
              <a:ext cx="16" cy="21"/>
            </a:xfrm>
            <a:custGeom>
              <a:gdLst>
                <a:gd fmla="*/ 1 w 7" name="T0"/>
                <a:gd fmla="*/ 8 h 9" name="T1"/>
                <a:gd fmla="*/ 1 w 7" name="T2"/>
                <a:gd fmla="*/ 2 h 9" name="T3"/>
                <a:gd fmla="*/ 1 w 7" name="T4"/>
                <a:gd fmla="*/ 2 h 9" name="T5"/>
                <a:gd fmla="*/ 1 w 7" name="T6"/>
                <a:gd fmla="*/ 1 h 9" name="T7"/>
                <a:gd fmla="*/ 6 w 7" name="T8"/>
                <a:gd fmla="*/ 7 h 9" name="T9"/>
                <a:gd fmla="*/ 1 w 7" name="T10"/>
                <a:gd fmla="*/ 8 h 9" name="T11"/>
                <a:gd fmla="*/ 1 w 7" name="T12"/>
                <a:gd fmla="*/ 0 h 9" name="T13"/>
                <a:gd fmla="*/ 1 w 7" name="T14"/>
                <a:gd fmla="*/ 1 h 9" name="T15"/>
                <a:gd fmla="*/ 0 w 7" name="T16"/>
                <a:gd fmla="*/ 1 h 9" name="T17"/>
                <a:gd fmla="*/ 0 w 7" name="T18"/>
                <a:gd fmla="*/ 2 h 9" name="T19"/>
                <a:gd fmla="*/ 0 w 7" name="T20"/>
                <a:gd fmla="*/ 9 h 9" name="T21"/>
                <a:gd fmla="*/ 1 w 7" name="T22"/>
                <a:gd fmla="*/ 9 h 9" name="T23"/>
                <a:gd fmla="*/ 7 w 7" name="T24"/>
                <a:gd fmla="*/ 7 h 9" name="T25"/>
                <a:gd fmla="*/ 7 w 7" name="T26"/>
                <a:gd fmla="*/ 7 h 9" name="T27"/>
                <a:gd fmla="*/ 1 w 7" name="T28"/>
                <a:gd fmla="*/ 0 h 9" name="T29"/>
                <a:gd fmla="*/ 1 w 7" name="T30"/>
                <a:gd fmla="*/ 0 h 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 w="7">
                  <a:moveTo>
                    <a:pt x="1" y="8"/>
                  </a:moveTo>
                  <a:cubicBezTo>
                    <a:pt x="1" y="6"/>
                    <a:pt x="1" y="4"/>
                    <a:pt x="1" y="2"/>
                  </a:cubicBezTo>
                  <a:cubicBezTo>
                    <a:pt x="1" y="2"/>
                    <a:pt x="1" y="2"/>
                    <a:pt x="1" y="2"/>
                  </a:cubicBezTo>
                  <a:cubicBezTo>
                    <a:pt x="1" y="1"/>
                    <a:pt x="1" y="1"/>
                    <a:pt x="1" y="1"/>
                  </a:cubicBezTo>
                  <a:cubicBezTo>
                    <a:pt x="3" y="3"/>
                    <a:pt x="5" y="5"/>
                    <a:pt x="6" y="7"/>
                  </a:cubicBezTo>
                  <a:cubicBezTo>
                    <a:pt x="1" y="8"/>
                    <a:pt x="1" y="8"/>
                    <a:pt x="1" y="8"/>
                  </a:cubicBezTo>
                  <a:moveTo>
                    <a:pt x="1" y="0"/>
                  </a:moveTo>
                  <a:cubicBezTo>
                    <a:pt x="1" y="1"/>
                    <a:pt x="1" y="1"/>
                    <a:pt x="1" y="1"/>
                  </a:cubicBezTo>
                  <a:cubicBezTo>
                    <a:pt x="0" y="1"/>
                    <a:pt x="0" y="1"/>
                    <a:pt x="0" y="1"/>
                  </a:cubicBezTo>
                  <a:cubicBezTo>
                    <a:pt x="0" y="2"/>
                    <a:pt x="0" y="2"/>
                    <a:pt x="0" y="2"/>
                  </a:cubicBezTo>
                  <a:cubicBezTo>
                    <a:pt x="0" y="5"/>
                    <a:pt x="0" y="7"/>
                    <a:pt x="0" y="9"/>
                  </a:cubicBezTo>
                  <a:cubicBezTo>
                    <a:pt x="1" y="9"/>
                    <a:pt x="1" y="9"/>
                    <a:pt x="1" y="9"/>
                  </a:cubicBezTo>
                  <a:cubicBezTo>
                    <a:pt x="7" y="7"/>
                    <a:pt x="7" y="7"/>
                    <a:pt x="7" y="7"/>
                  </a:cubicBezTo>
                  <a:cubicBezTo>
                    <a:pt x="7" y="7"/>
                    <a:pt x="7" y="7"/>
                    <a:pt x="7" y="7"/>
                  </a:cubicBezTo>
                  <a:cubicBezTo>
                    <a:pt x="6" y="4"/>
                    <a:pt x="4" y="2"/>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12" name="Freeform 198"/>
            <p:cNvSpPr>
              <a:spLocks noEditPoints="1"/>
            </p:cNvSpPr>
            <p:nvPr/>
          </p:nvSpPr>
          <p:spPr bwMode="auto">
            <a:xfrm>
              <a:off x="3670" y="2550"/>
              <a:ext cx="88" cy="79"/>
            </a:xfrm>
            <a:custGeom>
              <a:gdLst>
                <a:gd fmla="*/ 29 w 37" name="T0"/>
                <a:gd fmla="*/ 29 h 33" name="T1"/>
                <a:gd fmla="*/ 27 w 37" name="T2"/>
                <a:gd fmla="*/ 30 h 33" name="T3"/>
                <a:gd fmla="*/ 27 w 37" name="T4"/>
                <a:gd fmla="*/ 29 h 33" name="T5"/>
                <a:gd fmla="*/ 9 w 37" name="T6"/>
                <a:gd fmla="*/ 27 h 33" name="T7"/>
                <a:gd fmla="*/ 11 w 37" name="T8"/>
                <a:gd fmla="*/ 26 h 33" name="T9"/>
                <a:gd fmla="*/ 7 w 37" name="T10"/>
                <a:gd fmla="*/ 26 h 33" name="T11"/>
                <a:gd fmla="*/ 33 w 37" name="T12"/>
                <a:gd fmla="*/ 19 h 33" name="T13"/>
                <a:gd fmla="*/ 11 w 37" name="T14"/>
                <a:gd fmla="*/ 19 h 33" name="T15"/>
                <a:gd fmla="*/ 8 w 37" name="T16"/>
                <a:gd fmla="*/ 20 h 33" name="T17"/>
                <a:gd fmla="*/ 13 w 37" name="T18"/>
                <a:gd fmla="*/ 24 h 33" name="T19"/>
                <a:gd fmla="*/ 16 w 37" name="T20"/>
                <a:gd fmla="*/ 31 h 33" name="T21"/>
                <a:gd fmla="*/ 15 w 37" name="T22"/>
                <a:gd fmla="*/ 22 h 33" name="T23"/>
                <a:gd fmla="*/ 14 w 37" name="T24"/>
                <a:gd fmla="*/ 19 h 33" name="T25"/>
                <a:gd fmla="*/ 22 w 37" name="T26"/>
                <a:gd fmla="*/ 28 h 33" name="T27"/>
                <a:gd fmla="*/ 13 w 37" name="T28"/>
                <a:gd fmla="*/ 28 h 33" name="T29"/>
                <a:gd fmla="*/ 12 w 37" name="T30"/>
                <a:gd fmla="*/ 18 h 33" name="T31"/>
                <a:gd fmla="*/ 11 w 37" name="T32"/>
                <a:gd fmla="*/ 17 h 33" name="T33"/>
                <a:gd fmla="*/ 7 w 37" name="T34"/>
                <a:gd fmla="*/ 17 h 33" name="T35"/>
                <a:gd fmla="*/ 9 w 37" name="T36"/>
                <a:gd fmla="*/ 19 h 33" name="T37"/>
                <a:gd fmla="*/ 12 w 37" name="T38"/>
                <a:gd fmla="*/ 17 h 33" name="T39"/>
                <a:gd fmla="*/ 6 w 37" name="T40"/>
                <a:gd fmla="*/ 17 h 33" name="T41"/>
                <a:gd fmla="*/ 33 w 37" name="T42"/>
                <a:gd fmla="*/ 19 h 33" name="T43"/>
                <a:gd fmla="*/ 29 w 37" name="T44"/>
                <a:gd fmla="*/ 15 h 33" name="T45"/>
                <a:gd fmla="*/ 30 w 37" name="T46"/>
                <a:gd fmla="*/ 17 h 33" name="T47"/>
                <a:gd fmla="*/ 31 w 37" name="T48"/>
                <a:gd fmla="*/ 15 h 33" name="T49"/>
                <a:gd fmla="*/ 33 w 37" name="T50"/>
                <a:gd fmla="*/ 15 h 33" name="T51"/>
                <a:gd fmla="*/ 33 w 37" name="T52"/>
                <a:gd fmla="*/ 19 h 33" name="T53"/>
                <a:gd fmla="*/ 18 w 37" name="T54"/>
                <a:gd fmla="*/ 12 h 33" name="T55"/>
                <a:gd fmla="*/ 17 w 37" name="T56"/>
                <a:gd fmla="*/ 11 h 33" name="T57"/>
                <a:gd fmla="*/ 15 w 37" name="T58"/>
                <a:gd fmla="*/ 12 h 33" name="T59"/>
                <a:gd fmla="*/ 22 w 37" name="T60"/>
                <a:gd fmla="*/ 9 h 33" name="T61"/>
                <a:gd fmla="*/ 10 w 37" name="T62"/>
                <a:gd fmla="*/ 9 h 33" name="T63"/>
                <a:gd fmla="*/ 11 w 37" name="T64"/>
                <a:gd fmla="*/ 4 h 33" name="T65"/>
                <a:gd fmla="*/ 19 w 37" name="T66"/>
                <a:gd fmla="*/ 7 h 33" name="T67"/>
                <a:gd fmla="*/ 18 w 37" name="T68"/>
                <a:gd fmla="*/ 7 h 33" name="T69"/>
                <a:gd fmla="*/ 18 w 37" name="T70"/>
                <a:gd fmla="*/ 10 h 33" name="T71"/>
                <a:gd fmla="*/ 13 w 37" name="T72"/>
                <a:gd fmla="*/ 7 h 33" name="T73"/>
                <a:gd fmla="*/ 26 w 37" name="T74"/>
                <a:gd fmla="*/ 12 h 33" name="T75"/>
                <a:gd fmla="*/ 32 w 37" name="T76"/>
                <a:gd fmla="*/ 8 h 33" name="T77"/>
                <a:gd fmla="*/ 22 w 37" name="T78"/>
                <a:gd fmla="*/ 24 h 33" name="T79"/>
                <a:gd fmla="*/ 19 w 37" name="T80"/>
                <a:gd fmla="*/ 16 h 33" name="T81"/>
                <a:gd fmla="*/ 22 w 37" name="T82"/>
                <a:gd fmla="*/ 2 h 33" name="T83"/>
                <a:gd fmla="*/ 27 w 37" name="T84"/>
                <a:gd fmla="*/ 16 h 33" name="T85"/>
                <a:gd fmla="*/ 33 w 37" name="T86"/>
                <a:gd fmla="*/ 21 h 33" name="T87"/>
                <a:gd fmla="*/ 23 w 37" name="T88"/>
                <a:gd fmla="*/ 28 h 33" name="T89"/>
                <a:gd fmla="*/ 13 w 37" name="T90"/>
                <a:gd fmla="*/ 16 h 33" name="T91"/>
                <a:gd fmla="*/ 6 w 37" name="T92"/>
                <a:gd fmla="*/ 12 h 33" name="T93"/>
                <a:gd fmla="*/ 14 w 37" name="T94"/>
                <a:gd fmla="*/ 13 h 33" name="T95"/>
                <a:gd fmla="*/ 19 w 37" name="T96"/>
                <a:gd fmla="*/ 18 h 33" name="T97"/>
                <a:gd fmla="*/ 22 w 37" name="T98"/>
                <a:gd fmla="*/ 1 h 33" name="T99"/>
                <a:gd fmla="*/ 7 w 37" name="T100"/>
                <a:gd fmla="*/ 8 h 33" name="T101"/>
                <a:gd fmla="*/ 6 w 37" name="T102"/>
                <a:gd fmla="*/ 25 h 33" name="T103"/>
                <a:gd fmla="*/ 15 w 37" name="T104"/>
                <a:gd fmla="*/ 33 h 33" name="T105"/>
                <a:gd fmla="*/ 26 w 37" name="T106"/>
                <a:gd fmla="*/ 31 h 33" name="T107"/>
                <a:gd fmla="*/ 29 w 37" name="T108"/>
                <a:gd fmla="*/ 30 h 33" name="T109"/>
                <a:gd fmla="*/ 36 w 37" name="T110"/>
                <a:gd fmla="*/ 22 h 33" name="T111"/>
                <a:gd fmla="*/ 33 w 37" name="T112"/>
                <a:gd fmla="*/ 7 h 3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3" w="37">
                  <a:moveTo>
                    <a:pt x="25" y="30"/>
                  </a:moveTo>
                  <a:cubicBezTo>
                    <a:pt x="25" y="30"/>
                    <a:pt x="24" y="30"/>
                    <a:pt x="24" y="30"/>
                  </a:cubicBezTo>
                  <a:cubicBezTo>
                    <a:pt x="24" y="29"/>
                    <a:pt x="24" y="29"/>
                    <a:pt x="24" y="29"/>
                  </a:cubicBezTo>
                  <a:cubicBezTo>
                    <a:pt x="25" y="29"/>
                    <a:pt x="25" y="29"/>
                    <a:pt x="25" y="29"/>
                  </a:cubicBezTo>
                  <a:cubicBezTo>
                    <a:pt x="25" y="30"/>
                    <a:pt x="25" y="30"/>
                    <a:pt x="25" y="30"/>
                  </a:cubicBezTo>
                  <a:moveTo>
                    <a:pt x="29" y="29"/>
                  </a:moveTo>
                  <a:cubicBezTo>
                    <a:pt x="29" y="29"/>
                    <a:pt x="29" y="29"/>
                    <a:pt x="29" y="29"/>
                  </a:cubicBezTo>
                  <a:cubicBezTo>
                    <a:pt x="30" y="29"/>
                    <a:pt x="30" y="29"/>
                    <a:pt x="30" y="29"/>
                  </a:cubicBezTo>
                  <a:cubicBezTo>
                    <a:pt x="29" y="29"/>
                    <a:pt x="29" y="29"/>
                    <a:pt x="29" y="29"/>
                  </a:cubicBezTo>
                  <a:moveTo>
                    <a:pt x="27" y="30"/>
                  </a:moveTo>
                  <a:cubicBezTo>
                    <a:pt x="26" y="30"/>
                    <a:pt x="26" y="30"/>
                    <a:pt x="26" y="30"/>
                  </a:cubicBezTo>
                  <a:cubicBezTo>
                    <a:pt x="26" y="30"/>
                    <a:pt x="26" y="30"/>
                    <a:pt x="26" y="30"/>
                  </a:cubicBezTo>
                  <a:cubicBezTo>
                    <a:pt x="26" y="30"/>
                    <a:pt x="25" y="29"/>
                    <a:pt x="25" y="29"/>
                  </a:cubicBezTo>
                  <a:cubicBezTo>
                    <a:pt x="25" y="29"/>
                    <a:pt x="25" y="29"/>
                    <a:pt x="25" y="29"/>
                  </a:cubicBezTo>
                  <a:cubicBezTo>
                    <a:pt x="26" y="29"/>
                    <a:pt x="26" y="29"/>
                    <a:pt x="26" y="29"/>
                  </a:cubicBezTo>
                  <a:cubicBezTo>
                    <a:pt x="26" y="29"/>
                    <a:pt x="26" y="29"/>
                    <a:pt x="26" y="29"/>
                  </a:cubicBezTo>
                  <a:cubicBezTo>
                    <a:pt x="27" y="30"/>
                    <a:pt x="27" y="30"/>
                    <a:pt x="27" y="30"/>
                  </a:cubicBezTo>
                  <a:cubicBezTo>
                    <a:pt x="27" y="30"/>
                    <a:pt x="27" y="30"/>
                    <a:pt x="27" y="30"/>
                  </a:cubicBezTo>
                  <a:moveTo>
                    <a:pt x="28" y="29"/>
                  </a:move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moveTo>
                    <a:pt x="27" y="30"/>
                  </a:moveTo>
                  <a:cubicBezTo>
                    <a:pt x="27" y="29"/>
                    <a:pt x="27" y="29"/>
                    <a:pt x="27" y="29"/>
                  </a:cubicBezTo>
                  <a:cubicBezTo>
                    <a:pt x="27" y="29"/>
                    <a:pt x="27" y="29"/>
                    <a:pt x="27" y="29"/>
                  </a:cubicBezTo>
                  <a:cubicBezTo>
                    <a:pt x="28" y="30"/>
                    <a:pt x="28" y="30"/>
                    <a:pt x="28" y="30"/>
                  </a:cubicBezTo>
                  <a:cubicBezTo>
                    <a:pt x="27" y="30"/>
                    <a:pt x="27" y="30"/>
                    <a:pt x="27" y="30"/>
                  </a:cubicBezTo>
                  <a:moveTo>
                    <a:pt x="10" y="30"/>
                  </a:moveTo>
                  <a:cubicBezTo>
                    <a:pt x="9" y="29"/>
                    <a:pt x="8" y="28"/>
                    <a:pt x="7" y="27"/>
                  </a:cubicBezTo>
                  <a:cubicBezTo>
                    <a:pt x="7" y="27"/>
                    <a:pt x="7" y="27"/>
                    <a:pt x="7" y="27"/>
                  </a:cubicBezTo>
                  <a:cubicBezTo>
                    <a:pt x="8" y="27"/>
                    <a:pt x="8" y="27"/>
                    <a:pt x="9" y="27"/>
                  </a:cubicBezTo>
                  <a:cubicBezTo>
                    <a:pt x="9" y="27"/>
                    <a:pt x="9" y="27"/>
                    <a:pt x="9" y="27"/>
                  </a:cubicBezTo>
                  <a:cubicBezTo>
                    <a:pt x="9" y="27"/>
                    <a:pt x="9" y="27"/>
                    <a:pt x="9" y="27"/>
                  </a:cubicBezTo>
                  <a:cubicBezTo>
                    <a:pt x="9" y="27"/>
                    <a:pt x="9" y="27"/>
                    <a:pt x="9" y="27"/>
                  </a:cubicBezTo>
                  <a:cubicBezTo>
                    <a:pt x="9" y="27"/>
                    <a:pt x="9" y="27"/>
                    <a:pt x="9" y="27"/>
                  </a:cubicBezTo>
                  <a:cubicBezTo>
                    <a:pt x="10" y="27"/>
                    <a:pt x="10" y="27"/>
                    <a:pt x="10" y="27"/>
                  </a:cubicBezTo>
                  <a:cubicBezTo>
                    <a:pt x="11" y="27"/>
                    <a:pt x="11" y="27"/>
                    <a:pt x="11" y="27"/>
                  </a:cubicBezTo>
                  <a:cubicBezTo>
                    <a:pt x="11" y="27"/>
                    <a:pt x="11" y="27"/>
                    <a:pt x="11" y="27"/>
                  </a:cubicBezTo>
                  <a:cubicBezTo>
                    <a:pt x="11" y="27"/>
                    <a:pt x="11" y="27"/>
                    <a:pt x="11" y="27"/>
                  </a:cubicBezTo>
                  <a:cubicBezTo>
                    <a:pt x="12" y="29"/>
                    <a:pt x="12" y="29"/>
                    <a:pt x="12" y="29"/>
                  </a:cubicBezTo>
                  <a:cubicBezTo>
                    <a:pt x="12" y="29"/>
                    <a:pt x="12" y="29"/>
                    <a:pt x="12" y="29"/>
                  </a:cubicBezTo>
                  <a:cubicBezTo>
                    <a:pt x="11" y="29"/>
                    <a:pt x="11" y="29"/>
                    <a:pt x="10" y="30"/>
                  </a:cubicBezTo>
                  <a:moveTo>
                    <a:pt x="11" y="26"/>
                  </a:moveTo>
                  <a:cubicBezTo>
                    <a:pt x="11" y="26"/>
                    <a:pt x="11" y="26"/>
                    <a:pt x="11" y="26"/>
                  </a:cubicBezTo>
                  <a:cubicBezTo>
                    <a:pt x="10" y="26"/>
                    <a:pt x="10" y="26"/>
                    <a:pt x="10" y="26"/>
                  </a:cubicBezTo>
                  <a:cubicBezTo>
                    <a:pt x="11" y="26"/>
                    <a:pt x="11" y="26"/>
                    <a:pt x="11" y="26"/>
                  </a:cubicBezTo>
                  <a:cubicBezTo>
                    <a:pt x="11" y="26"/>
                    <a:pt x="11" y="26"/>
                    <a:pt x="11" y="26"/>
                  </a:cubicBezTo>
                  <a:moveTo>
                    <a:pt x="7" y="26"/>
                  </a:moveTo>
                  <a:cubicBezTo>
                    <a:pt x="7" y="25"/>
                    <a:pt x="7" y="25"/>
                    <a:pt x="7" y="25"/>
                  </a:cubicBezTo>
                  <a:cubicBezTo>
                    <a:pt x="8" y="25"/>
                    <a:pt x="8" y="25"/>
                    <a:pt x="8" y="25"/>
                  </a:cubicBezTo>
                  <a:cubicBezTo>
                    <a:pt x="8" y="26"/>
                    <a:pt x="8" y="26"/>
                    <a:pt x="8" y="26"/>
                  </a:cubicBezTo>
                  <a:cubicBezTo>
                    <a:pt x="7" y="26"/>
                    <a:pt x="7" y="26"/>
                    <a:pt x="7" y="26"/>
                  </a:cubicBezTo>
                  <a:cubicBezTo>
                    <a:pt x="7" y="26"/>
                    <a:pt x="7" y="26"/>
                    <a:pt x="7" y="26"/>
                  </a:cubicBezTo>
                  <a:moveTo>
                    <a:pt x="10" y="26"/>
                  </a:moveTo>
                  <a:cubicBezTo>
                    <a:pt x="9" y="26"/>
                    <a:pt x="9" y="26"/>
                    <a:pt x="9" y="26"/>
                  </a:cubicBezTo>
                  <a:cubicBezTo>
                    <a:pt x="9" y="25"/>
                    <a:pt x="9" y="25"/>
                    <a:pt x="9" y="25"/>
                  </a:cubicBezTo>
                  <a:cubicBezTo>
                    <a:pt x="9" y="25"/>
                    <a:pt x="9" y="25"/>
                    <a:pt x="9" y="25"/>
                  </a:cubicBezTo>
                  <a:cubicBezTo>
                    <a:pt x="10" y="26"/>
                    <a:pt x="10" y="26"/>
                    <a:pt x="10" y="26"/>
                  </a:cubicBezTo>
                  <a:moveTo>
                    <a:pt x="33" y="19"/>
                  </a:moveTo>
                  <a:cubicBezTo>
                    <a:pt x="33" y="19"/>
                    <a:pt x="33" y="19"/>
                    <a:pt x="33" y="19"/>
                  </a:cubicBezTo>
                  <a:cubicBezTo>
                    <a:pt x="33" y="19"/>
                    <a:pt x="33" y="19"/>
                    <a:pt x="33" y="19"/>
                  </a:cubicBezTo>
                  <a:cubicBezTo>
                    <a:pt x="33" y="19"/>
                    <a:pt x="33" y="19"/>
                    <a:pt x="33" y="19"/>
                  </a:cubicBezTo>
                  <a:moveTo>
                    <a:pt x="16" y="20"/>
                  </a:moveTo>
                  <a:cubicBezTo>
                    <a:pt x="16" y="20"/>
                    <a:pt x="16" y="20"/>
                    <a:pt x="16" y="20"/>
                  </a:cubicBezTo>
                  <a:cubicBezTo>
                    <a:pt x="16" y="20"/>
                    <a:pt x="16" y="20"/>
                    <a:pt x="16" y="20"/>
                  </a:cubicBezTo>
                  <a:cubicBezTo>
                    <a:pt x="15" y="20"/>
                    <a:pt x="15" y="20"/>
                    <a:pt x="15" y="20"/>
                  </a:cubicBezTo>
                  <a:cubicBezTo>
                    <a:pt x="15" y="20"/>
                    <a:pt x="15" y="20"/>
                    <a:pt x="15" y="20"/>
                  </a:cubicBezTo>
                  <a:cubicBezTo>
                    <a:pt x="14" y="18"/>
                    <a:pt x="14" y="18"/>
                    <a:pt x="14" y="18"/>
                  </a:cubicBezTo>
                  <a:cubicBezTo>
                    <a:pt x="15" y="19"/>
                    <a:pt x="15" y="20"/>
                    <a:pt x="16" y="20"/>
                  </a:cubicBezTo>
                  <a:moveTo>
                    <a:pt x="11" y="19"/>
                  </a:moveTo>
                  <a:cubicBezTo>
                    <a:pt x="10" y="18"/>
                    <a:pt x="10" y="18"/>
                    <a:pt x="10" y="18"/>
                  </a:cubicBezTo>
                  <a:cubicBezTo>
                    <a:pt x="10" y="18"/>
                    <a:pt x="10" y="18"/>
                    <a:pt x="10" y="18"/>
                  </a:cubicBezTo>
                  <a:cubicBezTo>
                    <a:pt x="11" y="19"/>
                    <a:pt x="11" y="19"/>
                    <a:pt x="11" y="19"/>
                  </a:cubicBezTo>
                  <a:cubicBezTo>
                    <a:pt x="11" y="19"/>
                    <a:pt x="11" y="19"/>
                    <a:pt x="11" y="19"/>
                  </a:cubicBezTo>
                  <a:moveTo>
                    <a:pt x="7" y="24"/>
                  </a:moveTo>
                  <a:cubicBezTo>
                    <a:pt x="5" y="23"/>
                    <a:pt x="3" y="21"/>
                    <a:pt x="2" y="18"/>
                  </a:cubicBezTo>
                  <a:cubicBezTo>
                    <a:pt x="4" y="19"/>
                    <a:pt x="4" y="19"/>
                    <a:pt x="4" y="19"/>
                  </a:cubicBezTo>
                  <a:cubicBezTo>
                    <a:pt x="4" y="19"/>
                    <a:pt x="4" y="19"/>
                    <a:pt x="4" y="19"/>
                  </a:cubicBezTo>
                  <a:cubicBezTo>
                    <a:pt x="5" y="20"/>
                    <a:pt x="7" y="20"/>
                    <a:pt x="8" y="20"/>
                  </a:cubicBezTo>
                  <a:cubicBezTo>
                    <a:pt x="8" y="21"/>
                    <a:pt x="8" y="21"/>
                    <a:pt x="8"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1" y="20"/>
                    <a:pt x="11" y="20"/>
                  </a:cubicBezTo>
                  <a:cubicBezTo>
                    <a:pt x="12" y="21"/>
                    <a:pt x="13" y="22"/>
                    <a:pt x="13" y="22"/>
                  </a:cubicBezTo>
                  <a:cubicBezTo>
                    <a:pt x="13" y="23"/>
                    <a:pt x="13" y="24"/>
                    <a:pt x="13" y="24"/>
                  </a:cubicBezTo>
                  <a:cubicBezTo>
                    <a:pt x="13" y="25"/>
                    <a:pt x="13" y="25"/>
                    <a:pt x="13" y="25"/>
                  </a:cubicBezTo>
                  <a:cubicBezTo>
                    <a:pt x="14" y="25"/>
                    <a:pt x="14" y="25"/>
                    <a:pt x="14" y="25"/>
                  </a:cubicBezTo>
                  <a:cubicBezTo>
                    <a:pt x="14" y="25"/>
                    <a:pt x="14" y="25"/>
                    <a:pt x="14" y="25"/>
                  </a:cubicBezTo>
                  <a:cubicBezTo>
                    <a:pt x="14" y="25"/>
                    <a:pt x="14" y="25"/>
                    <a:pt x="14" y="25"/>
                  </a:cubicBezTo>
                  <a:cubicBezTo>
                    <a:pt x="14" y="27"/>
                    <a:pt x="14" y="27"/>
                    <a:pt x="14" y="27"/>
                  </a:cubicBezTo>
                  <a:cubicBezTo>
                    <a:pt x="14" y="27"/>
                    <a:pt x="14" y="27"/>
                    <a:pt x="14" y="28"/>
                  </a:cubicBezTo>
                  <a:cubicBezTo>
                    <a:pt x="14" y="28"/>
                    <a:pt x="14" y="29"/>
                    <a:pt x="14" y="29"/>
                  </a:cubicBezTo>
                  <a:cubicBezTo>
                    <a:pt x="15" y="31"/>
                    <a:pt x="15" y="31"/>
                    <a:pt x="15" y="31"/>
                  </a:cubicBezTo>
                  <a:cubicBezTo>
                    <a:pt x="16" y="31"/>
                    <a:pt x="16" y="31"/>
                    <a:pt x="16" y="31"/>
                  </a:cubicBezTo>
                  <a:cubicBezTo>
                    <a:pt x="16" y="31"/>
                    <a:pt x="16" y="31"/>
                    <a:pt x="16" y="31"/>
                  </a:cubicBezTo>
                  <a:cubicBezTo>
                    <a:pt x="16" y="31"/>
                    <a:pt x="16" y="31"/>
                    <a:pt x="16" y="31"/>
                  </a:cubicBezTo>
                  <a:cubicBezTo>
                    <a:pt x="15" y="29"/>
                    <a:pt x="15" y="29"/>
                    <a:pt x="15" y="29"/>
                  </a:cubicBezTo>
                  <a:cubicBezTo>
                    <a:pt x="14" y="28"/>
                    <a:pt x="14" y="28"/>
                    <a:pt x="14" y="28"/>
                  </a:cubicBezTo>
                  <a:cubicBezTo>
                    <a:pt x="15" y="27"/>
                    <a:pt x="15" y="27"/>
                    <a:pt x="15" y="27"/>
                  </a:cubicBezTo>
                  <a:cubicBezTo>
                    <a:pt x="15" y="27"/>
                    <a:pt x="15" y="27"/>
                    <a:pt x="15" y="27"/>
                  </a:cubicBezTo>
                  <a:cubicBezTo>
                    <a:pt x="14" y="25"/>
                    <a:pt x="14" y="25"/>
                    <a:pt x="14" y="25"/>
                  </a:cubicBezTo>
                  <a:cubicBezTo>
                    <a:pt x="14" y="24"/>
                    <a:pt x="14" y="24"/>
                    <a:pt x="14" y="24"/>
                  </a:cubicBezTo>
                  <a:cubicBezTo>
                    <a:pt x="14" y="24"/>
                    <a:pt x="14" y="23"/>
                    <a:pt x="15" y="22"/>
                  </a:cubicBezTo>
                  <a:cubicBezTo>
                    <a:pt x="14" y="22"/>
                    <a:pt x="14" y="22"/>
                    <a:pt x="14" y="22"/>
                  </a:cubicBezTo>
                  <a:cubicBezTo>
                    <a:pt x="13" y="21"/>
                    <a:pt x="13" y="20"/>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4" y="19"/>
                    <a:pt x="14" y="19"/>
                    <a:pt x="14" y="19"/>
                  </a:cubicBezTo>
                  <a:cubicBezTo>
                    <a:pt x="14" y="19"/>
                    <a:pt x="14" y="19"/>
                    <a:pt x="14" y="19"/>
                  </a:cubicBezTo>
                  <a:cubicBezTo>
                    <a:pt x="14" y="19"/>
                    <a:pt x="14" y="19"/>
                    <a:pt x="14" y="19"/>
                  </a:cubicBezTo>
                  <a:cubicBezTo>
                    <a:pt x="14" y="20"/>
                    <a:pt x="15" y="21"/>
                    <a:pt x="15" y="21"/>
                  </a:cubicBezTo>
                  <a:cubicBezTo>
                    <a:pt x="16" y="21"/>
                    <a:pt x="16" y="21"/>
                    <a:pt x="16" y="21"/>
                  </a:cubicBezTo>
                  <a:cubicBezTo>
                    <a:pt x="17" y="21"/>
                    <a:pt x="17" y="21"/>
                    <a:pt x="17" y="21"/>
                  </a:cubicBezTo>
                  <a:cubicBezTo>
                    <a:pt x="17" y="21"/>
                    <a:pt x="17" y="21"/>
                    <a:pt x="17" y="21"/>
                  </a:cubicBezTo>
                  <a:cubicBezTo>
                    <a:pt x="17" y="22"/>
                    <a:pt x="17" y="22"/>
                    <a:pt x="17" y="22"/>
                  </a:cubicBezTo>
                  <a:cubicBezTo>
                    <a:pt x="18" y="22"/>
                    <a:pt x="18" y="22"/>
                    <a:pt x="18" y="22"/>
                  </a:cubicBezTo>
                  <a:cubicBezTo>
                    <a:pt x="19" y="25"/>
                    <a:pt x="19" y="25"/>
                    <a:pt x="19" y="25"/>
                  </a:cubicBezTo>
                  <a:cubicBezTo>
                    <a:pt x="20" y="27"/>
                    <a:pt x="21" y="28"/>
                    <a:pt x="22" y="28"/>
                  </a:cubicBezTo>
                  <a:cubicBezTo>
                    <a:pt x="22" y="29"/>
                    <a:pt x="22" y="30"/>
                    <a:pt x="23" y="30"/>
                  </a:cubicBezTo>
                  <a:cubicBezTo>
                    <a:pt x="22" y="31"/>
                    <a:pt x="20" y="32"/>
                    <a:pt x="19" y="32"/>
                  </a:cubicBezTo>
                  <a:cubicBezTo>
                    <a:pt x="18" y="32"/>
                    <a:pt x="18" y="32"/>
                    <a:pt x="17" y="32"/>
                  </a:cubicBezTo>
                  <a:cubicBezTo>
                    <a:pt x="17" y="32"/>
                    <a:pt x="17" y="32"/>
                    <a:pt x="17" y="32"/>
                  </a:cubicBezTo>
                  <a:cubicBezTo>
                    <a:pt x="16" y="32"/>
                    <a:pt x="16" y="31"/>
                    <a:pt x="15" y="31"/>
                  </a:cubicBezTo>
                  <a:cubicBezTo>
                    <a:pt x="15" y="32"/>
                    <a:pt x="15" y="32"/>
                    <a:pt x="15" y="32"/>
                  </a:cubicBezTo>
                  <a:cubicBezTo>
                    <a:pt x="14" y="29"/>
                    <a:pt x="14" y="29"/>
                    <a:pt x="14" y="29"/>
                  </a:cubicBezTo>
                  <a:cubicBezTo>
                    <a:pt x="13" y="29"/>
                    <a:pt x="13" y="29"/>
                    <a:pt x="13" y="29"/>
                  </a:cubicBezTo>
                  <a:cubicBezTo>
                    <a:pt x="13" y="28"/>
                    <a:pt x="13" y="28"/>
                    <a:pt x="13" y="28"/>
                  </a:cubicBezTo>
                  <a:cubicBezTo>
                    <a:pt x="12" y="26"/>
                    <a:pt x="12" y="26"/>
                    <a:pt x="12" y="26"/>
                  </a:cubicBezTo>
                  <a:cubicBezTo>
                    <a:pt x="12" y="26"/>
                    <a:pt x="12" y="25"/>
                    <a:pt x="11" y="25"/>
                  </a:cubicBezTo>
                  <a:cubicBezTo>
                    <a:pt x="11" y="24"/>
                    <a:pt x="10" y="24"/>
                    <a:pt x="10" y="24"/>
                  </a:cubicBezTo>
                  <a:cubicBezTo>
                    <a:pt x="9" y="24"/>
                    <a:pt x="9" y="24"/>
                    <a:pt x="9" y="24"/>
                  </a:cubicBezTo>
                  <a:cubicBezTo>
                    <a:pt x="8" y="24"/>
                    <a:pt x="8" y="24"/>
                    <a:pt x="7" y="24"/>
                  </a:cubicBezTo>
                  <a:moveTo>
                    <a:pt x="12" y="18"/>
                  </a:moveTo>
                  <a:cubicBezTo>
                    <a:pt x="12" y="18"/>
                    <a:pt x="12" y="18"/>
                    <a:pt x="12" y="18"/>
                  </a:cubicBezTo>
                  <a:cubicBezTo>
                    <a:pt x="13" y="18"/>
                    <a:pt x="13" y="18"/>
                    <a:pt x="13" y="18"/>
                  </a:cubicBezTo>
                  <a:cubicBezTo>
                    <a:pt x="12" y="18"/>
                    <a:pt x="12" y="18"/>
                    <a:pt x="12" y="18"/>
                  </a:cubicBezTo>
                  <a:moveTo>
                    <a:pt x="6" y="18"/>
                  </a:moveTo>
                  <a:cubicBezTo>
                    <a:pt x="5" y="18"/>
                    <a:pt x="5" y="18"/>
                    <a:pt x="5" y="18"/>
                  </a:cubicBezTo>
                  <a:cubicBezTo>
                    <a:pt x="6" y="17"/>
                    <a:pt x="6" y="17"/>
                    <a:pt x="6" y="17"/>
                  </a:cubicBezTo>
                  <a:cubicBezTo>
                    <a:pt x="6" y="18"/>
                    <a:pt x="6" y="18"/>
                    <a:pt x="6" y="18"/>
                  </a:cubicBezTo>
                  <a:moveTo>
                    <a:pt x="11" y="19"/>
                  </a:moveTo>
                  <a:cubicBezTo>
                    <a:pt x="11" y="18"/>
                    <a:pt x="11" y="18"/>
                    <a:pt x="11" y="18"/>
                  </a:cubicBezTo>
                  <a:cubicBezTo>
                    <a:pt x="10" y="17"/>
                    <a:pt x="10" y="17"/>
                    <a:pt x="10" y="17"/>
                  </a:cubicBezTo>
                  <a:cubicBezTo>
                    <a:pt x="11" y="17"/>
                    <a:pt x="11" y="17"/>
                    <a:pt x="11" y="17"/>
                  </a:cubicBezTo>
                  <a:cubicBezTo>
                    <a:pt x="11" y="17"/>
                    <a:pt x="11" y="17"/>
                    <a:pt x="11" y="17"/>
                  </a:cubicBezTo>
                  <a:cubicBezTo>
                    <a:pt x="11" y="17"/>
                    <a:pt x="11" y="17"/>
                    <a:pt x="11" y="17"/>
                  </a:cubicBezTo>
                  <a:cubicBezTo>
                    <a:pt x="11" y="17"/>
                    <a:pt x="11" y="17"/>
                    <a:pt x="11" y="17"/>
                  </a:cubicBezTo>
                  <a:cubicBezTo>
                    <a:pt x="12" y="19"/>
                    <a:pt x="12" y="19"/>
                    <a:pt x="12" y="19"/>
                  </a:cubicBezTo>
                  <a:cubicBezTo>
                    <a:pt x="12" y="19"/>
                    <a:pt x="12" y="19"/>
                    <a:pt x="12" y="19"/>
                  </a:cubicBezTo>
                  <a:cubicBezTo>
                    <a:pt x="11" y="19"/>
                    <a:pt x="11" y="19"/>
                    <a:pt x="11" y="19"/>
                  </a:cubicBezTo>
                  <a:cubicBezTo>
                    <a:pt x="11" y="19"/>
                    <a:pt x="11" y="19"/>
                    <a:pt x="11" y="19"/>
                  </a:cubicBezTo>
                  <a:moveTo>
                    <a:pt x="9" y="19"/>
                  </a:moveTo>
                  <a:cubicBezTo>
                    <a:pt x="8" y="19"/>
                    <a:pt x="8" y="19"/>
                    <a:pt x="8" y="19"/>
                  </a:cubicBezTo>
                  <a:cubicBezTo>
                    <a:pt x="8" y="18"/>
                    <a:pt x="8" y="18"/>
                    <a:pt x="7" y="17"/>
                  </a:cubicBezTo>
                  <a:cubicBezTo>
                    <a:pt x="8" y="17"/>
                    <a:pt x="8" y="17"/>
                    <a:pt x="9" y="17"/>
                  </a:cubicBezTo>
                  <a:cubicBezTo>
                    <a:pt x="9" y="17"/>
                    <a:pt x="9" y="17"/>
                    <a:pt x="9" y="17"/>
                  </a:cubicBezTo>
                  <a:cubicBezTo>
                    <a:pt x="9" y="17"/>
                    <a:pt x="9" y="17"/>
                    <a:pt x="9" y="17"/>
                  </a:cubicBezTo>
                  <a:cubicBezTo>
                    <a:pt x="9" y="18"/>
                    <a:pt x="10" y="18"/>
                    <a:pt x="10" y="19"/>
                  </a:cubicBezTo>
                  <a:cubicBezTo>
                    <a:pt x="9" y="19"/>
                    <a:pt x="9" y="19"/>
                    <a:pt x="9" y="19"/>
                  </a:cubicBezTo>
                  <a:cubicBezTo>
                    <a:pt x="9" y="18"/>
                    <a:pt x="9" y="18"/>
                    <a:pt x="9" y="18"/>
                  </a:cubicBezTo>
                  <a:cubicBezTo>
                    <a:pt x="8" y="17"/>
                    <a:pt x="8" y="17"/>
                    <a:pt x="8" y="17"/>
                  </a:cubicBezTo>
                  <a:cubicBezTo>
                    <a:pt x="8" y="18"/>
                    <a:pt x="8" y="18"/>
                    <a:pt x="8" y="18"/>
                  </a:cubicBezTo>
                  <a:cubicBezTo>
                    <a:pt x="9" y="19"/>
                    <a:pt x="9" y="19"/>
                    <a:pt x="9" y="19"/>
                  </a:cubicBezTo>
                  <a:moveTo>
                    <a:pt x="12" y="18"/>
                  </a:move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moveTo>
                    <a:pt x="13" y="18"/>
                  </a:moveTo>
                  <a:cubicBezTo>
                    <a:pt x="12" y="17"/>
                    <a:pt x="12" y="17"/>
                    <a:pt x="12" y="17"/>
                  </a:cubicBezTo>
                  <a:cubicBezTo>
                    <a:pt x="13" y="17"/>
                    <a:pt x="13" y="17"/>
                    <a:pt x="13" y="17"/>
                  </a:cubicBezTo>
                  <a:cubicBezTo>
                    <a:pt x="13" y="17"/>
                    <a:pt x="13" y="17"/>
                    <a:pt x="13" y="17"/>
                  </a:cubicBezTo>
                  <a:cubicBezTo>
                    <a:pt x="13" y="17"/>
                    <a:pt x="13" y="17"/>
                    <a:pt x="13" y="17"/>
                  </a:cubicBezTo>
                  <a:cubicBezTo>
                    <a:pt x="14" y="18"/>
                    <a:pt x="14" y="18"/>
                    <a:pt x="14" y="18"/>
                  </a:cubicBezTo>
                  <a:cubicBezTo>
                    <a:pt x="13" y="18"/>
                    <a:pt x="13" y="18"/>
                    <a:pt x="13" y="18"/>
                  </a:cubicBezTo>
                  <a:cubicBezTo>
                    <a:pt x="13" y="18"/>
                    <a:pt x="13" y="18"/>
                    <a:pt x="13" y="18"/>
                  </a:cubicBezTo>
                  <a:moveTo>
                    <a:pt x="7" y="19"/>
                  </a:moveTo>
                  <a:cubicBezTo>
                    <a:pt x="7" y="19"/>
                    <a:pt x="7" y="19"/>
                    <a:pt x="7" y="19"/>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8"/>
                    <a:pt x="7" y="18"/>
                    <a:pt x="7" y="19"/>
                  </a:cubicBezTo>
                  <a:moveTo>
                    <a:pt x="33" y="19"/>
                  </a:moveTo>
                  <a:cubicBezTo>
                    <a:pt x="32" y="18"/>
                    <a:pt x="32" y="18"/>
                    <a:pt x="32" y="18"/>
                  </a:cubicBezTo>
                  <a:cubicBezTo>
                    <a:pt x="32" y="18"/>
                    <a:pt x="32" y="17"/>
                    <a:pt x="32" y="16"/>
                  </a:cubicBezTo>
                  <a:cubicBezTo>
                    <a:pt x="32" y="17"/>
                    <a:pt x="32" y="18"/>
                    <a:pt x="33" y="19"/>
                  </a:cubicBezTo>
                  <a:moveTo>
                    <a:pt x="28" y="16"/>
                  </a:moveTo>
                  <a:cubicBezTo>
                    <a:pt x="28" y="15"/>
                    <a:pt x="28" y="15"/>
                    <a:pt x="28" y="15"/>
                  </a:cubicBezTo>
                  <a:cubicBezTo>
                    <a:pt x="28" y="15"/>
                    <a:pt x="28" y="15"/>
                    <a:pt x="28" y="15"/>
                  </a:cubicBezTo>
                  <a:cubicBezTo>
                    <a:pt x="28" y="15"/>
                    <a:pt x="28" y="15"/>
                    <a:pt x="28" y="15"/>
                  </a:cubicBezTo>
                  <a:cubicBezTo>
                    <a:pt x="28" y="16"/>
                    <a:pt x="28" y="16"/>
                    <a:pt x="28" y="16"/>
                  </a:cubicBezTo>
                  <a:moveTo>
                    <a:pt x="30" y="17"/>
                  </a:moveTo>
                  <a:cubicBezTo>
                    <a:pt x="29" y="17"/>
                    <a:pt x="29" y="17"/>
                    <a:pt x="29" y="17"/>
                  </a:cubicBezTo>
                  <a:cubicBezTo>
                    <a:pt x="29" y="16"/>
                    <a:pt x="29" y="16"/>
                    <a:pt x="29" y="15"/>
                  </a:cubicBezTo>
                  <a:cubicBezTo>
                    <a:pt x="29" y="15"/>
                    <a:pt x="29" y="15"/>
                    <a:pt x="29" y="15"/>
                  </a:cubicBezTo>
                  <a:cubicBezTo>
                    <a:pt x="29" y="16"/>
                    <a:pt x="29" y="16"/>
                    <a:pt x="30" y="17"/>
                  </a:cubicBezTo>
                  <a:moveTo>
                    <a:pt x="34" y="16"/>
                  </a:moveTo>
                  <a:cubicBezTo>
                    <a:pt x="34" y="16"/>
                    <a:pt x="34" y="15"/>
                    <a:pt x="33" y="15"/>
                  </a:cubicBezTo>
                  <a:cubicBezTo>
                    <a:pt x="34" y="15"/>
                    <a:pt x="34" y="15"/>
                    <a:pt x="34" y="15"/>
                  </a:cubicBezTo>
                  <a:cubicBezTo>
                    <a:pt x="35" y="15"/>
                    <a:pt x="35" y="15"/>
                    <a:pt x="35" y="15"/>
                  </a:cubicBezTo>
                  <a:cubicBezTo>
                    <a:pt x="34" y="16"/>
                    <a:pt x="34" y="16"/>
                    <a:pt x="34" y="16"/>
                  </a:cubicBezTo>
                  <a:moveTo>
                    <a:pt x="31" y="17"/>
                  </a:moveTo>
                  <a:cubicBezTo>
                    <a:pt x="30" y="17"/>
                    <a:pt x="30" y="17"/>
                    <a:pt x="30" y="17"/>
                  </a:cubicBezTo>
                  <a:cubicBezTo>
                    <a:pt x="30" y="17"/>
                    <a:pt x="30" y="17"/>
                    <a:pt x="30" y="17"/>
                  </a:cubicBezTo>
                  <a:cubicBezTo>
                    <a:pt x="30" y="17"/>
                    <a:pt x="30" y="16"/>
                    <a:pt x="29" y="15"/>
                  </a:cubicBezTo>
                  <a:cubicBezTo>
                    <a:pt x="30" y="15"/>
                    <a:pt x="30" y="15"/>
                    <a:pt x="30" y="15"/>
                  </a:cubicBezTo>
                  <a:cubicBezTo>
                    <a:pt x="31" y="17"/>
                    <a:pt x="31" y="17"/>
                    <a:pt x="31" y="17"/>
                  </a:cubicBezTo>
                  <a:moveTo>
                    <a:pt x="32" y="18"/>
                  </a:moveTo>
                  <a:cubicBezTo>
                    <a:pt x="31" y="18"/>
                    <a:pt x="31" y="18"/>
                    <a:pt x="31" y="18"/>
                  </a:cubicBezTo>
                  <a:cubicBezTo>
                    <a:pt x="30" y="15"/>
                    <a:pt x="30" y="15"/>
                    <a:pt x="30" y="15"/>
                  </a:cubicBezTo>
                  <a:cubicBezTo>
                    <a:pt x="31" y="15"/>
                    <a:pt x="31" y="15"/>
                    <a:pt x="31" y="15"/>
                  </a:cubicBezTo>
                  <a:cubicBezTo>
                    <a:pt x="31" y="15"/>
                    <a:pt x="31" y="15"/>
                    <a:pt x="31" y="15"/>
                  </a:cubicBezTo>
                  <a:cubicBezTo>
                    <a:pt x="31" y="15"/>
                    <a:pt x="31" y="15"/>
                    <a:pt x="31" y="15"/>
                  </a:cubicBezTo>
                  <a:cubicBezTo>
                    <a:pt x="31" y="15"/>
                    <a:pt x="31" y="15"/>
                    <a:pt x="31" y="15"/>
                  </a:cubicBezTo>
                  <a:cubicBezTo>
                    <a:pt x="31" y="16"/>
                    <a:pt x="31" y="17"/>
                    <a:pt x="32" y="18"/>
                  </a:cubicBezTo>
                  <a:moveTo>
                    <a:pt x="33" y="19"/>
                  </a:moveTo>
                  <a:cubicBezTo>
                    <a:pt x="33" y="17"/>
                    <a:pt x="32" y="16"/>
                    <a:pt x="32" y="14"/>
                  </a:cubicBezTo>
                  <a:cubicBezTo>
                    <a:pt x="32" y="14"/>
                    <a:pt x="32" y="14"/>
                    <a:pt x="32" y="14"/>
                  </a:cubicBezTo>
                  <a:cubicBezTo>
                    <a:pt x="32" y="14"/>
                    <a:pt x="32" y="14"/>
                    <a:pt x="32" y="14"/>
                  </a:cubicBezTo>
                  <a:cubicBezTo>
                    <a:pt x="32" y="14"/>
                    <a:pt x="32" y="14"/>
                    <a:pt x="32" y="14"/>
                  </a:cubicBezTo>
                  <a:cubicBezTo>
                    <a:pt x="33" y="15"/>
                    <a:pt x="33" y="15"/>
                    <a:pt x="33" y="15"/>
                  </a:cubicBezTo>
                  <a:cubicBezTo>
                    <a:pt x="33" y="15"/>
                    <a:pt x="33" y="15"/>
                    <a:pt x="33" y="15"/>
                  </a:cubicBezTo>
                  <a:cubicBezTo>
                    <a:pt x="33" y="16"/>
                    <a:pt x="33" y="16"/>
                    <a:pt x="34" y="17"/>
                  </a:cubicBezTo>
                  <a:cubicBezTo>
                    <a:pt x="34" y="17"/>
                    <a:pt x="34" y="17"/>
                    <a:pt x="34" y="17"/>
                  </a:cubicBezTo>
                  <a:cubicBezTo>
                    <a:pt x="34" y="17"/>
                    <a:pt x="34" y="17"/>
                    <a:pt x="34" y="17"/>
                  </a:cubicBezTo>
                  <a:cubicBezTo>
                    <a:pt x="33" y="15"/>
                    <a:pt x="33" y="15"/>
                    <a:pt x="33" y="15"/>
                  </a:cubicBezTo>
                  <a:cubicBezTo>
                    <a:pt x="33" y="15"/>
                    <a:pt x="33" y="15"/>
                    <a:pt x="33" y="15"/>
                  </a:cubicBezTo>
                  <a:cubicBezTo>
                    <a:pt x="32" y="16"/>
                    <a:pt x="32" y="16"/>
                    <a:pt x="32" y="16"/>
                  </a:cubicBezTo>
                  <a:cubicBezTo>
                    <a:pt x="33" y="18"/>
                    <a:pt x="33" y="18"/>
                    <a:pt x="33" y="18"/>
                  </a:cubicBezTo>
                  <a:cubicBezTo>
                    <a:pt x="33" y="18"/>
                    <a:pt x="33" y="18"/>
                    <a:pt x="33" y="18"/>
                  </a:cubicBezTo>
                  <a:cubicBezTo>
                    <a:pt x="33" y="19"/>
                    <a:pt x="33" y="19"/>
                    <a:pt x="33" y="19"/>
                  </a:cubicBezTo>
                  <a:moveTo>
                    <a:pt x="10" y="17"/>
                  </a:moveTo>
                  <a:cubicBezTo>
                    <a:pt x="9" y="17"/>
                    <a:pt x="9" y="17"/>
                    <a:pt x="9" y="17"/>
                  </a:cubicBezTo>
                  <a:cubicBezTo>
                    <a:pt x="9" y="17"/>
                    <a:pt x="9" y="17"/>
                    <a:pt x="9" y="17"/>
                  </a:cubicBezTo>
                  <a:cubicBezTo>
                    <a:pt x="8" y="17"/>
                    <a:pt x="7" y="16"/>
                    <a:pt x="6" y="16"/>
                  </a:cubicBezTo>
                  <a:cubicBezTo>
                    <a:pt x="6" y="16"/>
                    <a:pt x="6" y="16"/>
                    <a:pt x="6" y="16"/>
                  </a:cubicBezTo>
                  <a:cubicBezTo>
                    <a:pt x="6" y="15"/>
                    <a:pt x="6" y="14"/>
                    <a:pt x="7" y="14"/>
                  </a:cubicBezTo>
                  <a:cubicBezTo>
                    <a:pt x="8" y="15"/>
                    <a:pt x="9" y="16"/>
                    <a:pt x="10" y="17"/>
                  </a:cubicBezTo>
                  <a:moveTo>
                    <a:pt x="18" y="14"/>
                  </a:moveTo>
                  <a:cubicBezTo>
                    <a:pt x="18" y="12"/>
                    <a:pt x="18" y="12"/>
                    <a:pt x="18" y="12"/>
                  </a:cubicBezTo>
                  <a:cubicBezTo>
                    <a:pt x="18" y="13"/>
                    <a:pt x="18" y="13"/>
                    <a:pt x="18" y="13"/>
                  </a:cubicBezTo>
                  <a:cubicBezTo>
                    <a:pt x="18" y="14"/>
                    <a:pt x="18" y="14"/>
                    <a:pt x="18" y="14"/>
                  </a:cubicBezTo>
                  <a:moveTo>
                    <a:pt x="18" y="14"/>
                  </a:moveTo>
                  <a:cubicBezTo>
                    <a:pt x="18" y="14"/>
                    <a:pt x="18" y="14"/>
                    <a:pt x="18" y="14"/>
                  </a:cubicBezTo>
                  <a:cubicBezTo>
                    <a:pt x="18" y="14"/>
                    <a:pt x="17" y="13"/>
                    <a:pt x="17" y="13"/>
                  </a:cubicBezTo>
                  <a:cubicBezTo>
                    <a:pt x="17" y="13"/>
                    <a:pt x="17" y="13"/>
                    <a:pt x="17" y="13"/>
                  </a:cubicBezTo>
                  <a:cubicBezTo>
                    <a:pt x="17" y="13"/>
                    <a:pt x="17" y="13"/>
                    <a:pt x="17" y="13"/>
                  </a:cubicBezTo>
                  <a:cubicBezTo>
                    <a:pt x="16" y="11"/>
                    <a:pt x="16" y="11"/>
                    <a:pt x="16" y="11"/>
                  </a:cubicBezTo>
                  <a:cubicBezTo>
                    <a:pt x="17" y="11"/>
                    <a:pt x="17" y="11"/>
                    <a:pt x="17" y="11"/>
                  </a:cubicBezTo>
                  <a:cubicBezTo>
                    <a:pt x="17" y="11"/>
                    <a:pt x="17" y="11"/>
                    <a:pt x="17" y="11"/>
                  </a:cubicBezTo>
                  <a:cubicBezTo>
                    <a:pt x="17" y="11"/>
                    <a:pt x="17" y="11"/>
                    <a:pt x="17" y="11"/>
                  </a:cubicBezTo>
                  <a:cubicBezTo>
                    <a:pt x="18" y="14"/>
                    <a:pt x="18" y="14"/>
                    <a:pt x="18" y="14"/>
                  </a:cubicBezTo>
                  <a:moveTo>
                    <a:pt x="16" y="13"/>
                  </a:moveTo>
                  <a:cubicBezTo>
                    <a:pt x="16" y="13"/>
                    <a:pt x="16" y="13"/>
                    <a:pt x="16" y="13"/>
                  </a:cubicBezTo>
                  <a:cubicBezTo>
                    <a:pt x="15" y="12"/>
                    <a:pt x="15" y="11"/>
                    <a:pt x="15" y="11"/>
                  </a:cubicBezTo>
                  <a:cubicBezTo>
                    <a:pt x="16" y="11"/>
                    <a:pt x="16" y="11"/>
                    <a:pt x="16" y="11"/>
                  </a:cubicBezTo>
                  <a:cubicBezTo>
                    <a:pt x="16" y="13"/>
                    <a:pt x="16" y="13"/>
                    <a:pt x="16" y="13"/>
                  </a:cubicBezTo>
                  <a:moveTo>
                    <a:pt x="15" y="12"/>
                  </a:moveTo>
                  <a:cubicBezTo>
                    <a:pt x="15" y="12"/>
                    <a:pt x="15" y="12"/>
                    <a:pt x="15" y="12"/>
                  </a:cubicBezTo>
                  <a:cubicBezTo>
                    <a:pt x="15" y="12"/>
                    <a:pt x="15" y="12"/>
                    <a:pt x="15" y="12"/>
                  </a:cubicBezTo>
                  <a:cubicBezTo>
                    <a:pt x="14" y="12"/>
                    <a:pt x="14" y="12"/>
                    <a:pt x="14" y="12"/>
                  </a:cubicBezTo>
                  <a:cubicBezTo>
                    <a:pt x="14" y="12"/>
                    <a:pt x="14" y="12"/>
                    <a:pt x="14" y="12"/>
                  </a:cubicBezTo>
                  <a:cubicBezTo>
                    <a:pt x="14" y="12"/>
                    <a:pt x="14" y="11"/>
                    <a:pt x="14" y="11"/>
                  </a:cubicBezTo>
                  <a:cubicBezTo>
                    <a:pt x="14" y="11"/>
                    <a:pt x="14" y="11"/>
                    <a:pt x="14" y="11"/>
                  </a:cubicBezTo>
                  <a:cubicBezTo>
                    <a:pt x="14" y="11"/>
                    <a:pt x="14" y="11"/>
                    <a:pt x="14" y="11"/>
                  </a:cubicBezTo>
                  <a:cubicBezTo>
                    <a:pt x="15" y="11"/>
                    <a:pt x="15" y="12"/>
                    <a:pt x="15" y="12"/>
                  </a:cubicBezTo>
                  <a:moveTo>
                    <a:pt x="22" y="9"/>
                  </a:moveTo>
                  <a:cubicBezTo>
                    <a:pt x="21" y="8"/>
                    <a:pt x="21" y="8"/>
                    <a:pt x="21" y="8"/>
                  </a:cubicBezTo>
                  <a:cubicBezTo>
                    <a:pt x="22" y="9"/>
                    <a:pt x="22" y="9"/>
                    <a:pt x="22" y="9"/>
                  </a:cubicBezTo>
                  <a:cubicBezTo>
                    <a:pt x="22" y="9"/>
                    <a:pt x="22" y="9"/>
                    <a:pt x="22" y="9"/>
                  </a:cubicBezTo>
                  <a:cubicBezTo>
                    <a:pt x="22" y="9"/>
                    <a:pt x="22" y="9"/>
                    <a:pt x="22" y="9"/>
                  </a:cubicBezTo>
                  <a:moveTo>
                    <a:pt x="11" y="9"/>
                  </a:moveTo>
                  <a:cubicBezTo>
                    <a:pt x="11" y="8"/>
                    <a:pt x="11" y="8"/>
                    <a:pt x="11" y="8"/>
                  </a:cubicBezTo>
                  <a:cubicBezTo>
                    <a:pt x="11" y="9"/>
                    <a:pt x="11" y="9"/>
                    <a:pt x="11" y="9"/>
                  </a:cubicBezTo>
                  <a:cubicBezTo>
                    <a:pt x="11" y="9"/>
                    <a:pt x="11" y="9"/>
                    <a:pt x="11" y="9"/>
                  </a:cubicBezTo>
                  <a:moveTo>
                    <a:pt x="10" y="9"/>
                  </a:moveTo>
                  <a:cubicBezTo>
                    <a:pt x="9" y="8"/>
                    <a:pt x="9" y="8"/>
                    <a:pt x="8" y="8"/>
                  </a:cubicBezTo>
                  <a:cubicBezTo>
                    <a:pt x="9" y="8"/>
                    <a:pt x="9" y="7"/>
                    <a:pt x="9" y="7"/>
                  </a:cubicBezTo>
                  <a:cubicBezTo>
                    <a:pt x="10" y="7"/>
                    <a:pt x="10" y="8"/>
                    <a:pt x="10" y="9"/>
                  </a:cubicBezTo>
                  <a:moveTo>
                    <a:pt x="12" y="7"/>
                  </a:moveTo>
                  <a:cubicBezTo>
                    <a:pt x="11" y="7"/>
                    <a:pt x="11" y="7"/>
                    <a:pt x="11" y="7"/>
                  </a:cubicBezTo>
                  <a:cubicBezTo>
                    <a:pt x="11" y="7"/>
                    <a:pt x="11" y="7"/>
                    <a:pt x="11" y="7"/>
                  </a:cubicBezTo>
                  <a:cubicBezTo>
                    <a:pt x="11" y="7"/>
                    <a:pt x="11" y="7"/>
                    <a:pt x="11" y="7"/>
                  </a:cubicBezTo>
                  <a:cubicBezTo>
                    <a:pt x="10" y="6"/>
                    <a:pt x="10" y="6"/>
                    <a:pt x="10" y="6"/>
                  </a:cubicBezTo>
                  <a:cubicBezTo>
                    <a:pt x="10" y="5"/>
                    <a:pt x="11" y="4"/>
                    <a:pt x="11" y="4"/>
                  </a:cubicBezTo>
                  <a:cubicBezTo>
                    <a:pt x="11" y="4"/>
                    <a:pt x="13" y="4"/>
                    <a:pt x="15" y="4"/>
                  </a:cubicBezTo>
                  <a:cubicBezTo>
                    <a:pt x="18" y="4"/>
                    <a:pt x="19" y="4"/>
                    <a:pt x="20" y="5"/>
                  </a:cubicBezTo>
                  <a:cubicBezTo>
                    <a:pt x="20" y="5"/>
                    <a:pt x="20" y="5"/>
                    <a:pt x="20" y="5"/>
                  </a:cubicBezTo>
                  <a:cubicBezTo>
                    <a:pt x="20" y="6"/>
                    <a:pt x="20" y="6"/>
                    <a:pt x="20" y="6"/>
                  </a:cubicBezTo>
                  <a:cubicBezTo>
                    <a:pt x="21" y="9"/>
                    <a:pt x="21" y="9"/>
                    <a:pt x="21" y="9"/>
                  </a:cubicBezTo>
                  <a:cubicBezTo>
                    <a:pt x="21" y="10"/>
                    <a:pt x="21" y="10"/>
                    <a:pt x="21" y="10"/>
                  </a:cubicBezTo>
                  <a:cubicBezTo>
                    <a:pt x="20" y="7"/>
                    <a:pt x="20" y="7"/>
                    <a:pt x="20" y="7"/>
                  </a:cubicBezTo>
                  <a:cubicBezTo>
                    <a:pt x="19" y="7"/>
                    <a:pt x="19" y="7"/>
                    <a:pt x="19" y="7"/>
                  </a:cubicBezTo>
                  <a:cubicBezTo>
                    <a:pt x="19" y="7"/>
                    <a:pt x="19" y="7"/>
                    <a:pt x="19" y="7"/>
                  </a:cubicBezTo>
                  <a:cubicBezTo>
                    <a:pt x="20" y="10"/>
                    <a:pt x="20" y="10"/>
                    <a:pt x="20" y="10"/>
                  </a:cubicBezTo>
                  <a:cubicBezTo>
                    <a:pt x="21" y="11"/>
                    <a:pt x="21" y="11"/>
                    <a:pt x="21" y="11"/>
                  </a:cubicBezTo>
                  <a:cubicBezTo>
                    <a:pt x="20" y="11"/>
                    <a:pt x="20" y="11"/>
                    <a:pt x="20" y="11"/>
                  </a:cubicBezTo>
                  <a:cubicBezTo>
                    <a:pt x="19" y="11"/>
                    <a:pt x="19" y="11"/>
                    <a:pt x="19" y="11"/>
                  </a:cubicBezTo>
                  <a:cubicBezTo>
                    <a:pt x="19" y="9"/>
                    <a:pt x="18" y="8"/>
                    <a:pt x="19" y="7"/>
                  </a:cubicBezTo>
                  <a:cubicBezTo>
                    <a:pt x="18" y="6"/>
                    <a:pt x="18" y="6"/>
                    <a:pt x="18" y="6"/>
                  </a:cubicBezTo>
                  <a:cubicBezTo>
                    <a:pt x="18" y="6"/>
                    <a:pt x="18" y="6"/>
                    <a:pt x="18" y="6"/>
                  </a:cubicBezTo>
                  <a:cubicBezTo>
                    <a:pt x="18" y="7"/>
                    <a:pt x="18" y="7"/>
                    <a:pt x="18" y="7"/>
                  </a:cubicBezTo>
                  <a:cubicBezTo>
                    <a:pt x="18" y="7"/>
                    <a:pt x="18" y="7"/>
                    <a:pt x="18" y="7"/>
                  </a:cubicBezTo>
                  <a:cubicBezTo>
                    <a:pt x="18" y="8"/>
                    <a:pt x="18" y="10"/>
                    <a:pt x="19" y="11"/>
                  </a:cubicBezTo>
                  <a:cubicBezTo>
                    <a:pt x="19" y="12"/>
                    <a:pt x="19" y="12"/>
                    <a:pt x="19" y="12"/>
                  </a:cubicBezTo>
                  <a:cubicBezTo>
                    <a:pt x="19" y="12"/>
                    <a:pt x="19" y="12"/>
                    <a:pt x="19" y="12"/>
                  </a:cubicBezTo>
                  <a:cubicBezTo>
                    <a:pt x="19" y="12"/>
                    <a:pt x="19" y="12"/>
                    <a:pt x="19" y="12"/>
                  </a:cubicBezTo>
                  <a:cubicBezTo>
                    <a:pt x="17" y="8"/>
                    <a:pt x="17" y="8"/>
                    <a:pt x="17" y="8"/>
                  </a:cubicBezTo>
                  <a:cubicBezTo>
                    <a:pt x="17" y="8"/>
                    <a:pt x="17" y="8"/>
                    <a:pt x="17" y="8"/>
                  </a:cubicBezTo>
                  <a:cubicBezTo>
                    <a:pt x="17" y="8"/>
                    <a:pt x="17" y="8"/>
                    <a:pt x="17" y="8"/>
                  </a:cubicBezTo>
                  <a:cubicBezTo>
                    <a:pt x="18" y="10"/>
                    <a:pt x="18" y="10"/>
                    <a:pt x="18" y="10"/>
                  </a:cubicBezTo>
                  <a:cubicBezTo>
                    <a:pt x="18" y="10"/>
                    <a:pt x="18" y="10"/>
                    <a:pt x="18" y="10"/>
                  </a:cubicBezTo>
                  <a:cubicBezTo>
                    <a:pt x="17" y="10"/>
                    <a:pt x="17" y="10"/>
                    <a:pt x="17" y="10"/>
                  </a:cubicBezTo>
                  <a:cubicBezTo>
                    <a:pt x="14" y="10"/>
                    <a:pt x="14" y="10"/>
                    <a:pt x="14" y="10"/>
                  </a:cubicBezTo>
                  <a:cubicBezTo>
                    <a:pt x="14" y="10"/>
                    <a:pt x="14" y="10"/>
                    <a:pt x="14" y="10"/>
                  </a:cubicBezTo>
                  <a:cubicBezTo>
                    <a:pt x="14" y="10"/>
                    <a:pt x="14" y="10"/>
                    <a:pt x="14" y="10"/>
                  </a:cubicBezTo>
                  <a:cubicBezTo>
                    <a:pt x="14" y="8"/>
                    <a:pt x="14" y="8"/>
                    <a:pt x="14" y="8"/>
                  </a:cubicBezTo>
                  <a:cubicBezTo>
                    <a:pt x="13" y="7"/>
                    <a:pt x="13" y="7"/>
                    <a:pt x="13" y="7"/>
                  </a:cubicBezTo>
                  <a:cubicBezTo>
                    <a:pt x="13" y="7"/>
                    <a:pt x="13" y="7"/>
                    <a:pt x="13" y="7"/>
                  </a:cubicBezTo>
                  <a:cubicBezTo>
                    <a:pt x="13" y="7"/>
                    <a:pt x="13" y="7"/>
                    <a:pt x="13" y="7"/>
                  </a:cubicBezTo>
                  <a:cubicBezTo>
                    <a:pt x="13" y="7"/>
                    <a:pt x="13" y="7"/>
                    <a:pt x="13"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moveTo>
                    <a:pt x="28" y="14"/>
                  </a:moveTo>
                  <a:cubicBezTo>
                    <a:pt x="27" y="14"/>
                    <a:pt x="27" y="14"/>
                    <a:pt x="27" y="14"/>
                  </a:cubicBezTo>
                  <a:cubicBezTo>
                    <a:pt x="27" y="13"/>
                    <a:pt x="26" y="12"/>
                    <a:pt x="26" y="12"/>
                  </a:cubicBezTo>
                  <a:cubicBezTo>
                    <a:pt x="26" y="12"/>
                    <a:pt x="26" y="12"/>
                    <a:pt x="26" y="12"/>
                  </a:cubicBezTo>
                  <a:cubicBezTo>
                    <a:pt x="25" y="11"/>
                    <a:pt x="25" y="11"/>
                    <a:pt x="25" y="10"/>
                  </a:cubicBezTo>
                  <a:cubicBezTo>
                    <a:pt x="25" y="10"/>
                    <a:pt x="25" y="10"/>
                    <a:pt x="25" y="10"/>
                  </a:cubicBezTo>
                  <a:cubicBezTo>
                    <a:pt x="25" y="7"/>
                    <a:pt x="25" y="7"/>
                    <a:pt x="25" y="7"/>
                  </a:cubicBezTo>
                  <a:cubicBezTo>
                    <a:pt x="25" y="7"/>
                    <a:pt x="25" y="6"/>
                    <a:pt x="25" y="6"/>
                  </a:cubicBezTo>
                  <a:cubicBezTo>
                    <a:pt x="25" y="5"/>
                    <a:pt x="25" y="5"/>
                    <a:pt x="24" y="4"/>
                  </a:cubicBezTo>
                  <a:cubicBezTo>
                    <a:pt x="24" y="3"/>
                    <a:pt x="23" y="2"/>
                    <a:pt x="23" y="2"/>
                  </a:cubicBezTo>
                  <a:cubicBezTo>
                    <a:pt x="25" y="3"/>
                    <a:pt x="30" y="5"/>
                    <a:pt x="31" y="7"/>
                  </a:cubicBezTo>
                  <a:cubicBezTo>
                    <a:pt x="31" y="7"/>
                    <a:pt x="31" y="7"/>
                    <a:pt x="31" y="7"/>
                  </a:cubicBezTo>
                  <a:cubicBezTo>
                    <a:pt x="31" y="8"/>
                    <a:pt x="31" y="8"/>
                    <a:pt x="32" y="8"/>
                  </a:cubicBezTo>
                  <a:cubicBezTo>
                    <a:pt x="32" y="9"/>
                    <a:pt x="32" y="9"/>
                    <a:pt x="33" y="9"/>
                  </a:cubicBezTo>
                  <a:cubicBezTo>
                    <a:pt x="33" y="9"/>
                    <a:pt x="33" y="9"/>
                    <a:pt x="33" y="9"/>
                  </a:cubicBezTo>
                  <a:cubicBezTo>
                    <a:pt x="35" y="14"/>
                    <a:pt x="35" y="14"/>
                    <a:pt x="35" y="14"/>
                  </a:cubicBezTo>
                  <a:cubicBezTo>
                    <a:pt x="35" y="14"/>
                    <a:pt x="35" y="14"/>
                    <a:pt x="34" y="14"/>
                  </a:cubicBezTo>
                  <a:cubicBezTo>
                    <a:pt x="34" y="14"/>
                    <a:pt x="33" y="14"/>
                    <a:pt x="33" y="14"/>
                  </a:cubicBezTo>
                  <a:cubicBezTo>
                    <a:pt x="32" y="13"/>
                    <a:pt x="32" y="13"/>
                    <a:pt x="32" y="13"/>
                  </a:cubicBezTo>
                  <a:cubicBezTo>
                    <a:pt x="32" y="13"/>
                    <a:pt x="32" y="13"/>
                    <a:pt x="32" y="13"/>
                  </a:cubicBezTo>
                  <a:cubicBezTo>
                    <a:pt x="28" y="14"/>
                    <a:pt x="28" y="14"/>
                    <a:pt x="28" y="14"/>
                  </a:cubicBezTo>
                  <a:moveTo>
                    <a:pt x="22" y="24"/>
                  </a:moveTo>
                  <a:cubicBezTo>
                    <a:pt x="22" y="24"/>
                    <a:pt x="22" y="24"/>
                    <a:pt x="22" y="24"/>
                  </a:cubicBezTo>
                  <a:cubicBezTo>
                    <a:pt x="22" y="23"/>
                    <a:pt x="22" y="23"/>
                    <a:pt x="22" y="23"/>
                  </a:cubicBezTo>
                  <a:cubicBezTo>
                    <a:pt x="20" y="21"/>
                    <a:pt x="20" y="21"/>
                    <a:pt x="20" y="21"/>
                  </a:cubicBezTo>
                  <a:cubicBezTo>
                    <a:pt x="20" y="21"/>
                    <a:pt x="20" y="20"/>
                    <a:pt x="20" y="20"/>
                  </a:cubicBezTo>
                  <a:cubicBezTo>
                    <a:pt x="20" y="19"/>
                    <a:pt x="20" y="19"/>
                    <a:pt x="20" y="19"/>
                  </a:cubicBezTo>
                  <a:cubicBezTo>
                    <a:pt x="20" y="19"/>
                    <a:pt x="20" y="19"/>
                    <a:pt x="20" y="19"/>
                  </a:cubicBezTo>
                  <a:cubicBezTo>
                    <a:pt x="20" y="18"/>
                    <a:pt x="20" y="18"/>
                    <a:pt x="20" y="18"/>
                  </a:cubicBezTo>
                  <a:cubicBezTo>
                    <a:pt x="20" y="18"/>
                    <a:pt x="20" y="17"/>
                    <a:pt x="20" y="17"/>
                  </a:cubicBezTo>
                  <a:cubicBezTo>
                    <a:pt x="19" y="16"/>
                    <a:pt x="19" y="16"/>
                    <a:pt x="19" y="16"/>
                  </a:cubicBezTo>
                  <a:cubicBezTo>
                    <a:pt x="19" y="15"/>
                    <a:pt x="19" y="14"/>
                    <a:pt x="20" y="14"/>
                  </a:cubicBezTo>
                  <a:cubicBezTo>
                    <a:pt x="20" y="13"/>
                    <a:pt x="20" y="13"/>
                    <a:pt x="20" y="13"/>
                  </a:cubicBezTo>
                  <a:cubicBezTo>
                    <a:pt x="20" y="13"/>
                    <a:pt x="20" y="13"/>
                    <a:pt x="20" y="13"/>
                  </a:cubicBezTo>
                  <a:cubicBezTo>
                    <a:pt x="23" y="10"/>
                    <a:pt x="23" y="10"/>
                    <a:pt x="23" y="10"/>
                  </a:cubicBezTo>
                  <a:cubicBezTo>
                    <a:pt x="23" y="9"/>
                    <a:pt x="23" y="9"/>
                    <a:pt x="23" y="9"/>
                  </a:cubicBezTo>
                  <a:cubicBezTo>
                    <a:pt x="23" y="9"/>
                    <a:pt x="23" y="8"/>
                    <a:pt x="23" y="8"/>
                  </a:cubicBezTo>
                  <a:cubicBezTo>
                    <a:pt x="22" y="7"/>
                    <a:pt x="21" y="5"/>
                    <a:pt x="21" y="4"/>
                  </a:cubicBezTo>
                  <a:cubicBezTo>
                    <a:pt x="21" y="3"/>
                    <a:pt x="22" y="2"/>
                    <a:pt x="22" y="1"/>
                  </a:cubicBezTo>
                  <a:cubicBezTo>
                    <a:pt x="22" y="2"/>
                    <a:pt x="22" y="2"/>
                    <a:pt x="22" y="2"/>
                  </a:cubicBezTo>
                  <a:cubicBezTo>
                    <a:pt x="23" y="3"/>
                    <a:pt x="23" y="4"/>
                    <a:pt x="24" y="4"/>
                  </a:cubicBezTo>
                  <a:cubicBezTo>
                    <a:pt x="24" y="5"/>
                    <a:pt x="25" y="5"/>
                    <a:pt x="25" y="6"/>
                  </a:cubicBezTo>
                  <a:cubicBezTo>
                    <a:pt x="25" y="6"/>
                    <a:pt x="25" y="7"/>
                    <a:pt x="25" y="7"/>
                  </a:cubicBezTo>
                  <a:cubicBezTo>
                    <a:pt x="24" y="9"/>
                    <a:pt x="24" y="9"/>
                    <a:pt x="24" y="9"/>
                  </a:cubicBezTo>
                  <a:cubicBezTo>
                    <a:pt x="24" y="10"/>
                    <a:pt x="24" y="10"/>
                    <a:pt x="24" y="10"/>
                  </a:cubicBezTo>
                  <a:cubicBezTo>
                    <a:pt x="24" y="11"/>
                    <a:pt x="25" y="11"/>
                    <a:pt x="25" y="12"/>
                  </a:cubicBezTo>
                  <a:cubicBezTo>
                    <a:pt x="25" y="12"/>
                    <a:pt x="25" y="12"/>
                    <a:pt x="25" y="12"/>
                  </a:cubicBezTo>
                  <a:cubicBezTo>
                    <a:pt x="25" y="12"/>
                    <a:pt x="25" y="12"/>
                    <a:pt x="25" y="12"/>
                  </a:cubicBezTo>
                  <a:cubicBezTo>
                    <a:pt x="25" y="14"/>
                    <a:pt x="26" y="15"/>
                    <a:pt x="27" y="16"/>
                  </a:cubicBezTo>
                  <a:cubicBezTo>
                    <a:pt x="27" y="17"/>
                    <a:pt x="28" y="17"/>
                    <a:pt x="29" y="18"/>
                  </a:cubicBezTo>
                  <a:cubicBezTo>
                    <a:pt x="29" y="18"/>
                    <a:pt x="29" y="18"/>
                    <a:pt x="29" y="18"/>
                  </a:cubicBezTo>
                  <a:cubicBezTo>
                    <a:pt x="30" y="18"/>
                    <a:pt x="30" y="18"/>
                    <a:pt x="30" y="18"/>
                  </a:cubicBezTo>
                  <a:cubicBezTo>
                    <a:pt x="30" y="18"/>
                    <a:pt x="30" y="18"/>
                    <a:pt x="30" y="18"/>
                  </a:cubicBezTo>
                  <a:cubicBezTo>
                    <a:pt x="30" y="19"/>
                    <a:pt x="30" y="19"/>
                    <a:pt x="30" y="19"/>
                  </a:cubicBezTo>
                  <a:cubicBezTo>
                    <a:pt x="30" y="19"/>
                    <a:pt x="30" y="19"/>
                    <a:pt x="30" y="19"/>
                  </a:cubicBezTo>
                  <a:cubicBezTo>
                    <a:pt x="30" y="19"/>
                    <a:pt x="30" y="19"/>
                    <a:pt x="30" y="19"/>
                  </a:cubicBezTo>
                  <a:cubicBezTo>
                    <a:pt x="31" y="19"/>
                    <a:pt x="32" y="20"/>
                    <a:pt x="33" y="21"/>
                  </a:cubicBezTo>
                  <a:cubicBezTo>
                    <a:pt x="33" y="21"/>
                    <a:pt x="33" y="21"/>
                    <a:pt x="33" y="21"/>
                  </a:cubicBezTo>
                  <a:cubicBezTo>
                    <a:pt x="34" y="21"/>
                    <a:pt x="34" y="21"/>
                    <a:pt x="34" y="21"/>
                  </a:cubicBezTo>
                  <a:cubicBezTo>
                    <a:pt x="35" y="22"/>
                    <a:pt x="35" y="22"/>
                    <a:pt x="35" y="22"/>
                  </a:cubicBezTo>
                  <a:cubicBezTo>
                    <a:pt x="33" y="24"/>
                    <a:pt x="32" y="26"/>
                    <a:pt x="31" y="28"/>
                  </a:cubicBezTo>
                  <a:cubicBezTo>
                    <a:pt x="30" y="28"/>
                    <a:pt x="28" y="27"/>
                    <a:pt x="27" y="27"/>
                  </a:cubicBezTo>
                  <a:cubicBezTo>
                    <a:pt x="26" y="27"/>
                    <a:pt x="26" y="27"/>
                    <a:pt x="25" y="28"/>
                  </a:cubicBezTo>
                  <a:cubicBezTo>
                    <a:pt x="25" y="28"/>
                    <a:pt x="25" y="28"/>
                    <a:pt x="25" y="28"/>
                  </a:cubicBezTo>
                  <a:cubicBezTo>
                    <a:pt x="25" y="28"/>
                    <a:pt x="24" y="28"/>
                    <a:pt x="24" y="28"/>
                  </a:cubicBezTo>
                  <a:cubicBezTo>
                    <a:pt x="24" y="28"/>
                    <a:pt x="24" y="28"/>
                    <a:pt x="24" y="28"/>
                  </a:cubicBezTo>
                  <a:cubicBezTo>
                    <a:pt x="23" y="28"/>
                    <a:pt x="23" y="28"/>
                    <a:pt x="23" y="28"/>
                  </a:cubicBezTo>
                  <a:cubicBezTo>
                    <a:pt x="22" y="27"/>
                    <a:pt x="21" y="26"/>
                    <a:pt x="20" y="25"/>
                  </a:cubicBezTo>
                  <a:cubicBezTo>
                    <a:pt x="19" y="22"/>
                    <a:pt x="19" y="22"/>
                    <a:pt x="19" y="22"/>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6" y="19"/>
                    <a:pt x="15" y="18"/>
                    <a:pt x="14" y="17"/>
                  </a:cubicBezTo>
                  <a:cubicBezTo>
                    <a:pt x="13" y="16"/>
                    <a:pt x="13" y="16"/>
                    <a:pt x="13" y="16"/>
                  </a:cubicBezTo>
                  <a:cubicBezTo>
                    <a:pt x="13" y="16"/>
                    <a:pt x="13" y="16"/>
                    <a:pt x="13" y="16"/>
                  </a:cubicBezTo>
                  <a:cubicBezTo>
                    <a:pt x="13" y="16"/>
                    <a:pt x="13" y="16"/>
                    <a:pt x="13" y="16"/>
                  </a:cubicBezTo>
                  <a:cubicBezTo>
                    <a:pt x="12" y="16"/>
                    <a:pt x="12" y="16"/>
                    <a:pt x="11" y="17"/>
                  </a:cubicBezTo>
                  <a:cubicBezTo>
                    <a:pt x="11" y="16"/>
                    <a:pt x="11" y="16"/>
                    <a:pt x="11" y="16"/>
                  </a:cubicBezTo>
                  <a:cubicBezTo>
                    <a:pt x="11" y="17"/>
                    <a:pt x="11" y="17"/>
                    <a:pt x="11" y="17"/>
                  </a:cubicBezTo>
                  <a:cubicBezTo>
                    <a:pt x="10" y="16"/>
                    <a:pt x="8" y="14"/>
                    <a:pt x="7" y="13"/>
                  </a:cubicBezTo>
                  <a:cubicBezTo>
                    <a:pt x="7" y="13"/>
                    <a:pt x="7" y="13"/>
                    <a:pt x="7" y="13"/>
                  </a:cubicBezTo>
                  <a:cubicBezTo>
                    <a:pt x="7" y="13"/>
                    <a:pt x="7" y="13"/>
                    <a:pt x="7" y="13"/>
                  </a:cubicBezTo>
                  <a:cubicBezTo>
                    <a:pt x="6" y="12"/>
                    <a:pt x="6" y="12"/>
                    <a:pt x="6" y="12"/>
                  </a:cubicBezTo>
                  <a:cubicBezTo>
                    <a:pt x="6" y="11"/>
                    <a:pt x="7" y="10"/>
                    <a:pt x="8" y="9"/>
                  </a:cubicBezTo>
                  <a:cubicBezTo>
                    <a:pt x="9" y="9"/>
                    <a:pt x="9" y="10"/>
                    <a:pt x="10" y="10"/>
                  </a:cubicBezTo>
                  <a:cubicBezTo>
                    <a:pt x="11" y="10"/>
                    <a:pt x="11" y="10"/>
                    <a:pt x="11" y="10"/>
                  </a:cubicBezTo>
                  <a:cubicBezTo>
                    <a:pt x="13" y="9"/>
                    <a:pt x="13" y="9"/>
                    <a:pt x="13" y="9"/>
                  </a:cubicBezTo>
                  <a:cubicBezTo>
                    <a:pt x="13" y="10"/>
                    <a:pt x="13" y="10"/>
                    <a:pt x="13" y="10"/>
                  </a:cubicBezTo>
                  <a:cubicBezTo>
                    <a:pt x="13" y="11"/>
                    <a:pt x="13" y="11"/>
                    <a:pt x="13" y="11"/>
                  </a:cubicBezTo>
                  <a:cubicBezTo>
                    <a:pt x="13" y="11"/>
                    <a:pt x="13" y="11"/>
                    <a:pt x="13" y="11"/>
                  </a:cubicBezTo>
                  <a:cubicBezTo>
                    <a:pt x="13" y="11"/>
                    <a:pt x="14" y="12"/>
                    <a:pt x="14" y="12"/>
                  </a:cubicBezTo>
                  <a:cubicBezTo>
                    <a:pt x="14" y="13"/>
                    <a:pt x="14" y="13"/>
                    <a:pt x="14" y="13"/>
                  </a:cubicBezTo>
                  <a:cubicBezTo>
                    <a:pt x="14" y="13"/>
                    <a:pt x="14" y="13"/>
                    <a:pt x="14" y="13"/>
                  </a:cubicBezTo>
                  <a:cubicBezTo>
                    <a:pt x="15" y="13"/>
                    <a:pt x="15" y="13"/>
                    <a:pt x="15" y="13"/>
                  </a:cubicBezTo>
                  <a:cubicBezTo>
                    <a:pt x="15" y="13"/>
                    <a:pt x="16" y="13"/>
                    <a:pt x="16" y="13"/>
                  </a:cubicBezTo>
                  <a:cubicBezTo>
                    <a:pt x="16" y="14"/>
                    <a:pt x="16" y="14"/>
                    <a:pt x="16" y="14"/>
                  </a:cubicBezTo>
                  <a:cubicBezTo>
                    <a:pt x="17" y="14"/>
                    <a:pt x="17" y="14"/>
                    <a:pt x="17" y="14"/>
                  </a:cubicBezTo>
                  <a:cubicBezTo>
                    <a:pt x="17" y="14"/>
                    <a:pt x="17" y="14"/>
                    <a:pt x="17" y="14"/>
                  </a:cubicBezTo>
                  <a:cubicBezTo>
                    <a:pt x="17" y="15"/>
                    <a:pt x="17" y="15"/>
                    <a:pt x="17" y="15"/>
                  </a:cubicBezTo>
                  <a:cubicBezTo>
                    <a:pt x="19" y="18"/>
                    <a:pt x="19" y="18"/>
                    <a:pt x="19" y="18"/>
                  </a:cubicBezTo>
                  <a:cubicBezTo>
                    <a:pt x="19" y="18"/>
                    <a:pt x="19" y="18"/>
                    <a:pt x="19" y="18"/>
                  </a:cubicBezTo>
                  <a:cubicBezTo>
                    <a:pt x="19" y="18"/>
                    <a:pt x="19" y="18"/>
                    <a:pt x="19" y="18"/>
                  </a:cubicBezTo>
                  <a:cubicBezTo>
                    <a:pt x="19" y="19"/>
                    <a:pt x="18" y="19"/>
                    <a:pt x="18" y="20"/>
                  </a:cubicBezTo>
                  <a:cubicBezTo>
                    <a:pt x="19" y="21"/>
                    <a:pt x="19" y="21"/>
                    <a:pt x="19" y="22"/>
                  </a:cubicBezTo>
                  <a:cubicBezTo>
                    <a:pt x="21" y="24"/>
                    <a:pt x="21" y="24"/>
                    <a:pt x="21" y="24"/>
                  </a:cubicBezTo>
                  <a:cubicBezTo>
                    <a:pt x="22" y="24"/>
                    <a:pt x="22" y="24"/>
                    <a:pt x="22" y="24"/>
                  </a:cubicBezTo>
                  <a:moveTo>
                    <a:pt x="22" y="1"/>
                  </a:moveTo>
                  <a:cubicBezTo>
                    <a:pt x="22" y="1"/>
                    <a:pt x="22" y="1"/>
                    <a:pt x="22" y="1"/>
                  </a:cubicBezTo>
                  <a:cubicBezTo>
                    <a:pt x="22" y="1"/>
                    <a:pt x="22" y="1"/>
                    <a:pt x="22" y="1"/>
                  </a:cubicBezTo>
                  <a:cubicBezTo>
                    <a:pt x="22" y="1"/>
                    <a:pt x="22" y="1"/>
                    <a:pt x="22" y="1"/>
                  </a:cubicBezTo>
                  <a:moveTo>
                    <a:pt x="22" y="0"/>
                  </a:moveTo>
                  <a:cubicBezTo>
                    <a:pt x="22" y="0"/>
                    <a:pt x="22" y="0"/>
                    <a:pt x="22" y="0"/>
                  </a:cubicBezTo>
                  <a:cubicBezTo>
                    <a:pt x="22" y="0"/>
                    <a:pt x="20" y="2"/>
                    <a:pt x="20" y="3"/>
                  </a:cubicBezTo>
                  <a:cubicBezTo>
                    <a:pt x="19" y="3"/>
                    <a:pt x="17" y="3"/>
                    <a:pt x="15" y="3"/>
                  </a:cubicBezTo>
                  <a:cubicBezTo>
                    <a:pt x="13" y="3"/>
                    <a:pt x="10" y="3"/>
                    <a:pt x="10" y="3"/>
                  </a:cubicBezTo>
                  <a:cubicBezTo>
                    <a:pt x="10" y="3"/>
                    <a:pt x="10" y="3"/>
                    <a:pt x="10" y="3"/>
                  </a:cubicBezTo>
                  <a:cubicBezTo>
                    <a:pt x="10" y="3"/>
                    <a:pt x="9" y="6"/>
                    <a:pt x="7" y="8"/>
                  </a:cubicBezTo>
                  <a:cubicBezTo>
                    <a:pt x="7" y="8"/>
                    <a:pt x="7" y="8"/>
                    <a:pt x="7" y="8"/>
                  </a:cubicBezTo>
                  <a:cubicBezTo>
                    <a:pt x="7" y="8"/>
                    <a:pt x="7" y="8"/>
                    <a:pt x="7" y="8"/>
                  </a:cubicBezTo>
                  <a:cubicBezTo>
                    <a:pt x="6" y="9"/>
                    <a:pt x="5" y="10"/>
                    <a:pt x="5" y="12"/>
                  </a:cubicBezTo>
                  <a:cubicBezTo>
                    <a:pt x="5" y="12"/>
                    <a:pt x="5" y="12"/>
                    <a:pt x="5" y="12"/>
                  </a:cubicBezTo>
                  <a:cubicBezTo>
                    <a:pt x="6" y="13"/>
                    <a:pt x="6" y="13"/>
                    <a:pt x="6" y="13"/>
                  </a:cubicBezTo>
                  <a:cubicBezTo>
                    <a:pt x="5" y="14"/>
                    <a:pt x="5" y="15"/>
                    <a:pt x="5" y="16"/>
                  </a:cubicBezTo>
                  <a:cubicBezTo>
                    <a:pt x="5" y="16"/>
                    <a:pt x="4" y="17"/>
                    <a:pt x="4" y="18"/>
                  </a:cubicBezTo>
                  <a:cubicBezTo>
                    <a:pt x="1" y="17"/>
                    <a:pt x="1" y="17"/>
                    <a:pt x="1" y="17"/>
                  </a:cubicBezTo>
                  <a:cubicBezTo>
                    <a:pt x="0" y="17"/>
                    <a:pt x="0" y="17"/>
                    <a:pt x="0" y="17"/>
                  </a:cubicBezTo>
                  <a:cubicBezTo>
                    <a:pt x="0" y="18"/>
                    <a:pt x="0" y="18"/>
                    <a:pt x="0" y="18"/>
                  </a:cubicBezTo>
                  <a:cubicBezTo>
                    <a:pt x="1" y="21"/>
                    <a:pt x="4" y="23"/>
                    <a:pt x="6" y="25"/>
                  </a:cubicBezTo>
                  <a:cubicBezTo>
                    <a:pt x="6" y="25"/>
                    <a:pt x="6" y="25"/>
                    <a:pt x="6" y="25"/>
                  </a:cubicBezTo>
                  <a:cubicBezTo>
                    <a:pt x="6" y="26"/>
                    <a:pt x="6" y="26"/>
                    <a:pt x="6" y="26"/>
                  </a:cubicBezTo>
                  <a:cubicBezTo>
                    <a:pt x="6" y="27"/>
                    <a:pt x="6" y="27"/>
                    <a:pt x="6" y="27"/>
                  </a:cubicBezTo>
                  <a:cubicBezTo>
                    <a:pt x="7" y="28"/>
                    <a:pt x="9" y="29"/>
                    <a:pt x="10" y="31"/>
                  </a:cubicBezTo>
                  <a:cubicBezTo>
                    <a:pt x="10" y="31"/>
                    <a:pt x="10" y="31"/>
                    <a:pt x="10" y="31"/>
                  </a:cubicBezTo>
                  <a:cubicBezTo>
                    <a:pt x="11" y="31"/>
                    <a:pt x="11" y="31"/>
                    <a:pt x="11" y="31"/>
                  </a:cubicBezTo>
                  <a:cubicBezTo>
                    <a:pt x="11" y="30"/>
                    <a:pt x="12" y="30"/>
                    <a:pt x="13" y="29"/>
                  </a:cubicBezTo>
                  <a:cubicBezTo>
                    <a:pt x="14" y="32"/>
                    <a:pt x="14" y="32"/>
                    <a:pt x="14" y="32"/>
                  </a:cubicBezTo>
                  <a:cubicBezTo>
                    <a:pt x="15" y="33"/>
                    <a:pt x="15" y="33"/>
                    <a:pt x="15" y="33"/>
                  </a:cubicBezTo>
                  <a:cubicBezTo>
                    <a:pt x="15" y="33"/>
                    <a:pt x="15" y="33"/>
                    <a:pt x="15" y="33"/>
                  </a:cubicBezTo>
                  <a:cubicBezTo>
                    <a:pt x="16" y="33"/>
                    <a:pt x="16" y="33"/>
                    <a:pt x="17" y="33"/>
                  </a:cubicBezTo>
                  <a:cubicBezTo>
                    <a:pt x="17" y="33"/>
                    <a:pt x="17" y="33"/>
                    <a:pt x="17" y="33"/>
                  </a:cubicBezTo>
                  <a:cubicBezTo>
                    <a:pt x="18" y="33"/>
                    <a:pt x="18" y="33"/>
                    <a:pt x="19" y="33"/>
                  </a:cubicBezTo>
                  <a:cubicBezTo>
                    <a:pt x="21" y="33"/>
                    <a:pt x="23" y="32"/>
                    <a:pt x="24" y="30"/>
                  </a:cubicBezTo>
                  <a:cubicBezTo>
                    <a:pt x="25" y="30"/>
                    <a:pt x="25" y="31"/>
                    <a:pt x="26" y="31"/>
                  </a:cubicBezTo>
                  <a:cubicBezTo>
                    <a:pt x="26" y="31"/>
                    <a:pt x="26" y="31"/>
                    <a:pt x="26" y="31"/>
                  </a:cubicBezTo>
                  <a:cubicBezTo>
                    <a:pt x="26" y="31"/>
                    <a:pt x="26" y="31"/>
                    <a:pt x="26" y="31"/>
                  </a:cubicBezTo>
                  <a:cubicBezTo>
                    <a:pt x="26" y="31"/>
                    <a:pt x="26" y="31"/>
                    <a:pt x="26" y="31"/>
                  </a:cubicBezTo>
                  <a:cubicBezTo>
                    <a:pt x="27" y="31"/>
                    <a:pt x="27" y="31"/>
                    <a:pt x="27" y="31"/>
                  </a:cubicBezTo>
                  <a:cubicBezTo>
                    <a:pt x="27" y="31"/>
                    <a:pt x="27" y="31"/>
                    <a:pt x="27" y="31"/>
                  </a:cubicBezTo>
                  <a:cubicBezTo>
                    <a:pt x="27" y="30"/>
                    <a:pt x="27" y="30"/>
                    <a:pt x="27" y="30"/>
                  </a:cubicBezTo>
                  <a:cubicBezTo>
                    <a:pt x="28" y="30"/>
                    <a:pt x="28" y="30"/>
                    <a:pt x="28" y="30"/>
                  </a:cubicBezTo>
                  <a:cubicBezTo>
                    <a:pt x="28" y="30"/>
                    <a:pt x="28" y="30"/>
                    <a:pt x="28" y="30"/>
                  </a:cubicBezTo>
                  <a:cubicBezTo>
                    <a:pt x="28" y="30"/>
                    <a:pt x="28" y="30"/>
                    <a:pt x="28" y="30"/>
                  </a:cubicBezTo>
                  <a:cubicBezTo>
                    <a:pt x="28" y="30"/>
                    <a:pt x="28" y="30"/>
                    <a:pt x="28"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30" y="30"/>
                    <a:pt x="30" y="30"/>
                    <a:pt x="30" y="30"/>
                  </a:cubicBezTo>
                  <a:cubicBezTo>
                    <a:pt x="30" y="30"/>
                    <a:pt x="30" y="30"/>
                    <a:pt x="30" y="30"/>
                  </a:cubicBezTo>
                  <a:cubicBezTo>
                    <a:pt x="31" y="30"/>
                    <a:pt x="31" y="30"/>
                    <a:pt x="31" y="30"/>
                  </a:cubicBezTo>
                  <a:cubicBezTo>
                    <a:pt x="31" y="29"/>
                    <a:pt x="31" y="29"/>
                    <a:pt x="31" y="29"/>
                  </a:cubicBezTo>
                  <a:cubicBezTo>
                    <a:pt x="33" y="27"/>
                    <a:pt x="34" y="25"/>
                    <a:pt x="36" y="23"/>
                  </a:cubicBezTo>
                  <a:cubicBezTo>
                    <a:pt x="36" y="22"/>
                    <a:pt x="36" y="22"/>
                    <a:pt x="36" y="22"/>
                  </a:cubicBezTo>
                  <a:cubicBezTo>
                    <a:pt x="36" y="22"/>
                    <a:pt x="36" y="22"/>
                    <a:pt x="36" y="22"/>
                  </a:cubicBezTo>
                  <a:cubicBezTo>
                    <a:pt x="34" y="20"/>
                    <a:pt x="34" y="20"/>
                    <a:pt x="34" y="20"/>
                  </a:cubicBezTo>
                  <a:cubicBezTo>
                    <a:pt x="34" y="18"/>
                    <a:pt x="35" y="16"/>
                    <a:pt x="36" y="15"/>
                  </a:cubicBezTo>
                  <a:cubicBezTo>
                    <a:pt x="36" y="15"/>
                    <a:pt x="36" y="15"/>
                    <a:pt x="36" y="15"/>
                  </a:cubicBezTo>
                  <a:cubicBezTo>
                    <a:pt x="37" y="14"/>
                    <a:pt x="37" y="14"/>
                    <a:pt x="37" y="14"/>
                  </a:cubicBezTo>
                  <a:cubicBezTo>
                    <a:pt x="37" y="14"/>
                    <a:pt x="37" y="14"/>
                    <a:pt x="37" y="14"/>
                  </a:cubicBezTo>
                  <a:cubicBezTo>
                    <a:pt x="37" y="14"/>
                    <a:pt x="37" y="14"/>
                    <a:pt x="37" y="14"/>
                  </a:cubicBezTo>
                  <a:cubicBezTo>
                    <a:pt x="34" y="8"/>
                    <a:pt x="34" y="8"/>
                    <a:pt x="34" y="8"/>
                  </a:cubicBezTo>
                  <a:cubicBezTo>
                    <a:pt x="33" y="7"/>
                    <a:pt x="33" y="7"/>
                    <a:pt x="33" y="7"/>
                  </a:cubicBezTo>
                  <a:cubicBezTo>
                    <a:pt x="33" y="8"/>
                    <a:pt x="33" y="8"/>
                    <a:pt x="33" y="8"/>
                  </a:cubicBezTo>
                  <a:cubicBezTo>
                    <a:pt x="32" y="8"/>
                    <a:pt x="32" y="8"/>
                    <a:pt x="32" y="8"/>
                  </a:cubicBezTo>
                  <a:cubicBezTo>
                    <a:pt x="32" y="7"/>
                    <a:pt x="32" y="7"/>
                    <a:pt x="32" y="7"/>
                  </a:cubicBezTo>
                  <a:cubicBezTo>
                    <a:pt x="32" y="6"/>
                    <a:pt x="32" y="6"/>
                    <a:pt x="32" y="6"/>
                  </a:cubicBezTo>
                  <a:cubicBezTo>
                    <a:pt x="30" y="3"/>
                    <a:pt x="23" y="0"/>
                    <a:pt x="2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13" name="Freeform 199"/>
            <p:cNvSpPr>
              <a:spLocks noEditPoints="1"/>
            </p:cNvSpPr>
            <p:nvPr/>
          </p:nvSpPr>
          <p:spPr bwMode="auto">
            <a:xfrm>
              <a:off x="3993" y="2512"/>
              <a:ext cx="96" cy="105"/>
            </a:xfrm>
            <a:custGeom>
              <a:gdLst>
                <a:gd fmla="*/ 26 w 40" name="T0"/>
                <a:gd fmla="*/ 40 h 44" name="T1"/>
                <a:gd fmla="*/ 22 w 40" name="T2"/>
                <a:gd fmla="*/ 38 h 44" name="T3"/>
                <a:gd fmla="*/ 26 w 40" name="T4"/>
                <a:gd fmla="*/ 38 h 44" name="T5"/>
                <a:gd fmla="*/ 23 w 40" name="T6"/>
                <a:gd fmla="*/ 39 h 44" name="T7"/>
                <a:gd fmla="*/ 22 w 40" name="T8"/>
                <a:gd fmla="*/ 36 h 44" name="T9"/>
                <a:gd fmla="*/ 7 w 40" name="T10"/>
                <a:gd fmla="*/ 35 h 44" name="T11"/>
                <a:gd fmla="*/ 25 w 40" name="T12"/>
                <a:gd fmla="*/ 34 h 44" name="T13"/>
                <a:gd fmla="*/ 8 w 40" name="T14"/>
                <a:gd fmla="*/ 33 h 44" name="T15"/>
                <a:gd fmla="*/ 23 w 40" name="T16"/>
                <a:gd fmla="*/ 33 h 44" name="T17"/>
                <a:gd fmla="*/ 7 w 40" name="T18"/>
                <a:gd fmla="*/ 32 h 44" name="T19"/>
                <a:gd fmla="*/ 28 w 40" name="T20"/>
                <a:gd fmla="*/ 37 h 44" name="T21"/>
                <a:gd fmla="*/ 30 w 40" name="T22"/>
                <a:gd fmla="*/ 27 h 44" name="T23"/>
                <a:gd fmla="*/ 33 w 40" name="T24"/>
                <a:gd fmla="*/ 36 h 44" name="T25"/>
                <a:gd fmla="*/ 25 w 40" name="T26"/>
                <a:gd fmla="*/ 19 h 44" name="T27"/>
                <a:gd fmla="*/ 26 w 40" name="T28"/>
                <a:gd fmla="*/ 18 h 44" name="T29"/>
                <a:gd fmla="*/ 15 w 40" name="T30"/>
                <a:gd fmla="*/ 19 h 44" name="T31"/>
                <a:gd fmla="*/ 16 w 40" name="T32"/>
                <a:gd fmla="*/ 15 h 44" name="T33"/>
                <a:gd fmla="*/ 18 w 40" name="T34"/>
                <a:gd fmla="*/ 15 h 44" name="T35"/>
                <a:gd fmla="*/ 24 w 40" name="T36"/>
                <a:gd fmla="*/ 15 h 44" name="T37"/>
                <a:gd fmla="*/ 7 w 40" name="T38"/>
                <a:gd fmla="*/ 15 h 44" name="T39"/>
                <a:gd fmla="*/ 17 w 40" name="T40"/>
                <a:gd fmla="*/ 14 h 44" name="T41"/>
                <a:gd fmla="*/ 16 w 40" name="T42"/>
                <a:gd fmla="*/ 12 h 44" name="T43"/>
                <a:gd fmla="*/ 17 w 40" name="T44"/>
                <a:gd fmla="*/ 12 h 44" name="T45"/>
                <a:gd fmla="*/ 5 w 40" name="T46"/>
                <a:gd fmla="*/ 11 h 44" name="T47"/>
                <a:gd fmla="*/ 6 w 40" name="T48"/>
                <a:gd fmla="*/ 11 h 44" name="T49"/>
                <a:gd fmla="*/ 27 w 40" name="T50"/>
                <a:gd fmla="*/ 10 h 44" name="T51"/>
                <a:gd fmla="*/ 17 w 40" name="T52"/>
                <a:gd fmla="*/ 11 h 44" name="T53"/>
                <a:gd fmla="*/ 14 w 40" name="T54"/>
                <a:gd fmla="*/ 11 h 44" name="T55"/>
                <a:gd fmla="*/ 29 w 40" name="T56"/>
                <a:gd fmla="*/ 13 h 44" name="T57"/>
                <a:gd fmla="*/ 29 w 40" name="T58"/>
                <a:gd fmla="*/ 11 h 44" name="T59"/>
                <a:gd fmla="*/ 33 w 40" name="T60"/>
                <a:gd fmla="*/ 20 h 44" name="T61"/>
                <a:gd fmla="*/ 26 w 40" name="T62"/>
                <a:gd fmla="*/ 21 h 44" name="T63"/>
                <a:gd fmla="*/ 27 w 40" name="T64"/>
                <a:gd fmla="*/ 20 h 44" name="T65"/>
                <a:gd fmla="*/ 27 w 40" name="T66"/>
                <a:gd fmla="*/ 9 h 44" name="T67"/>
                <a:gd fmla="*/ 16 w 40" name="T68"/>
                <a:gd fmla="*/ 7 h 44" name="T69"/>
                <a:gd fmla="*/ 17 w 40" name="T70"/>
                <a:gd fmla="*/ 7 h 44" name="T71"/>
                <a:gd fmla="*/ 21 w 40" name="T72"/>
                <a:gd fmla="*/ 8 h 44" name="T73"/>
                <a:gd fmla="*/ 25 w 40" name="T74"/>
                <a:gd fmla="*/ 13 h 44" name="T75"/>
                <a:gd fmla="*/ 22 w 40" name="T76"/>
                <a:gd fmla="*/ 18 h 44" name="T77"/>
                <a:gd fmla="*/ 14 w 40" name="T78"/>
                <a:gd fmla="*/ 24 h 44" name="T79"/>
                <a:gd fmla="*/ 18 w 40" name="T80"/>
                <a:gd fmla="*/ 24 h 44" name="T81"/>
                <a:gd fmla="*/ 25 w 40" name="T82"/>
                <a:gd fmla="*/ 22 h 44" name="T83"/>
                <a:gd fmla="*/ 34 w 40" name="T84"/>
                <a:gd fmla="*/ 25 h 44" name="T85"/>
                <a:gd fmla="*/ 21 w 40" name="T86"/>
                <a:gd fmla="*/ 33 h 44" name="T87"/>
                <a:gd fmla="*/ 19 w 40" name="T88"/>
                <a:gd fmla="*/ 40 h 44" name="T89"/>
                <a:gd fmla="*/ 14 w 40" name="T90"/>
                <a:gd fmla="*/ 23 h 44" name="T91"/>
                <a:gd fmla="*/ 18 w 40" name="T92"/>
                <a:gd fmla="*/ 13 h 44" name="T93"/>
                <a:gd fmla="*/ 2 w 40" name="T94"/>
                <a:gd fmla="*/ 21 h 44" name="T95"/>
                <a:gd fmla="*/ 13 w 40" name="T96"/>
                <a:gd fmla="*/ 2 h 44" name="T97"/>
                <a:gd fmla="*/ 13 w 40" name="T98"/>
                <a:gd fmla="*/ 11 h 44" name="T99"/>
                <a:gd fmla="*/ 6 w 40" name="T100"/>
                <a:gd fmla="*/ 19 h 44" name="T101"/>
                <a:gd fmla="*/ 6 w 40" name="T102"/>
                <a:gd fmla="*/ 20 h 44" name="T103"/>
                <a:gd fmla="*/ 13 w 40" name="T104"/>
                <a:gd fmla="*/ 18 h 44" name="T105"/>
                <a:gd fmla="*/ 16 w 40" name="T106"/>
                <a:gd fmla="*/ 16 h 44" name="T107"/>
                <a:gd fmla="*/ 7 w 40" name="T108"/>
                <a:gd fmla="*/ 29 h 44" name="T109"/>
                <a:gd fmla="*/ 1 w 40" name="T110"/>
                <a:gd fmla="*/ 16 h 44" name="T111"/>
                <a:gd fmla="*/ 6 w 40" name="T112"/>
                <a:gd fmla="*/ 32 h 44" name="T113"/>
                <a:gd fmla="*/ 8 w 40" name="T114"/>
                <a:gd fmla="*/ 37 h 44" name="T115"/>
                <a:gd fmla="*/ 9 w 40" name="T116"/>
                <a:gd fmla="*/ 40 h 44" name="T117"/>
                <a:gd fmla="*/ 27 w 40" name="T118"/>
                <a:gd fmla="*/ 41 h 44" name="T119"/>
                <a:gd fmla="*/ 34 w 40" name="T120"/>
                <a:gd fmla="*/ 35 h 44" name="T121"/>
                <a:gd fmla="*/ 33 w 40" name="T122"/>
                <a:gd fmla="*/ 8 h 44" name="T123"/>
                <a:gd fmla="*/ 17 w 40" name="T124"/>
                <a:gd fmla="*/ 6 h 4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4" w="40">
                  <a:moveTo>
                    <a:pt x="21" y="38"/>
                  </a:moveTo>
                  <a:cubicBezTo>
                    <a:pt x="21" y="38"/>
                    <a:pt x="21" y="38"/>
                    <a:pt x="21" y="38"/>
                  </a:cubicBezTo>
                  <a:cubicBezTo>
                    <a:pt x="22" y="38"/>
                    <a:pt x="22" y="38"/>
                    <a:pt x="22" y="38"/>
                  </a:cubicBezTo>
                  <a:cubicBezTo>
                    <a:pt x="21" y="38"/>
                    <a:pt x="21" y="38"/>
                    <a:pt x="21" y="38"/>
                  </a:cubicBezTo>
                  <a:moveTo>
                    <a:pt x="26" y="40"/>
                  </a:moveTo>
                  <a:cubicBezTo>
                    <a:pt x="26" y="39"/>
                    <a:pt x="25" y="39"/>
                    <a:pt x="25" y="39"/>
                  </a:cubicBezTo>
                  <a:cubicBezTo>
                    <a:pt x="25" y="39"/>
                    <a:pt x="26" y="39"/>
                    <a:pt x="26" y="38"/>
                  </a:cubicBezTo>
                  <a:cubicBezTo>
                    <a:pt x="26" y="39"/>
                    <a:pt x="26" y="39"/>
                    <a:pt x="26" y="40"/>
                  </a:cubicBezTo>
                  <a:moveTo>
                    <a:pt x="9" y="38"/>
                  </a:moveTo>
                  <a:cubicBezTo>
                    <a:pt x="9" y="37"/>
                    <a:pt x="9" y="37"/>
                    <a:pt x="9" y="37"/>
                  </a:cubicBezTo>
                  <a:cubicBezTo>
                    <a:pt x="9" y="37"/>
                    <a:pt x="9" y="37"/>
                    <a:pt x="9" y="37"/>
                  </a:cubicBezTo>
                  <a:cubicBezTo>
                    <a:pt x="9" y="38"/>
                    <a:pt x="9" y="38"/>
                    <a:pt x="9" y="38"/>
                  </a:cubicBezTo>
                  <a:moveTo>
                    <a:pt x="22" y="38"/>
                  </a:moveTo>
                  <a:cubicBezTo>
                    <a:pt x="22" y="38"/>
                    <a:pt x="22" y="38"/>
                    <a:pt x="22" y="38"/>
                  </a:cubicBezTo>
                  <a:cubicBezTo>
                    <a:pt x="23" y="37"/>
                    <a:pt x="23" y="37"/>
                    <a:pt x="24" y="36"/>
                  </a:cubicBezTo>
                  <a:cubicBezTo>
                    <a:pt x="23" y="37"/>
                    <a:pt x="23" y="38"/>
                    <a:pt x="22" y="38"/>
                  </a:cubicBezTo>
                  <a:moveTo>
                    <a:pt x="23" y="39"/>
                  </a:moveTo>
                  <a:cubicBezTo>
                    <a:pt x="23" y="39"/>
                    <a:pt x="22" y="39"/>
                    <a:pt x="22" y="39"/>
                  </a:cubicBezTo>
                  <a:cubicBezTo>
                    <a:pt x="23" y="38"/>
                    <a:pt x="25" y="37"/>
                    <a:pt x="26" y="36"/>
                  </a:cubicBezTo>
                  <a:cubicBezTo>
                    <a:pt x="26" y="36"/>
                    <a:pt x="26" y="36"/>
                    <a:pt x="26" y="36"/>
                  </a:cubicBezTo>
                  <a:cubicBezTo>
                    <a:pt x="26" y="36"/>
                    <a:pt x="26" y="36"/>
                    <a:pt x="26" y="36"/>
                  </a:cubicBezTo>
                  <a:cubicBezTo>
                    <a:pt x="26" y="37"/>
                    <a:pt x="26" y="37"/>
                    <a:pt x="26" y="37"/>
                  </a:cubicBezTo>
                  <a:cubicBezTo>
                    <a:pt x="26" y="37"/>
                    <a:pt x="26" y="37"/>
                    <a:pt x="26" y="37"/>
                  </a:cubicBezTo>
                  <a:cubicBezTo>
                    <a:pt x="26" y="38"/>
                    <a:pt x="26" y="38"/>
                    <a:pt x="26" y="38"/>
                  </a:cubicBezTo>
                  <a:cubicBezTo>
                    <a:pt x="25" y="38"/>
                    <a:pt x="25" y="39"/>
                    <a:pt x="24" y="39"/>
                  </a:cubicBezTo>
                  <a:cubicBezTo>
                    <a:pt x="24" y="39"/>
                    <a:pt x="24" y="39"/>
                    <a:pt x="24" y="39"/>
                  </a:cubicBezTo>
                  <a:cubicBezTo>
                    <a:pt x="24" y="39"/>
                    <a:pt x="24" y="39"/>
                    <a:pt x="24" y="39"/>
                  </a:cubicBezTo>
                  <a:cubicBezTo>
                    <a:pt x="26" y="38"/>
                    <a:pt x="26" y="38"/>
                    <a:pt x="26" y="38"/>
                  </a:cubicBezTo>
                  <a:cubicBezTo>
                    <a:pt x="26" y="37"/>
                    <a:pt x="26" y="37"/>
                    <a:pt x="26" y="37"/>
                  </a:cubicBezTo>
                  <a:cubicBezTo>
                    <a:pt x="25" y="37"/>
                    <a:pt x="25" y="37"/>
                    <a:pt x="25" y="37"/>
                  </a:cubicBezTo>
                  <a:cubicBezTo>
                    <a:pt x="23" y="39"/>
                    <a:pt x="23" y="39"/>
                    <a:pt x="23" y="39"/>
                  </a:cubicBezTo>
                  <a:cubicBezTo>
                    <a:pt x="23" y="39"/>
                    <a:pt x="23" y="39"/>
                    <a:pt x="23" y="39"/>
                  </a:cubicBezTo>
                  <a:moveTo>
                    <a:pt x="8" y="37"/>
                  </a:moveTo>
                  <a:cubicBezTo>
                    <a:pt x="8" y="36"/>
                    <a:pt x="8" y="36"/>
                    <a:pt x="8" y="36"/>
                  </a:cubicBezTo>
                  <a:cubicBezTo>
                    <a:pt x="9" y="35"/>
                    <a:pt x="9" y="35"/>
                    <a:pt x="9" y="35"/>
                  </a:cubicBezTo>
                  <a:cubicBezTo>
                    <a:pt x="9" y="36"/>
                    <a:pt x="9" y="36"/>
                    <a:pt x="9" y="36"/>
                  </a:cubicBezTo>
                  <a:cubicBezTo>
                    <a:pt x="9" y="36"/>
                    <a:pt x="9" y="36"/>
                    <a:pt x="9" y="36"/>
                  </a:cubicBezTo>
                  <a:cubicBezTo>
                    <a:pt x="8" y="37"/>
                    <a:pt x="8" y="37"/>
                    <a:pt x="8" y="37"/>
                  </a:cubicBezTo>
                  <a:moveTo>
                    <a:pt x="22" y="37"/>
                  </a:moveTo>
                  <a:cubicBezTo>
                    <a:pt x="22" y="36"/>
                    <a:pt x="22" y="36"/>
                    <a:pt x="22" y="36"/>
                  </a:cubicBezTo>
                  <a:cubicBezTo>
                    <a:pt x="25" y="34"/>
                    <a:pt x="25" y="34"/>
                    <a:pt x="25" y="34"/>
                  </a:cubicBezTo>
                  <a:cubicBezTo>
                    <a:pt x="26" y="35"/>
                    <a:pt x="26" y="35"/>
                    <a:pt x="26" y="35"/>
                  </a:cubicBezTo>
                  <a:cubicBezTo>
                    <a:pt x="26" y="36"/>
                    <a:pt x="26" y="36"/>
                    <a:pt x="26" y="36"/>
                  </a:cubicBezTo>
                  <a:cubicBezTo>
                    <a:pt x="26" y="35"/>
                    <a:pt x="26" y="35"/>
                    <a:pt x="26" y="35"/>
                  </a:cubicBezTo>
                  <a:cubicBezTo>
                    <a:pt x="25" y="35"/>
                    <a:pt x="25" y="35"/>
                    <a:pt x="25" y="35"/>
                  </a:cubicBezTo>
                  <a:cubicBezTo>
                    <a:pt x="24" y="36"/>
                    <a:pt x="23" y="36"/>
                    <a:pt x="22" y="37"/>
                  </a:cubicBezTo>
                  <a:moveTo>
                    <a:pt x="8" y="36"/>
                  </a:moveTo>
                  <a:cubicBezTo>
                    <a:pt x="7" y="35"/>
                    <a:pt x="7" y="35"/>
                    <a:pt x="7" y="35"/>
                  </a:cubicBezTo>
                  <a:cubicBezTo>
                    <a:pt x="8" y="34"/>
                    <a:pt x="8" y="34"/>
                    <a:pt x="8" y="34"/>
                  </a:cubicBezTo>
                  <a:cubicBezTo>
                    <a:pt x="9" y="34"/>
                    <a:pt x="9" y="34"/>
                    <a:pt x="9" y="34"/>
                  </a:cubicBezTo>
                  <a:cubicBezTo>
                    <a:pt x="8" y="36"/>
                    <a:pt x="8" y="36"/>
                    <a:pt x="8" y="36"/>
                  </a:cubicBezTo>
                  <a:moveTo>
                    <a:pt x="23" y="35"/>
                  </a:moveTo>
                  <a:cubicBezTo>
                    <a:pt x="23" y="35"/>
                    <a:pt x="23" y="35"/>
                    <a:pt x="23" y="35"/>
                  </a:cubicBezTo>
                  <a:cubicBezTo>
                    <a:pt x="23" y="35"/>
                    <a:pt x="23" y="35"/>
                    <a:pt x="23" y="35"/>
                  </a:cubicBezTo>
                  <a:cubicBezTo>
                    <a:pt x="23" y="35"/>
                    <a:pt x="24" y="34"/>
                    <a:pt x="25" y="34"/>
                  </a:cubicBezTo>
                  <a:cubicBezTo>
                    <a:pt x="25" y="34"/>
                    <a:pt x="25" y="34"/>
                    <a:pt x="25" y="34"/>
                  </a:cubicBezTo>
                  <a:cubicBezTo>
                    <a:pt x="23" y="35"/>
                    <a:pt x="23" y="35"/>
                    <a:pt x="23" y="35"/>
                  </a:cubicBezTo>
                  <a:moveTo>
                    <a:pt x="7" y="35"/>
                  </a:moveTo>
                  <a:cubicBezTo>
                    <a:pt x="7" y="35"/>
                    <a:pt x="7" y="35"/>
                    <a:pt x="7" y="35"/>
                  </a:cubicBezTo>
                  <a:cubicBezTo>
                    <a:pt x="7" y="34"/>
                    <a:pt x="7" y="34"/>
                    <a:pt x="7" y="34"/>
                  </a:cubicBezTo>
                  <a:cubicBezTo>
                    <a:pt x="7" y="34"/>
                    <a:pt x="7" y="34"/>
                    <a:pt x="7" y="34"/>
                  </a:cubicBezTo>
                  <a:cubicBezTo>
                    <a:pt x="7" y="33"/>
                    <a:pt x="7" y="33"/>
                    <a:pt x="8" y="33"/>
                  </a:cubicBezTo>
                  <a:cubicBezTo>
                    <a:pt x="8" y="33"/>
                    <a:pt x="8" y="33"/>
                    <a:pt x="8" y="33"/>
                  </a:cubicBezTo>
                  <a:cubicBezTo>
                    <a:pt x="8" y="33"/>
                    <a:pt x="8" y="33"/>
                    <a:pt x="8" y="33"/>
                  </a:cubicBezTo>
                  <a:cubicBezTo>
                    <a:pt x="8" y="33"/>
                    <a:pt x="8" y="33"/>
                    <a:pt x="8" y="33"/>
                  </a:cubicBezTo>
                  <a:cubicBezTo>
                    <a:pt x="7" y="35"/>
                    <a:pt x="7" y="35"/>
                    <a:pt x="7" y="35"/>
                  </a:cubicBezTo>
                  <a:moveTo>
                    <a:pt x="23" y="34"/>
                  </a:moveTo>
                  <a:cubicBezTo>
                    <a:pt x="23" y="34"/>
                    <a:pt x="23" y="34"/>
                    <a:pt x="23" y="34"/>
                  </a:cubicBezTo>
                  <a:cubicBezTo>
                    <a:pt x="23" y="33"/>
                    <a:pt x="24" y="33"/>
                    <a:pt x="24" y="33"/>
                  </a:cubicBezTo>
                  <a:cubicBezTo>
                    <a:pt x="25" y="33"/>
                    <a:pt x="25" y="33"/>
                    <a:pt x="25" y="33"/>
                  </a:cubicBezTo>
                  <a:cubicBezTo>
                    <a:pt x="24" y="33"/>
                    <a:pt x="23" y="34"/>
                    <a:pt x="23" y="34"/>
                  </a:cubicBezTo>
                  <a:moveTo>
                    <a:pt x="23" y="33"/>
                  </a:moveTo>
                  <a:cubicBezTo>
                    <a:pt x="23" y="32"/>
                    <a:pt x="24" y="32"/>
                    <a:pt x="24" y="32"/>
                  </a:cubicBezTo>
                  <a:cubicBezTo>
                    <a:pt x="24" y="31"/>
                    <a:pt x="24" y="31"/>
                    <a:pt x="24" y="31"/>
                  </a:cubicBezTo>
                  <a:cubicBezTo>
                    <a:pt x="24" y="32"/>
                    <a:pt x="24" y="32"/>
                    <a:pt x="24" y="32"/>
                  </a:cubicBezTo>
                  <a:cubicBezTo>
                    <a:pt x="23" y="33"/>
                    <a:pt x="23" y="33"/>
                    <a:pt x="23" y="33"/>
                  </a:cubicBezTo>
                  <a:moveTo>
                    <a:pt x="7" y="33"/>
                  </a:moveTo>
                  <a:cubicBezTo>
                    <a:pt x="6" y="33"/>
                    <a:pt x="6" y="32"/>
                    <a:pt x="6" y="31"/>
                  </a:cubicBezTo>
                  <a:cubicBezTo>
                    <a:pt x="7" y="31"/>
                    <a:pt x="7" y="31"/>
                    <a:pt x="7" y="31"/>
                  </a:cubicBezTo>
                  <a:cubicBezTo>
                    <a:pt x="7" y="31"/>
                    <a:pt x="7" y="32"/>
                    <a:pt x="7" y="32"/>
                  </a:cubicBezTo>
                  <a:cubicBezTo>
                    <a:pt x="7" y="32"/>
                    <a:pt x="7" y="33"/>
                    <a:pt x="7" y="33"/>
                  </a:cubicBezTo>
                  <a:moveTo>
                    <a:pt x="30" y="23"/>
                  </a:moveTo>
                  <a:cubicBezTo>
                    <a:pt x="30" y="23"/>
                    <a:pt x="30" y="23"/>
                    <a:pt x="30" y="23"/>
                  </a:cubicBezTo>
                  <a:cubicBezTo>
                    <a:pt x="31" y="22"/>
                    <a:pt x="31" y="22"/>
                    <a:pt x="31" y="22"/>
                  </a:cubicBezTo>
                  <a:cubicBezTo>
                    <a:pt x="30" y="23"/>
                    <a:pt x="30" y="23"/>
                    <a:pt x="30" y="23"/>
                  </a:cubicBezTo>
                  <a:cubicBezTo>
                    <a:pt x="30" y="23"/>
                    <a:pt x="30" y="23"/>
                    <a:pt x="30" y="23"/>
                  </a:cubicBezTo>
                  <a:moveTo>
                    <a:pt x="28" y="40"/>
                  </a:moveTo>
                  <a:cubicBezTo>
                    <a:pt x="27" y="39"/>
                    <a:pt x="27" y="38"/>
                    <a:pt x="28" y="37"/>
                  </a:cubicBezTo>
                  <a:cubicBezTo>
                    <a:pt x="28" y="36"/>
                    <a:pt x="28" y="36"/>
                    <a:pt x="28" y="36"/>
                  </a:cubicBezTo>
                  <a:cubicBezTo>
                    <a:pt x="28" y="36"/>
                    <a:pt x="28" y="36"/>
                    <a:pt x="28" y="36"/>
                  </a:cubicBezTo>
                  <a:cubicBezTo>
                    <a:pt x="25" y="32"/>
                    <a:pt x="25" y="32"/>
                    <a:pt x="25" y="32"/>
                  </a:cubicBezTo>
                  <a:cubicBezTo>
                    <a:pt x="26" y="31"/>
                    <a:pt x="26" y="31"/>
                    <a:pt x="26" y="31"/>
                  </a:cubicBezTo>
                  <a:cubicBezTo>
                    <a:pt x="27" y="30"/>
                    <a:pt x="27" y="29"/>
                    <a:pt x="28" y="28"/>
                  </a:cubicBezTo>
                  <a:cubicBezTo>
                    <a:pt x="28" y="28"/>
                    <a:pt x="28" y="28"/>
                    <a:pt x="28" y="28"/>
                  </a:cubicBezTo>
                  <a:cubicBezTo>
                    <a:pt x="28" y="28"/>
                    <a:pt x="29" y="27"/>
                    <a:pt x="29" y="27"/>
                  </a:cubicBezTo>
                  <a:cubicBezTo>
                    <a:pt x="30" y="27"/>
                    <a:pt x="30" y="27"/>
                    <a:pt x="30" y="27"/>
                  </a:cubicBezTo>
                  <a:cubicBezTo>
                    <a:pt x="33" y="26"/>
                    <a:pt x="33" y="26"/>
                    <a:pt x="33" y="26"/>
                  </a:cubicBezTo>
                  <a:cubicBezTo>
                    <a:pt x="33" y="26"/>
                    <a:pt x="34" y="26"/>
                    <a:pt x="34" y="26"/>
                  </a:cubicBezTo>
                  <a:cubicBezTo>
                    <a:pt x="35" y="26"/>
                    <a:pt x="36" y="25"/>
                    <a:pt x="36" y="25"/>
                  </a:cubicBezTo>
                  <a:cubicBezTo>
                    <a:pt x="37" y="24"/>
                    <a:pt x="38" y="23"/>
                    <a:pt x="39" y="22"/>
                  </a:cubicBezTo>
                  <a:cubicBezTo>
                    <a:pt x="38" y="25"/>
                    <a:pt x="37" y="31"/>
                    <a:pt x="35" y="33"/>
                  </a:cubicBezTo>
                  <a:cubicBezTo>
                    <a:pt x="34" y="33"/>
                    <a:pt x="34" y="33"/>
                    <a:pt x="34" y="33"/>
                  </a:cubicBezTo>
                  <a:cubicBezTo>
                    <a:pt x="34" y="33"/>
                    <a:pt x="33" y="34"/>
                    <a:pt x="33" y="34"/>
                  </a:cubicBezTo>
                  <a:cubicBezTo>
                    <a:pt x="33" y="35"/>
                    <a:pt x="33" y="35"/>
                    <a:pt x="33" y="36"/>
                  </a:cubicBezTo>
                  <a:cubicBezTo>
                    <a:pt x="28" y="40"/>
                    <a:pt x="28" y="40"/>
                    <a:pt x="28" y="40"/>
                  </a:cubicBezTo>
                  <a:moveTo>
                    <a:pt x="39" y="21"/>
                  </a:moveTo>
                  <a:cubicBezTo>
                    <a:pt x="39" y="21"/>
                    <a:pt x="39" y="21"/>
                    <a:pt x="39" y="21"/>
                  </a:cubicBezTo>
                  <a:cubicBezTo>
                    <a:pt x="39" y="21"/>
                    <a:pt x="39" y="21"/>
                    <a:pt x="39" y="21"/>
                  </a:cubicBezTo>
                  <a:cubicBezTo>
                    <a:pt x="39" y="21"/>
                    <a:pt x="39" y="21"/>
                    <a:pt x="39" y="21"/>
                  </a:cubicBezTo>
                  <a:moveTo>
                    <a:pt x="24" y="20"/>
                  </a:moveTo>
                  <a:cubicBezTo>
                    <a:pt x="23" y="20"/>
                    <a:pt x="23" y="20"/>
                    <a:pt x="23" y="20"/>
                  </a:cubicBezTo>
                  <a:cubicBezTo>
                    <a:pt x="25" y="19"/>
                    <a:pt x="25" y="19"/>
                    <a:pt x="25" y="19"/>
                  </a:cubicBezTo>
                  <a:cubicBezTo>
                    <a:pt x="24" y="20"/>
                    <a:pt x="24" y="20"/>
                    <a:pt x="24" y="20"/>
                  </a:cubicBezTo>
                  <a:moveTo>
                    <a:pt x="22" y="20"/>
                  </a:moveTo>
                  <a:cubicBezTo>
                    <a:pt x="22" y="20"/>
                    <a:pt x="22" y="20"/>
                    <a:pt x="22" y="20"/>
                  </a:cubicBezTo>
                  <a:cubicBezTo>
                    <a:pt x="23" y="20"/>
                    <a:pt x="23" y="19"/>
                    <a:pt x="24" y="18"/>
                  </a:cubicBezTo>
                  <a:cubicBezTo>
                    <a:pt x="24" y="18"/>
                    <a:pt x="24" y="18"/>
                    <a:pt x="24" y="18"/>
                  </a:cubicBezTo>
                  <a:cubicBezTo>
                    <a:pt x="24" y="18"/>
                    <a:pt x="24" y="18"/>
                    <a:pt x="24" y="18"/>
                  </a:cubicBezTo>
                  <a:cubicBezTo>
                    <a:pt x="26" y="17"/>
                    <a:pt x="26" y="17"/>
                    <a:pt x="26" y="17"/>
                  </a:cubicBezTo>
                  <a:cubicBezTo>
                    <a:pt x="26" y="18"/>
                    <a:pt x="26" y="18"/>
                    <a:pt x="26" y="18"/>
                  </a:cubicBezTo>
                  <a:cubicBezTo>
                    <a:pt x="26" y="18"/>
                    <a:pt x="26" y="18"/>
                    <a:pt x="26" y="18"/>
                  </a:cubicBezTo>
                  <a:cubicBezTo>
                    <a:pt x="26" y="18"/>
                    <a:pt x="26" y="18"/>
                    <a:pt x="26" y="18"/>
                  </a:cubicBezTo>
                  <a:cubicBezTo>
                    <a:pt x="22" y="20"/>
                    <a:pt x="22" y="20"/>
                    <a:pt x="22" y="20"/>
                  </a:cubicBezTo>
                  <a:moveTo>
                    <a:pt x="15" y="20"/>
                  </a:moveTo>
                  <a:cubicBezTo>
                    <a:pt x="15" y="20"/>
                    <a:pt x="15" y="20"/>
                    <a:pt x="15" y="20"/>
                  </a:cubicBezTo>
                  <a:cubicBezTo>
                    <a:pt x="15" y="19"/>
                    <a:pt x="15" y="19"/>
                    <a:pt x="15" y="19"/>
                  </a:cubicBezTo>
                  <a:cubicBezTo>
                    <a:pt x="15" y="19"/>
                    <a:pt x="15" y="19"/>
                    <a:pt x="15" y="19"/>
                  </a:cubicBezTo>
                  <a:cubicBezTo>
                    <a:pt x="15" y="19"/>
                    <a:pt x="15" y="19"/>
                    <a:pt x="15" y="19"/>
                  </a:cubicBezTo>
                  <a:cubicBezTo>
                    <a:pt x="17" y="17"/>
                    <a:pt x="17" y="17"/>
                    <a:pt x="17" y="17"/>
                  </a:cubicBezTo>
                  <a:cubicBezTo>
                    <a:pt x="16" y="18"/>
                    <a:pt x="16" y="19"/>
                    <a:pt x="15" y="20"/>
                  </a:cubicBezTo>
                  <a:moveTo>
                    <a:pt x="24" y="17"/>
                  </a:moveTo>
                  <a:cubicBezTo>
                    <a:pt x="24" y="17"/>
                    <a:pt x="24" y="17"/>
                    <a:pt x="24" y="17"/>
                  </a:cubicBezTo>
                  <a:cubicBezTo>
                    <a:pt x="24" y="16"/>
                    <a:pt x="25" y="16"/>
                    <a:pt x="26" y="16"/>
                  </a:cubicBezTo>
                  <a:cubicBezTo>
                    <a:pt x="26" y="16"/>
                    <a:pt x="26" y="16"/>
                    <a:pt x="26" y="16"/>
                  </a:cubicBezTo>
                  <a:cubicBezTo>
                    <a:pt x="24" y="17"/>
                    <a:pt x="24" y="17"/>
                    <a:pt x="24" y="17"/>
                  </a:cubicBezTo>
                  <a:moveTo>
                    <a:pt x="16" y="15"/>
                  </a:moveTo>
                  <a:cubicBezTo>
                    <a:pt x="16" y="15"/>
                    <a:pt x="16" y="15"/>
                    <a:pt x="16" y="15"/>
                  </a:cubicBezTo>
                  <a:cubicBezTo>
                    <a:pt x="16" y="15"/>
                    <a:pt x="16" y="15"/>
                    <a:pt x="16" y="15"/>
                  </a:cubicBezTo>
                  <a:cubicBezTo>
                    <a:pt x="16" y="15"/>
                    <a:pt x="16" y="15"/>
                    <a:pt x="16" y="15"/>
                  </a:cubicBezTo>
                  <a:moveTo>
                    <a:pt x="17" y="16"/>
                  </a:moveTo>
                  <a:cubicBezTo>
                    <a:pt x="17" y="16"/>
                    <a:pt x="17" y="16"/>
                    <a:pt x="17" y="16"/>
                  </a:cubicBezTo>
                  <a:cubicBezTo>
                    <a:pt x="16" y="16"/>
                    <a:pt x="16" y="16"/>
                    <a:pt x="16" y="16"/>
                  </a:cubicBezTo>
                  <a:cubicBezTo>
                    <a:pt x="18" y="14"/>
                    <a:pt x="18" y="14"/>
                    <a:pt x="18" y="14"/>
                  </a:cubicBezTo>
                  <a:cubicBezTo>
                    <a:pt x="18" y="15"/>
                    <a:pt x="18" y="15"/>
                    <a:pt x="18" y="15"/>
                  </a:cubicBezTo>
                  <a:cubicBezTo>
                    <a:pt x="18" y="15"/>
                    <a:pt x="18" y="15"/>
                    <a:pt x="18" y="15"/>
                  </a:cubicBezTo>
                  <a:cubicBezTo>
                    <a:pt x="18" y="15"/>
                    <a:pt x="18" y="15"/>
                    <a:pt x="18" y="15"/>
                  </a:cubicBezTo>
                  <a:cubicBezTo>
                    <a:pt x="17" y="16"/>
                    <a:pt x="17" y="16"/>
                    <a:pt x="17" y="16"/>
                  </a:cubicBezTo>
                  <a:moveTo>
                    <a:pt x="24" y="16"/>
                  </a:moveTo>
                  <a:cubicBezTo>
                    <a:pt x="24" y="16"/>
                    <a:pt x="24" y="16"/>
                    <a:pt x="24" y="16"/>
                  </a:cubicBezTo>
                  <a:cubicBezTo>
                    <a:pt x="24" y="16"/>
                    <a:pt x="24" y="16"/>
                    <a:pt x="24" y="16"/>
                  </a:cubicBezTo>
                  <a:cubicBezTo>
                    <a:pt x="24" y="15"/>
                    <a:pt x="24" y="15"/>
                    <a:pt x="24" y="15"/>
                  </a:cubicBezTo>
                  <a:cubicBezTo>
                    <a:pt x="24" y="15"/>
                    <a:pt x="24" y="15"/>
                    <a:pt x="24" y="15"/>
                  </a:cubicBezTo>
                  <a:cubicBezTo>
                    <a:pt x="25" y="15"/>
                    <a:pt x="25" y="15"/>
                    <a:pt x="25" y="14"/>
                  </a:cubicBezTo>
                  <a:cubicBezTo>
                    <a:pt x="25" y="15"/>
                    <a:pt x="25" y="15"/>
                    <a:pt x="25" y="15"/>
                  </a:cubicBezTo>
                  <a:cubicBezTo>
                    <a:pt x="25" y="15"/>
                    <a:pt x="25" y="15"/>
                    <a:pt x="25" y="15"/>
                  </a:cubicBezTo>
                  <a:cubicBezTo>
                    <a:pt x="25" y="15"/>
                    <a:pt x="24" y="16"/>
                    <a:pt x="24" y="16"/>
                  </a:cubicBezTo>
                  <a:moveTo>
                    <a:pt x="7" y="16"/>
                  </a:moveTo>
                  <a:cubicBezTo>
                    <a:pt x="6" y="15"/>
                    <a:pt x="6" y="15"/>
                    <a:pt x="6" y="15"/>
                  </a:cubicBezTo>
                  <a:cubicBezTo>
                    <a:pt x="7" y="14"/>
                    <a:pt x="7" y="14"/>
                    <a:pt x="7" y="14"/>
                  </a:cubicBezTo>
                  <a:cubicBezTo>
                    <a:pt x="7" y="15"/>
                    <a:pt x="7" y="15"/>
                    <a:pt x="7" y="15"/>
                  </a:cubicBezTo>
                  <a:cubicBezTo>
                    <a:pt x="7" y="16"/>
                    <a:pt x="7" y="16"/>
                    <a:pt x="7" y="16"/>
                  </a:cubicBezTo>
                  <a:moveTo>
                    <a:pt x="17" y="14"/>
                  </a:moveTo>
                  <a:cubicBezTo>
                    <a:pt x="17" y="14"/>
                    <a:pt x="17" y="14"/>
                    <a:pt x="17" y="14"/>
                  </a:cubicBezTo>
                  <a:cubicBezTo>
                    <a:pt x="17" y="14"/>
                    <a:pt x="17" y="14"/>
                    <a:pt x="17" y="14"/>
                  </a:cubicBezTo>
                  <a:cubicBezTo>
                    <a:pt x="18" y="13"/>
                    <a:pt x="18" y="13"/>
                    <a:pt x="18" y="13"/>
                  </a:cubicBezTo>
                  <a:cubicBezTo>
                    <a:pt x="18" y="14"/>
                    <a:pt x="18" y="14"/>
                    <a:pt x="18" y="14"/>
                  </a:cubicBezTo>
                  <a:cubicBezTo>
                    <a:pt x="18" y="14"/>
                    <a:pt x="18" y="14"/>
                    <a:pt x="18" y="14"/>
                  </a:cubicBezTo>
                  <a:cubicBezTo>
                    <a:pt x="17" y="14"/>
                    <a:pt x="17" y="14"/>
                    <a:pt x="17" y="14"/>
                  </a:cubicBezTo>
                  <a:moveTo>
                    <a:pt x="6" y="14"/>
                  </a:moveTo>
                  <a:cubicBezTo>
                    <a:pt x="6" y="13"/>
                    <a:pt x="6" y="13"/>
                    <a:pt x="6" y="13"/>
                  </a:cubicBezTo>
                  <a:cubicBezTo>
                    <a:pt x="7" y="12"/>
                    <a:pt x="7" y="12"/>
                    <a:pt x="7" y="12"/>
                  </a:cubicBezTo>
                  <a:cubicBezTo>
                    <a:pt x="7" y="13"/>
                    <a:pt x="7" y="13"/>
                    <a:pt x="7" y="13"/>
                  </a:cubicBezTo>
                  <a:cubicBezTo>
                    <a:pt x="6" y="14"/>
                    <a:pt x="6" y="14"/>
                    <a:pt x="6" y="14"/>
                  </a:cubicBezTo>
                  <a:moveTo>
                    <a:pt x="15" y="13"/>
                  </a:moveTo>
                  <a:cubicBezTo>
                    <a:pt x="15" y="13"/>
                    <a:pt x="15" y="13"/>
                    <a:pt x="15" y="13"/>
                  </a:cubicBezTo>
                  <a:cubicBezTo>
                    <a:pt x="16" y="12"/>
                    <a:pt x="16" y="12"/>
                    <a:pt x="16" y="12"/>
                  </a:cubicBezTo>
                  <a:cubicBezTo>
                    <a:pt x="16" y="12"/>
                    <a:pt x="16" y="12"/>
                    <a:pt x="16" y="12"/>
                  </a:cubicBezTo>
                  <a:cubicBezTo>
                    <a:pt x="15" y="13"/>
                    <a:pt x="15" y="13"/>
                    <a:pt x="15" y="13"/>
                  </a:cubicBezTo>
                  <a:moveTo>
                    <a:pt x="16" y="14"/>
                  </a:moveTo>
                  <a:cubicBezTo>
                    <a:pt x="16" y="14"/>
                    <a:pt x="16" y="14"/>
                    <a:pt x="16" y="14"/>
                  </a:cubicBezTo>
                  <a:cubicBezTo>
                    <a:pt x="16" y="14"/>
                    <a:pt x="16" y="14"/>
                    <a:pt x="16" y="14"/>
                  </a:cubicBezTo>
                  <a:cubicBezTo>
                    <a:pt x="16" y="14"/>
                    <a:pt x="16" y="14"/>
                    <a:pt x="16" y="14"/>
                  </a:cubicBezTo>
                  <a:cubicBezTo>
                    <a:pt x="16" y="13"/>
                    <a:pt x="16" y="13"/>
                    <a:pt x="16" y="13"/>
                  </a:cubicBezTo>
                  <a:cubicBezTo>
                    <a:pt x="16" y="12"/>
                    <a:pt x="17" y="12"/>
                    <a:pt x="17" y="12"/>
                  </a:cubicBezTo>
                  <a:cubicBezTo>
                    <a:pt x="17" y="13"/>
                    <a:pt x="17" y="13"/>
                    <a:pt x="17" y="13"/>
                  </a:cubicBezTo>
                  <a:cubicBezTo>
                    <a:pt x="17" y="13"/>
                    <a:pt x="17" y="13"/>
                    <a:pt x="17" y="13"/>
                  </a:cubicBezTo>
                  <a:cubicBezTo>
                    <a:pt x="17" y="13"/>
                    <a:pt x="17" y="13"/>
                    <a:pt x="17" y="13"/>
                  </a:cubicBezTo>
                  <a:cubicBezTo>
                    <a:pt x="16" y="14"/>
                    <a:pt x="16" y="14"/>
                    <a:pt x="16" y="14"/>
                  </a:cubicBezTo>
                  <a:moveTo>
                    <a:pt x="4" y="17"/>
                  </a:moveTo>
                  <a:cubicBezTo>
                    <a:pt x="4" y="17"/>
                    <a:pt x="3" y="16"/>
                    <a:pt x="3" y="16"/>
                  </a:cubicBezTo>
                  <a:cubicBezTo>
                    <a:pt x="4" y="14"/>
                    <a:pt x="4" y="13"/>
                    <a:pt x="5" y="11"/>
                  </a:cubicBezTo>
                  <a:cubicBezTo>
                    <a:pt x="5" y="11"/>
                    <a:pt x="5" y="11"/>
                    <a:pt x="5" y="11"/>
                  </a:cubicBezTo>
                  <a:cubicBezTo>
                    <a:pt x="5" y="12"/>
                    <a:pt x="5" y="13"/>
                    <a:pt x="6" y="13"/>
                  </a:cubicBezTo>
                  <a:cubicBezTo>
                    <a:pt x="5" y="13"/>
                    <a:pt x="5" y="13"/>
                    <a:pt x="5" y="13"/>
                  </a:cubicBezTo>
                  <a:cubicBezTo>
                    <a:pt x="5" y="14"/>
                    <a:pt x="5" y="14"/>
                    <a:pt x="5" y="14"/>
                  </a:cubicBezTo>
                  <a:cubicBezTo>
                    <a:pt x="6" y="14"/>
                    <a:pt x="6" y="14"/>
                    <a:pt x="6" y="14"/>
                  </a:cubicBezTo>
                  <a:cubicBezTo>
                    <a:pt x="6" y="15"/>
                    <a:pt x="6" y="15"/>
                    <a:pt x="6" y="16"/>
                  </a:cubicBezTo>
                  <a:cubicBezTo>
                    <a:pt x="4" y="17"/>
                    <a:pt x="4" y="17"/>
                    <a:pt x="4" y="17"/>
                  </a:cubicBezTo>
                  <a:moveTo>
                    <a:pt x="6" y="12"/>
                  </a:moveTo>
                  <a:cubicBezTo>
                    <a:pt x="6" y="11"/>
                    <a:pt x="6" y="11"/>
                    <a:pt x="6" y="11"/>
                  </a:cubicBezTo>
                  <a:cubicBezTo>
                    <a:pt x="6" y="11"/>
                    <a:pt x="6" y="11"/>
                    <a:pt x="6" y="11"/>
                  </a:cubicBezTo>
                  <a:cubicBezTo>
                    <a:pt x="7" y="11"/>
                    <a:pt x="7" y="11"/>
                    <a:pt x="7" y="11"/>
                  </a:cubicBezTo>
                  <a:cubicBezTo>
                    <a:pt x="7" y="12"/>
                    <a:pt x="7" y="12"/>
                    <a:pt x="7" y="12"/>
                  </a:cubicBezTo>
                  <a:cubicBezTo>
                    <a:pt x="6" y="12"/>
                    <a:pt x="6" y="12"/>
                    <a:pt x="6" y="12"/>
                  </a:cubicBezTo>
                  <a:moveTo>
                    <a:pt x="27" y="10"/>
                  </a:moveTo>
                  <a:cubicBezTo>
                    <a:pt x="27" y="10"/>
                    <a:pt x="27" y="10"/>
                    <a:pt x="27" y="10"/>
                  </a:cubicBezTo>
                  <a:cubicBezTo>
                    <a:pt x="27" y="10"/>
                    <a:pt x="27" y="10"/>
                    <a:pt x="28" y="10"/>
                  </a:cubicBezTo>
                  <a:cubicBezTo>
                    <a:pt x="27" y="10"/>
                    <a:pt x="27" y="10"/>
                    <a:pt x="27" y="10"/>
                  </a:cubicBezTo>
                  <a:moveTo>
                    <a:pt x="28" y="9"/>
                  </a:moveTo>
                  <a:cubicBezTo>
                    <a:pt x="28" y="9"/>
                    <a:pt x="28" y="9"/>
                    <a:pt x="28" y="9"/>
                  </a:cubicBezTo>
                  <a:cubicBezTo>
                    <a:pt x="28" y="9"/>
                    <a:pt x="28" y="9"/>
                    <a:pt x="28" y="9"/>
                  </a:cubicBezTo>
                  <a:cubicBezTo>
                    <a:pt x="28" y="9"/>
                    <a:pt x="28" y="9"/>
                    <a:pt x="28" y="9"/>
                  </a:cubicBezTo>
                  <a:moveTo>
                    <a:pt x="14" y="11"/>
                  </a:moveTo>
                  <a:cubicBezTo>
                    <a:pt x="14" y="10"/>
                    <a:pt x="14" y="10"/>
                    <a:pt x="14" y="10"/>
                  </a:cubicBezTo>
                  <a:cubicBezTo>
                    <a:pt x="15" y="10"/>
                    <a:pt x="16" y="9"/>
                    <a:pt x="16" y="9"/>
                  </a:cubicBezTo>
                  <a:cubicBezTo>
                    <a:pt x="16" y="9"/>
                    <a:pt x="16" y="10"/>
                    <a:pt x="17" y="11"/>
                  </a:cubicBezTo>
                  <a:cubicBezTo>
                    <a:pt x="17" y="11"/>
                    <a:pt x="17" y="11"/>
                    <a:pt x="17" y="11"/>
                  </a:cubicBezTo>
                  <a:cubicBezTo>
                    <a:pt x="17" y="11"/>
                    <a:pt x="17" y="11"/>
                    <a:pt x="17" y="11"/>
                  </a:cubicBezTo>
                  <a:cubicBezTo>
                    <a:pt x="16" y="11"/>
                    <a:pt x="15" y="12"/>
                    <a:pt x="15" y="12"/>
                  </a:cubicBezTo>
                  <a:cubicBezTo>
                    <a:pt x="14" y="12"/>
                    <a:pt x="14" y="12"/>
                    <a:pt x="14" y="12"/>
                  </a:cubicBezTo>
                  <a:cubicBezTo>
                    <a:pt x="16" y="10"/>
                    <a:pt x="16" y="10"/>
                    <a:pt x="16" y="10"/>
                  </a:cubicBezTo>
                  <a:cubicBezTo>
                    <a:pt x="16" y="10"/>
                    <a:pt x="16" y="10"/>
                    <a:pt x="16" y="10"/>
                  </a:cubicBezTo>
                  <a:cubicBezTo>
                    <a:pt x="16" y="10"/>
                    <a:pt x="16" y="10"/>
                    <a:pt x="16" y="10"/>
                  </a:cubicBezTo>
                  <a:cubicBezTo>
                    <a:pt x="14" y="11"/>
                    <a:pt x="14" y="11"/>
                    <a:pt x="14" y="11"/>
                  </a:cubicBezTo>
                  <a:moveTo>
                    <a:pt x="27" y="19"/>
                  </a:moveTo>
                  <a:cubicBezTo>
                    <a:pt x="27" y="18"/>
                    <a:pt x="27" y="18"/>
                    <a:pt x="27" y="18"/>
                  </a:cubicBezTo>
                  <a:cubicBezTo>
                    <a:pt x="28" y="18"/>
                    <a:pt x="28" y="18"/>
                    <a:pt x="28" y="18"/>
                  </a:cubicBezTo>
                  <a:cubicBezTo>
                    <a:pt x="27" y="14"/>
                    <a:pt x="27" y="14"/>
                    <a:pt x="27" y="14"/>
                  </a:cubicBezTo>
                  <a:cubicBezTo>
                    <a:pt x="27" y="14"/>
                    <a:pt x="27" y="14"/>
                    <a:pt x="27" y="14"/>
                  </a:cubicBezTo>
                  <a:cubicBezTo>
                    <a:pt x="27" y="14"/>
                    <a:pt x="27" y="14"/>
                    <a:pt x="27" y="14"/>
                  </a:cubicBezTo>
                  <a:cubicBezTo>
                    <a:pt x="29" y="13"/>
                    <a:pt x="29" y="13"/>
                    <a:pt x="29" y="13"/>
                  </a:cubicBezTo>
                  <a:cubicBezTo>
                    <a:pt x="29" y="13"/>
                    <a:pt x="29" y="13"/>
                    <a:pt x="29" y="13"/>
                  </a:cubicBezTo>
                  <a:cubicBezTo>
                    <a:pt x="29" y="12"/>
                    <a:pt x="29" y="12"/>
                    <a:pt x="29" y="12"/>
                  </a:cubicBezTo>
                  <a:cubicBezTo>
                    <a:pt x="29" y="12"/>
                    <a:pt x="29" y="12"/>
                    <a:pt x="29" y="12"/>
                  </a:cubicBezTo>
                  <a:cubicBezTo>
                    <a:pt x="29" y="12"/>
                    <a:pt x="29" y="12"/>
                    <a:pt x="29" y="12"/>
                  </a:cubicBezTo>
                  <a:cubicBezTo>
                    <a:pt x="29" y="12"/>
                    <a:pt x="29" y="12"/>
                    <a:pt x="29" y="12"/>
                  </a:cubicBezTo>
                  <a:cubicBezTo>
                    <a:pt x="29" y="11"/>
                    <a:pt x="29" y="11"/>
                    <a:pt x="29" y="11"/>
                  </a:cubicBezTo>
                  <a:cubicBezTo>
                    <a:pt x="30" y="11"/>
                    <a:pt x="30" y="11"/>
                    <a:pt x="30" y="11"/>
                  </a:cubicBezTo>
                  <a:cubicBezTo>
                    <a:pt x="29" y="11"/>
                    <a:pt x="29" y="11"/>
                    <a:pt x="29" y="11"/>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30" y="8"/>
                  </a:cubicBezTo>
                  <a:cubicBezTo>
                    <a:pt x="31" y="9"/>
                    <a:pt x="32" y="9"/>
                    <a:pt x="32" y="9"/>
                  </a:cubicBezTo>
                  <a:cubicBezTo>
                    <a:pt x="33" y="12"/>
                    <a:pt x="35" y="18"/>
                    <a:pt x="34" y="19"/>
                  </a:cubicBezTo>
                  <a:cubicBezTo>
                    <a:pt x="34" y="20"/>
                    <a:pt x="34" y="20"/>
                    <a:pt x="34" y="20"/>
                  </a:cubicBezTo>
                  <a:cubicBezTo>
                    <a:pt x="33" y="20"/>
                    <a:pt x="33" y="20"/>
                    <a:pt x="33" y="20"/>
                  </a:cubicBezTo>
                  <a:cubicBezTo>
                    <a:pt x="29" y="23"/>
                    <a:pt x="29" y="23"/>
                    <a:pt x="29" y="23"/>
                  </a:cubicBezTo>
                  <a:cubicBezTo>
                    <a:pt x="28" y="22"/>
                    <a:pt x="28" y="22"/>
                    <a:pt x="28" y="22"/>
                  </a:cubicBezTo>
                  <a:cubicBezTo>
                    <a:pt x="32" y="20"/>
                    <a:pt x="32" y="20"/>
                    <a:pt x="32" y="20"/>
                  </a:cubicBezTo>
                  <a:cubicBezTo>
                    <a:pt x="32" y="19"/>
                    <a:pt x="32" y="19"/>
                    <a:pt x="32" y="19"/>
                  </a:cubicBezTo>
                  <a:cubicBezTo>
                    <a:pt x="31" y="19"/>
                    <a:pt x="31" y="19"/>
                    <a:pt x="31" y="19"/>
                  </a:cubicBezTo>
                  <a:cubicBezTo>
                    <a:pt x="28" y="22"/>
                    <a:pt x="28" y="22"/>
                    <a:pt x="28" y="22"/>
                  </a:cubicBezTo>
                  <a:cubicBezTo>
                    <a:pt x="28" y="22"/>
                    <a:pt x="28" y="22"/>
                    <a:pt x="28" y="22"/>
                  </a:cubicBezTo>
                  <a:cubicBezTo>
                    <a:pt x="26" y="21"/>
                    <a:pt x="26" y="21"/>
                    <a:pt x="26" y="21"/>
                  </a:cubicBezTo>
                  <a:cubicBezTo>
                    <a:pt x="27" y="21"/>
                    <a:pt x="27" y="21"/>
                    <a:pt x="27" y="21"/>
                  </a:cubicBezTo>
                  <a:cubicBezTo>
                    <a:pt x="28" y="20"/>
                    <a:pt x="29" y="19"/>
                    <a:pt x="31" y="19"/>
                  </a:cubicBezTo>
                  <a:cubicBezTo>
                    <a:pt x="31" y="19"/>
                    <a:pt x="31" y="19"/>
                    <a:pt x="31" y="19"/>
                  </a:cubicBezTo>
                  <a:cubicBezTo>
                    <a:pt x="32" y="18"/>
                    <a:pt x="32" y="18"/>
                    <a:pt x="32" y="18"/>
                  </a:cubicBezTo>
                  <a:cubicBezTo>
                    <a:pt x="32" y="18"/>
                    <a:pt x="32" y="18"/>
                    <a:pt x="32" y="18"/>
                  </a:cubicBezTo>
                  <a:cubicBezTo>
                    <a:pt x="31" y="18"/>
                    <a:pt x="31" y="18"/>
                    <a:pt x="31" y="18"/>
                  </a:cubicBezTo>
                  <a:cubicBezTo>
                    <a:pt x="31" y="18"/>
                    <a:pt x="31" y="18"/>
                    <a:pt x="31" y="18"/>
                  </a:cubicBezTo>
                  <a:cubicBezTo>
                    <a:pt x="29" y="18"/>
                    <a:pt x="28" y="19"/>
                    <a:pt x="27" y="20"/>
                  </a:cubicBezTo>
                  <a:cubicBezTo>
                    <a:pt x="26" y="21"/>
                    <a:pt x="26" y="21"/>
                    <a:pt x="26" y="21"/>
                  </a:cubicBezTo>
                  <a:cubicBezTo>
                    <a:pt x="25" y="21"/>
                    <a:pt x="25" y="21"/>
                    <a:pt x="25" y="21"/>
                  </a:cubicBezTo>
                  <a:cubicBezTo>
                    <a:pt x="25" y="21"/>
                    <a:pt x="25" y="21"/>
                    <a:pt x="25" y="21"/>
                  </a:cubicBezTo>
                  <a:cubicBezTo>
                    <a:pt x="30" y="18"/>
                    <a:pt x="30" y="18"/>
                    <a:pt x="30" y="18"/>
                  </a:cubicBezTo>
                  <a:cubicBezTo>
                    <a:pt x="30" y="17"/>
                    <a:pt x="30" y="17"/>
                    <a:pt x="30" y="17"/>
                  </a:cubicBezTo>
                  <a:cubicBezTo>
                    <a:pt x="29" y="17"/>
                    <a:pt x="29" y="17"/>
                    <a:pt x="29" y="17"/>
                  </a:cubicBezTo>
                  <a:cubicBezTo>
                    <a:pt x="27" y="19"/>
                    <a:pt x="27" y="19"/>
                    <a:pt x="27" y="19"/>
                  </a:cubicBezTo>
                  <a:moveTo>
                    <a:pt x="27" y="9"/>
                  </a:moveTo>
                  <a:cubicBezTo>
                    <a:pt x="27" y="8"/>
                    <a:pt x="27" y="8"/>
                    <a:pt x="27" y="7"/>
                  </a:cubicBezTo>
                  <a:cubicBezTo>
                    <a:pt x="28" y="8"/>
                    <a:pt x="28" y="8"/>
                    <a:pt x="29" y="8"/>
                  </a:cubicBezTo>
                  <a:cubicBezTo>
                    <a:pt x="28" y="8"/>
                    <a:pt x="27" y="9"/>
                    <a:pt x="27" y="9"/>
                  </a:cubicBezTo>
                  <a:moveTo>
                    <a:pt x="14" y="9"/>
                  </a:moveTo>
                  <a:cubicBezTo>
                    <a:pt x="14" y="8"/>
                    <a:pt x="14" y="8"/>
                    <a:pt x="14" y="8"/>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5" y="9"/>
                    <a:pt x="14" y="9"/>
                  </a:cubicBezTo>
                  <a:moveTo>
                    <a:pt x="17" y="12"/>
                  </a:moveTo>
                  <a:cubicBezTo>
                    <a:pt x="17" y="11"/>
                    <a:pt x="17" y="11"/>
                    <a:pt x="17" y="11"/>
                  </a:cubicBezTo>
                  <a:cubicBezTo>
                    <a:pt x="17" y="10"/>
                    <a:pt x="17" y="10"/>
                    <a:pt x="17" y="10"/>
                  </a:cubicBezTo>
                  <a:cubicBezTo>
                    <a:pt x="17" y="9"/>
                    <a:pt x="17" y="8"/>
                    <a:pt x="17" y="7"/>
                  </a:cubicBezTo>
                  <a:cubicBezTo>
                    <a:pt x="17" y="7"/>
                    <a:pt x="17" y="7"/>
                    <a:pt x="17" y="7"/>
                  </a:cubicBezTo>
                  <a:cubicBezTo>
                    <a:pt x="17" y="7"/>
                    <a:pt x="18" y="7"/>
                    <a:pt x="18" y="7"/>
                  </a:cubicBezTo>
                  <a:cubicBezTo>
                    <a:pt x="19" y="7"/>
                    <a:pt x="19" y="7"/>
                    <a:pt x="20" y="7"/>
                  </a:cubicBezTo>
                  <a:cubicBezTo>
                    <a:pt x="19" y="9"/>
                    <a:pt x="18" y="10"/>
                    <a:pt x="17" y="12"/>
                  </a:cubicBezTo>
                  <a:moveTo>
                    <a:pt x="14" y="7"/>
                  </a:moveTo>
                  <a:cubicBezTo>
                    <a:pt x="15" y="7"/>
                    <a:pt x="15" y="7"/>
                    <a:pt x="15" y="7"/>
                  </a:cubicBezTo>
                  <a:cubicBezTo>
                    <a:pt x="16" y="7"/>
                    <a:pt x="16" y="7"/>
                    <a:pt x="16" y="7"/>
                  </a:cubicBezTo>
                  <a:cubicBezTo>
                    <a:pt x="14" y="7"/>
                    <a:pt x="14" y="7"/>
                    <a:pt x="14" y="7"/>
                  </a:cubicBezTo>
                  <a:moveTo>
                    <a:pt x="21" y="8"/>
                  </a:moveTo>
                  <a:cubicBezTo>
                    <a:pt x="21" y="7"/>
                    <a:pt x="21" y="7"/>
                    <a:pt x="21" y="7"/>
                  </a:cubicBezTo>
                  <a:cubicBezTo>
                    <a:pt x="22" y="5"/>
                    <a:pt x="22" y="5"/>
                    <a:pt x="22" y="5"/>
                  </a:cubicBezTo>
                  <a:cubicBezTo>
                    <a:pt x="23" y="5"/>
                    <a:pt x="24" y="6"/>
                    <a:pt x="26" y="7"/>
                  </a:cubicBezTo>
                  <a:cubicBezTo>
                    <a:pt x="26" y="8"/>
                    <a:pt x="25" y="9"/>
                    <a:pt x="25" y="10"/>
                  </a:cubicBezTo>
                  <a:cubicBezTo>
                    <a:pt x="25" y="11"/>
                    <a:pt x="25" y="11"/>
                    <a:pt x="25" y="11"/>
                  </a:cubicBezTo>
                  <a:cubicBezTo>
                    <a:pt x="27" y="12"/>
                    <a:pt x="27" y="12"/>
                    <a:pt x="27" y="12"/>
                  </a:cubicBezTo>
                  <a:cubicBezTo>
                    <a:pt x="26" y="13"/>
                    <a:pt x="26" y="13"/>
                    <a:pt x="26" y="13"/>
                  </a:cubicBezTo>
                  <a:cubicBezTo>
                    <a:pt x="25" y="13"/>
                    <a:pt x="25" y="13"/>
                    <a:pt x="25" y="13"/>
                  </a:cubicBezTo>
                  <a:cubicBezTo>
                    <a:pt x="25" y="14"/>
                    <a:pt x="25" y="14"/>
                    <a:pt x="25" y="14"/>
                  </a:cubicBezTo>
                  <a:cubicBezTo>
                    <a:pt x="25" y="14"/>
                    <a:pt x="24" y="14"/>
                    <a:pt x="24" y="15"/>
                  </a:cubicBezTo>
                  <a:cubicBezTo>
                    <a:pt x="23" y="15"/>
                    <a:pt x="23" y="15"/>
                    <a:pt x="23" y="15"/>
                  </a:cubicBezTo>
                  <a:cubicBezTo>
                    <a:pt x="23" y="16"/>
                    <a:pt x="23" y="16"/>
                    <a:pt x="23" y="16"/>
                  </a:cubicBezTo>
                  <a:cubicBezTo>
                    <a:pt x="23" y="16"/>
                    <a:pt x="23" y="16"/>
                    <a:pt x="23" y="16"/>
                  </a:cubicBezTo>
                  <a:cubicBezTo>
                    <a:pt x="23" y="17"/>
                    <a:pt x="23" y="17"/>
                    <a:pt x="23" y="18"/>
                  </a:cubicBezTo>
                  <a:cubicBezTo>
                    <a:pt x="23" y="18"/>
                    <a:pt x="23" y="18"/>
                    <a:pt x="23" y="18"/>
                  </a:cubicBezTo>
                  <a:cubicBezTo>
                    <a:pt x="22" y="18"/>
                    <a:pt x="22" y="18"/>
                    <a:pt x="22" y="18"/>
                  </a:cubicBezTo>
                  <a:cubicBezTo>
                    <a:pt x="23" y="19"/>
                    <a:pt x="23" y="19"/>
                    <a:pt x="23" y="19"/>
                  </a:cubicBezTo>
                  <a:cubicBezTo>
                    <a:pt x="22" y="19"/>
                    <a:pt x="22" y="19"/>
                    <a:pt x="22" y="19"/>
                  </a:cubicBezTo>
                  <a:cubicBezTo>
                    <a:pt x="18" y="22"/>
                    <a:pt x="18" y="22"/>
                    <a:pt x="18" y="22"/>
                  </a:cubicBezTo>
                  <a:cubicBezTo>
                    <a:pt x="18" y="22"/>
                    <a:pt x="18" y="22"/>
                    <a:pt x="18" y="22"/>
                  </a:cubicBezTo>
                  <a:cubicBezTo>
                    <a:pt x="18" y="22"/>
                    <a:pt x="18" y="22"/>
                    <a:pt x="18" y="22"/>
                  </a:cubicBezTo>
                  <a:cubicBezTo>
                    <a:pt x="18" y="22"/>
                    <a:pt x="18" y="22"/>
                    <a:pt x="17" y="22"/>
                  </a:cubicBezTo>
                  <a:cubicBezTo>
                    <a:pt x="17" y="22"/>
                    <a:pt x="16" y="22"/>
                    <a:pt x="16" y="22"/>
                  </a:cubicBezTo>
                  <a:cubicBezTo>
                    <a:pt x="15" y="23"/>
                    <a:pt x="15" y="23"/>
                    <a:pt x="14" y="24"/>
                  </a:cubicBezTo>
                  <a:cubicBezTo>
                    <a:pt x="12" y="26"/>
                    <a:pt x="12" y="26"/>
                    <a:pt x="12" y="26"/>
                  </a:cubicBezTo>
                  <a:cubicBezTo>
                    <a:pt x="12" y="27"/>
                    <a:pt x="12" y="27"/>
                    <a:pt x="12" y="27"/>
                  </a:cubicBezTo>
                  <a:cubicBezTo>
                    <a:pt x="13" y="28"/>
                    <a:pt x="13" y="28"/>
                    <a:pt x="13" y="28"/>
                  </a:cubicBezTo>
                  <a:cubicBezTo>
                    <a:pt x="13" y="27"/>
                    <a:pt x="13" y="27"/>
                    <a:pt x="13" y="27"/>
                  </a:cubicBezTo>
                  <a:cubicBezTo>
                    <a:pt x="15" y="25"/>
                    <a:pt x="15" y="25"/>
                    <a:pt x="15" y="25"/>
                  </a:cubicBezTo>
                  <a:cubicBezTo>
                    <a:pt x="16" y="24"/>
                    <a:pt x="16" y="24"/>
                    <a:pt x="17" y="24"/>
                  </a:cubicBezTo>
                  <a:cubicBezTo>
                    <a:pt x="17" y="23"/>
                    <a:pt x="17" y="23"/>
                    <a:pt x="17" y="23"/>
                  </a:cubicBezTo>
                  <a:cubicBezTo>
                    <a:pt x="17" y="23"/>
                    <a:pt x="18" y="24"/>
                    <a:pt x="18" y="24"/>
                  </a:cubicBezTo>
                  <a:cubicBezTo>
                    <a:pt x="18" y="24"/>
                    <a:pt x="18" y="24"/>
                    <a:pt x="18" y="24"/>
                  </a:cubicBezTo>
                  <a:cubicBezTo>
                    <a:pt x="19" y="24"/>
                    <a:pt x="19" y="24"/>
                    <a:pt x="19" y="24"/>
                  </a:cubicBezTo>
                  <a:cubicBezTo>
                    <a:pt x="19" y="24"/>
                    <a:pt x="20" y="23"/>
                    <a:pt x="20" y="23"/>
                  </a:cubicBezTo>
                  <a:cubicBezTo>
                    <a:pt x="20" y="22"/>
                    <a:pt x="21" y="22"/>
                    <a:pt x="21" y="22"/>
                  </a:cubicBezTo>
                  <a:cubicBezTo>
                    <a:pt x="22" y="21"/>
                    <a:pt x="22" y="21"/>
                    <a:pt x="23" y="21"/>
                  </a:cubicBezTo>
                  <a:cubicBezTo>
                    <a:pt x="23" y="21"/>
                    <a:pt x="24" y="21"/>
                    <a:pt x="24" y="22"/>
                  </a:cubicBezTo>
                  <a:cubicBezTo>
                    <a:pt x="24" y="22"/>
                    <a:pt x="24" y="22"/>
                    <a:pt x="24" y="22"/>
                  </a:cubicBezTo>
                  <a:cubicBezTo>
                    <a:pt x="25" y="22"/>
                    <a:pt x="25" y="22"/>
                    <a:pt x="25" y="22"/>
                  </a:cubicBezTo>
                  <a:cubicBezTo>
                    <a:pt x="29" y="24"/>
                    <a:pt x="29" y="24"/>
                    <a:pt x="29" y="24"/>
                  </a:cubicBezTo>
                  <a:cubicBezTo>
                    <a:pt x="30" y="24"/>
                    <a:pt x="30" y="24"/>
                    <a:pt x="30" y="24"/>
                  </a:cubicBezTo>
                  <a:cubicBezTo>
                    <a:pt x="30" y="24"/>
                    <a:pt x="31" y="24"/>
                    <a:pt x="31" y="24"/>
                  </a:cubicBezTo>
                  <a:cubicBezTo>
                    <a:pt x="32" y="23"/>
                    <a:pt x="34" y="22"/>
                    <a:pt x="35" y="20"/>
                  </a:cubicBezTo>
                  <a:cubicBezTo>
                    <a:pt x="36" y="20"/>
                    <a:pt x="38" y="21"/>
                    <a:pt x="39" y="21"/>
                  </a:cubicBezTo>
                  <a:cubicBezTo>
                    <a:pt x="38" y="21"/>
                    <a:pt x="38" y="21"/>
                    <a:pt x="38" y="21"/>
                  </a:cubicBezTo>
                  <a:cubicBezTo>
                    <a:pt x="37" y="22"/>
                    <a:pt x="37" y="23"/>
                    <a:pt x="36" y="24"/>
                  </a:cubicBezTo>
                  <a:cubicBezTo>
                    <a:pt x="35" y="25"/>
                    <a:pt x="35" y="25"/>
                    <a:pt x="34" y="25"/>
                  </a:cubicBezTo>
                  <a:cubicBezTo>
                    <a:pt x="34" y="26"/>
                    <a:pt x="33" y="26"/>
                    <a:pt x="33" y="26"/>
                  </a:cubicBezTo>
                  <a:cubicBezTo>
                    <a:pt x="30" y="26"/>
                    <a:pt x="30" y="26"/>
                    <a:pt x="30" y="26"/>
                  </a:cubicBezTo>
                  <a:cubicBezTo>
                    <a:pt x="29" y="26"/>
                    <a:pt x="29" y="26"/>
                    <a:pt x="29" y="26"/>
                  </a:cubicBezTo>
                  <a:cubicBezTo>
                    <a:pt x="28" y="27"/>
                    <a:pt x="28" y="27"/>
                    <a:pt x="28" y="28"/>
                  </a:cubicBezTo>
                  <a:cubicBezTo>
                    <a:pt x="28" y="27"/>
                    <a:pt x="28" y="27"/>
                    <a:pt x="28" y="27"/>
                  </a:cubicBezTo>
                  <a:cubicBezTo>
                    <a:pt x="27" y="27"/>
                    <a:pt x="27" y="27"/>
                    <a:pt x="27" y="27"/>
                  </a:cubicBezTo>
                  <a:cubicBezTo>
                    <a:pt x="25" y="28"/>
                    <a:pt x="24" y="29"/>
                    <a:pt x="23" y="31"/>
                  </a:cubicBezTo>
                  <a:cubicBezTo>
                    <a:pt x="22" y="31"/>
                    <a:pt x="22" y="32"/>
                    <a:pt x="21" y="33"/>
                  </a:cubicBezTo>
                  <a:cubicBezTo>
                    <a:pt x="21" y="34"/>
                    <a:pt x="21" y="34"/>
                    <a:pt x="21" y="34"/>
                  </a:cubicBezTo>
                  <a:cubicBezTo>
                    <a:pt x="21" y="35"/>
                    <a:pt x="21" y="35"/>
                    <a:pt x="21" y="35"/>
                  </a:cubicBezTo>
                  <a:cubicBezTo>
                    <a:pt x="21" y="35"/>
                    <a:pt x="21" y="35"/>
                    <a:pt x="21" y="35"/>
                  </a:cubicBezTo>
                  <a:cubicBezTo>
                    <a:pt x="21" y="35"/>
                    <a:pt x="21" y="35"/>
                    <a:pt x="21" y="35"/>
                  </a:cubicBezTo>
                  <a:cubicBezTo>
                    <a:pt x="21" y="36"/>
                    <a:pt x="21" y="36"/>
                    <a:pt x="21" y="36"/>
                  </a:cubicBezTo>
                  <a:cubicBezTo>
                    <a:pt x="21" y="36"/>
                    <a:pt x="21" y="36"/>
                    <a:pt x="21" y="36"/>
                  </a:cubicBezTo>
                  <a:cubicBezTo>
                    <a:pt x="21" y="37"/>
                    <a:pt x="20" y="38"/>
                    <a:pt x="19" y="39"/>
                  </a:cubicBezTo>
                  <a:cubicBezTo>
                    <a:pt x="19" y="40"/>
                    <a:pt x="19" y="40"/>
                    <a:pt x="19" y="40"/>
                  </a:cubicBezTo>
                  <a:cubicBezTo>
                    <a:pt x="18" y="42"/>
                    <a:pt x="18" y="42"/>
                    <a:pt x="18" y="42"/>
                  </a:cubicBezTo>
                  <a:cubicBezTo>
                    <a:pt x="15" y="41"/>
                    <a:pt x="13" y="40"/>
                    <a:pt x="10" y="39"/>
                  </a:cubicBezTo>
                  <a:cubicBezTo>
                    <a:pt x="11" y="37"/>
                    <a:pt x="10" y="34"/>
                    <a:pt x="9" y="32"/>
                  </a:cubicBezTo>
                  <a:cubicBezTo>
                    <a:pt x="9" y="32"/>
                    <a:pt x="9" y="32"/>
                    <a:pt x="9" y="32"/>
                  </a:cubicBezTo>
                  <a:cubicBezTo>
                    <a:pt x="9" y="32"/>
                    <a:pt x="8" y="31"/>
                    <a:pt x="8" y="31"/>
                  </a:cubicBezTo>
                  <a:cubicBezTo>
                    <a:pt x="9" y="30"/>
                    <a:pt x="9" y="30"/>
                    <a:pt x="9" y="30"/>
                  </a:cubicBezTo>
                  <a:cubicBezTo>
                    <a:pt x="9" y="29"/>
                    <a:pt x="10" y="27"/>
                    <a:pt x="11" y="26"/>
                  </a:cubicBezTo>
                  <a:cubicBezTo>
                    <a:pt x="14" y="23"/>
                    <a:pt x="14" y="23"/>
                    <a:pt x="14" y="23"/>
                  </a:cubicBezTo>
                  <a:cubicBezTo>
                    <a:pt x="15" y="23"/>
                    <a:pt x="15" y="22"/>
                    <a:pt x="15" y="22"/>
                  </a:cubicBezTo>
                  <a:cubicBezTo>
                    <a:pt x="15" y="21"/>
                    <a:pt x="15" y="21"/>
                    <a:pt x="15" y="21"/>
                  </a:cubicBezTo>
                  <a:cubicBezTo>
                    <a:pt x="15" y="21"/>
                    <a:pt x="15" y="21"/>
                    <a:pt x="15" y="21"/>
                  </a:cubicBezTo>
                  <a:cubicBezTo>
                    <a:pt x="15" y="21"/>
                    <a:pt x="15" y="21"/>
                    <a:pt x="15" y="21"/>
                  </a:cubicBezTo>
                  <a:cubicBezTo>
                    <a:pt x="16" y="19"/>
                    <a:pt x="17" y="18"/>
                    <a:pt x="18" y="16"/>
                  </a:cubicBezTo>
                  <a:cubicBezTo>
                    <a:pt x="19" y="16"/>
                    <a:pt x="19" y="16"/>
                    <a:pt x="19" y="16"/>
                  </a:cubicBezTo>
                  <a:cubicBezTo>
                    <a:pt x="19" y="15"/>
                    <a:pt x="19" y="15"/>
                    <a:pt x="19" y="15"/>
                  </a:cubicBezTo>
                  <a:cubicBezTo>
                    <a:pt x="19" y="14"/>
                    <a:pt x="18" y="13"/>
                    <a:pt x="18" y="13"/>
                  </a:cubicBezTo>
                  <a:cubicBezTo>
                    <a:pt x="18" y="13"/>
                    <a:pt x="18" y="13"/>
                    <a:pt x="18" y="13"/>
                  </a:cubicBezTo>
                  <a:cubicBezTo>
                    <a:pt x="18" y="13"/>
                    <a:pt x="18" y="13"/>
                    <a:pt x="18" y="13"/>
                  </a:cubicBezTo>
                  <a:cubicBezTo>
                    <a:pt x="19" y="11"/>
                    <a:pt x="20" y="9"/>
                    <a:pt x="20" y="7"/>
                  </a:cubicBezTo>
                  <a:cubicBezTo>
                    <a:pt x="21" y="8"/>
                    <a:pt x="21" y="8"/>
                    <a:pt x="21" y="8"/>
                  </a:cubicBezTo>
                  <a:moveTo>
                    <a:pt x="6" y="30"/>
                  </a:moveTo>
                  <a:cubicBezTo>
                    <a:pt x="3" y="29"/>
                    <a:pt x="2" y="27"/>
                    <a:pt x="2" y="25"/>
                  </a:cubicBezTo>
                  <a:cubicBezTo>
                    <a:pt x="2" y="24"/>
                    <a:pt x="2" y="24"/>
                    <a:pt x="2" y="24"/>
                  </a:cubicBezTo>
                  <a:cubicBezTo>
                    <a:pt x="2" y="23"/>
                    <a:pt x="2" y="22"/>
                    <a:pt x="2" y="21"/>
                  </a:cubicBezTo>
                  <a:cubicBezTo>
                    <a:pt x="5" y="19"/>
                    <a:pt x="5" y="19"/>
                    <a:pt x="5" y="19"/>
                  </a:cubicBezTo>
                  <a:cubicBezTo>
                    <a:pt x="5" y="19"/>
                    <a:pt x="5" y="19"/>
                    <a:pt x="5" y="19"/>
                  </a:cubicBezTo>
                  <a:cubicBezTo>
                    <a:pt x="5" y="19"/>
                    <a:pt x="5" y="19"/>
                    <a:pt x="5" y="19"/>
                  </a:cubicBezTo>
                  <a:cubicBezTo>
                    <a:pt x="7" y="17"/>
                    <a:pt x="7" y="17"/>
                    <a:pt x="7" y="17"/>
                  </a:cubicBezTo>
                  <a:cubicBezTo>
                    <a:pt x="8" y="17"/>
                    <a:pt x="8" y="16"/>
                    <a:pt x="8" y="15"/>
                  </a:cubicBezTo>
                  <a:cubicBezTo>
                    <a:pt x="9" y="15"/>
                    <a:pt x="9" y="14"/>
                    <a:pt x="9" y="14"/>
                  </a:cubicBezTo>
                  <a:cubicBezTo>
                    <a:pt x="8" y="12"/>
                    <a:pt x="8" y="11"/>
                    <a:pt x="8" y="10"/>
                  </a:cubicBezTo>
                  <a:cubicBezTo>
                    <a:pt x="9" y="7"/>
                    <a:pt x="11" y="5"/>
                    <a:pt x="13" y="2"/>
                  </a:cubicBezTo>
                  <a:cubicBezTo>
                    <a:pt x="13" y="6"/>
                    <a:pt x="13" y="6"/>
                    <a:pt x="13" y="6"/>
                  </a:cubicBezTo>
                  <a:cubicBezTo>
                    <a:pt x="13" y="6"/>
                    <a:pt x="13" y="6"/>
                    <a:pt x="13" y="6"/>
                  </a:cubicBezTo>
                  <a:cubicBezTo>
                    <a:pt x="13" y="7"/>
                    <a:pt x="13" y="9"/>
                    <a:pt x="13" y="10"/>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3" y="12"/>
                    <a:pt x="14" y="13"/>
                    <a:pt x="14" y="14"/>
                  </a:cubicBezTo>
                  <a:cubicBezTo>
                    <a:pt x="13" y="15"/>
                    <a:pt x="12" y="16"/>
                    <a:pt x="12" y="17"/>
                  </a:cubicBezTo>
                  <a:cubicBezTo>
                    <a:pt x="11" y="17"/>
                    <a:pt x="10" y="17"/>
                    <a:pt x="10" y="18"/>
                  </a:cubicBezTo>
                  <a:cubicBezTo>
                    <a:pt x="9" y="18"/>
                    <a:pt x="9" y="18"/>
                    <a:pt x="9" y="18"/>
                  </a:cubicBezTo>
                  <a:cubicBezTo>
                    <a:pt x="9" y="18"/>
                    <a:pt x="9" y="18"/>
                    <a:pt x="9" y="18"/>
                  </a:cubicBezTo>
                  <a:cubicBezTo>
                    <a:pt x="9" y="19"/>
                    <a:pt x="9" y="19"/>
                    <a:pt x="9" y="19"/>
                  </a:cubicBezTo>
                  <a:cubicBezTo>
                    <a:pt x="7" y="19"/>
                    <a:pt x="7" y="19"/>
                    <a:pt x="7" y="19"/>
                  </a:cubicBezTo>
                  <a:cubicBezTo>
                    <a:pt x="7" y="19"/>
                    <a:pt x="7" y="19"/>
                    <a:pt x="6" y="19"/>
                  </a:cubicBezTo>
                  <a:cubicBezTo>
                    <a:pt x="6" y="19"/>
                    <a:pt x="6" y="19"/>
                    <a:pt x="6" y="19"/>
                  </a:cubicBezTo>
                  <a:cubicBezTo>
                    <a:pt x="5" y="19"/>
                    <a:pt x="5" y="20"/>
                    <a:pt x="4" y="20"/>
                  </a:cubicBezTo>
                  <a:cubicBezTo>
                    <a:pt x="3" y="22"/>
                    <a:pt x="3" y="22"/>
                    <a:pt x="3" y="22"/>
                  </a:cubicBezTo>
                  <a:cubicBezTo>
                    <a:pt x="3" y="22"/>
                    <a:pt x="3" y="22"/>
                    <a:pt x="3" y="22"/>
                  </a:cubicBezTo>
                  <a:cubicBezTo>
                    <a:pt x="3" y="22"/>
                    <a:pt x="3" y="22"/>
                    <a:pt x="3" y="22"/>
                  </a:cubicBezTo>
                  <a:cubicBezTo>
                    <a:pt x="3" y="22"/>
                    <a:pt x="3" y="22"/>
                    <a:pt x="3" y="22"/>
                  </a:cubicBezTo>
                  <a:cubicBezTo>
                    <a:pt x="5" y="20"/>
                    <a:pt x="5" y="20"/>
                    <a:pt x="5" y="20"/>
                  </a:cubicBezTo>
                  <a:cubicBezTo>
                    <a:pt x="5" y="20"/>
                    <a:pt x="6" y="20"/>
                    <a:pt x="6" y="20"/>
                  </a:cubicBezTo>
                  <a:cubicBezTo>
                    <a:pt x="7" y="20"/>
                    <a:pt x="7" y="20"/>
                    <a:pt x="7" y="20"/>
                  </a:cubicBezTo>
                  <a:cubicBezTo>
                    <a:pt x="7" y="20"/>
                    <a:pt x="7" y="20"/>
                    <a:pt x="7" y="20"/>
                  </a:cubicBezTo>
                  <a:cubicBezTo>
                    <a:pt x="9" y="19"/>
                    <a:pt x="9" y="19"/>
                    <a:pt x="9" y="19"/>
                  </a:cubicBezTo>
                  <a:cubicBezTo>
                    <a:pt x="9" y="19"/>
                    <a:pt x="9" y="19"/>
                    <a:pt x="9" y="19"/>
                  </a:cubicBezTo>
                  <a:cubicBezTo>
                    <a:pt x="10" y="19"/>
                    <a:pt x="10" y="19"/>
                    <a:pt x="10" y="19"/>
                  </a:cubicBezTo>
                  <a:cubicBezTo>
                    <a:pt x="11" y="19"/>
                    <a:pt x="11" y="18"/>
                    <a:pt x="12" y="18"/>
                  </a:cubicBezTo>
                  <a:cubicBezTo>
                    <a:pt x="12" y="18"/>
                    <a:pt x="12" y="18"/>
                    <a:pt x="12" y="18"/>
                  </a:cubicBezTo>
                  <a:cubicBezTo>
                    <a:pt x="13" y="18"/>
                    <a:pt x="13" y="18"/>
                    <a:pt x="13" y="18"/>
                  </a:cubicBezTo>
                  <a:cubicBezTo>
                    <a:pt x="13" y="17"/>
                    <a:pt x="14" y="16"/>
                    <a:pt x="15" y="15"/>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5" y="17"/>
                    <a:pt x="14" y="18"/>
                    <a:pt x="14" y="19"/>
                  </a:cubicBezTo>
                  <a:cubicBezTo>
                    <a:pt x="14" y="20"/>
                    <a:pt x="14" y="20"/>
                    <a:pt x="14" y="20"/>
                  </a:cubicBezTo>
                  <a:cubicBezTo>
                    <a:pt x="14" y="21"/>
                    <a:pt x="14" y="21"/>
                    <a:pt x="14" y="21"/>
                  </a:cubicBezTo>
                  <a:cubicBezTo>
                    <a:pt x="14" y="21"/>
                    <a:pt x="14" y="21"/>
                    <a:pt x="14" y="21"/>
                  </a:cubicBezTo>
                  <a:cubicBezTo>
                    <a:pt x="14" y="21"/>
                    <a:pt x="14" y="21"/>
                    <a:pt x="14" y="21"/>
                  </a:cubicBezTo>
                  <a:cubicBezTo>
                    <a:pt x="13" y="22"/>
                    <a:pt x="13" y="22"/>
                    <a:pt x="13" y="22"/>
                  </a:cubicBezTo>
                  <a:cubicBezTo>
                    <a:pt x="10" y="25"/>
                    <a:pt x="10" y="25"/>
                    <a:pt x="10" y="25"/>
                  </a:cubicBezTo>
                  <a:cubicBezTo>
                    <a:pt x="9" y="26"/>
                    <a:pt x="8" y="27"/>
                    <a:pt x="7" y="29"/>
                  </a:cubicBezTo>
                  <a:cubicBezTo>
                    <a:pt x="7" y="29"/>
                    <a:pt x="6" y="30"/>
                    <a:pt x="6" y="30"/>
                  </a:cubicBezTo>
                  <a:moveTo>
                    <a:pt x="14" y="0"/>
                  </a:moveTo>
                  <a:cubicBezTo>
                    <a:pt x="13" y="0"/>
                    <a:pt x="13" y="0"/>
                    <a:pt x="13" y="0"/>
                  </a:cubicBezTo>
                  <a:cubicBezTo>
                    <a:pt x="10" y="3"/>
                    <a:pt x="8" y="6"/>
                    <a:pt x="7" y="10"/>
                  </a:cubicBezTo>
                  <a:cubicBezTo>
                    <a:pt x="7" y="10"/>
                    <a:pt x="7" y="10"/>
                    <a:pt x="7" y="10"/>
                  </a:cubicBezTo>
                  <a:cubicBezTo>
                    <a:pt x="6" y="9"/>
                    <a:pt x="6" y="9"/>
                    <a:pt x="6" y="9"/>
                  </a:cubicBezTo>
                  <a:cubicBezTo>
                    <a:pt x="5" y="10"/>
                    <a:pt x="5" y="10"/>
                    <a:pt x="5" y="10"/>
                  </a:cubicBezTo>
                  <a:cubicBezTo>
                    <a:pt x="4" y="12"/>
                    <a:pt x="2" y="14"/>
                    <a:pt x="1" y="16"/>
                  </a:cubicBezTo>
                  <a:cubicBezTo>
                    <a:pt x="1" y="16"/>
                    <a:pt x="1" y="16"/>
                    <a:pt x="1" y="16"/>
                  </a:cubicBezTo>
                  <a:cubicBezTo>
                    <a:pt x="1" y="17"/>
                    <a:pt x="1" y="17"/>
                    <a:pt x="1" y="17"/>
                  </a:cubicBezTo>
                  <a:cubicBezTo>
                    <a:pt x="2" y="17"/>
                    <a:pt x="3" y="18"/>
                    <a:pt x="3" y="18"/>
                  </a:cubicBezTo>
                  <a:cubicBezTo>
                    <a:pt x="0" y="21"/>
                    <a:pt x="0" y="21"/>
                    <a:pt x="0" y="21"/>
                  </a:cubicBezTo>
                  <a:cubicBezTo>
                    <a:pt x="0" y="22"/>
                    <a:pt x="0" y="22"/>
                    <a:pt x="0" y="22"/>
                  </a:cubicBezTo>
                  <a:cubicBezTo>
                    <a:pt x="1" y="22"/>
                    <a:pt x="1" y="23"/>
                    <a:pt x="1" y="24"/>
                  </a:cubicBezTo>
                  <a:cubicBezTo>
                    <a:pt x="1" y="25"/>
                    <a:pt x="1" y="25"/>
                    <a:pt x="1" y="25"/>
                  </a:cubicBezTo>
                  <a:cubicBezTo>
                    <a:pt x="1" y="28"/>
                    <a:pt x="3" y="31"/>
                    <a:pt x="6" y="32"/>
                  </a:cubicBezTo>
                  <a:cubicBezTo>
                    <a:pt x="6" y="33"/>
                    <a:pt x="6" y="34"/>
                    <a:pt x="6" y="35"/>
                  </a:cubicBezTo>
                  <a:cubicBezTo>
                    <a:pt x="6" y="35"/>
                    <a:pt x="6" y="35"/>
                    <a:pt x="6" y="35"/>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9"/>
                  </a:cubicBezTo>
                  <a:cubicBezTo>
                    <a:pt x="8" y="39"/>
                    <a:pt x="8" y="39"/>
                    <a:pt x="8" y="39"/>
                  </a:cubicBezTo>
                  <a:cubicBezTo>
                    <a:pt x="8" y="40"/>
                    <a:pt x="8" y="40"/>
                    <a:pt x="8" y="40"/>
                  </a:cubicBezTo>
                  <a:cubicBezTo>
                    <a:pt x="9" y="40"/>
                    <a:pt x="9" y="40"/>
                    <a:pt x="9" y="40"/>
                  </a:cubicBezTo>
                  <a:cubicBezTo>
                    <a:pt x="12" y="41"/>
                    <a:pt x="15" y="42"/>
                    <a:pt x="18" y="44"/>
                  </a:cubicBezTo>
                  <a:cubicBezTo>
                    <a:pt x="18" y="44"/>
                    <a:pt x="18" y="44"/>
                    <a:pt x="18" y="44"/>
                  </a:cubicBezTo>
                  <a:cubicBezTo>
                    <a:pt x="18" y="44"/>
                    <a:pt x="18" y="44"/>
                    <a:pt x="18" y="44"/>
                  </a:cubicBezTo>
                  <a:cubicBezTo>
                    <a:pt x="19" y="43"/>
                    <a:pt x="19" y="43"/>
                    <a:pt x="19" y="43"/>
                  </a:cubicBezTo>
                  <a:cubicBezTo>
                    <a:pt x="21" y="40"/>
                    <a:pt x="21" y="40"/>
                    <a:pt x="21" y="40"/>
                  </a:cubicBezTo>
                  <a:cubicBezTo>
                    <a:pt x="21" y="40"/>
                    <a:pt x="21" y="40"/>
                    <a:pt x="21" y="40"/>
                  </a:cubicBezTo>
                  <a:cubicBezTo>
                    <a:pt x="23" y="40"/>
                    <a:pt x="25" y="41"/>
                    <a:pt x="27" y="41"/>
                  </a:cubicBezTo>
                  <a:cubicBezTo>
                    <a:pt x="27" y="41"/>
                    <a:pt x="27" y="41"/>
                    <a:pt x="27" y="41"/>
                  </a:cubicBezTo>
                  <a:cubicBezTo>
                    <a:pt x="28" y="42"/>
                    <a:pt x="28" y="42"/>
                    <a:pt x="28" y="42"/>
                  </a:cubicBezTo>
                  <a:cubicBezTo>
                    <a:pt x="28" y="41"/>
                    <a:pt x="28" y="41"/>
                    <a:pt x="28" y="41"/>
                  </a:cubicBezTo>
                  <a:cubicBezTo>
                    <a:pt x="28" y="41"/>
                    <a:pt x="28" y="41"/>
                    <a:pt x="28" y="41"/>
                  </a:cubicBezTo>
                  <a:cubicBezTo>
                    <a:pt x="28" y="41"/>
                    <a:pt x="28" y="41"/>
                    <a:pt x="28" y="41"/>
                  </a:cubicBezTo>
                  <a:cubicBezTo>
                    <a:pt x="35" y="37"/>
                    <a:pt x="35" y="37"/>
                    <a:pt x="35" y="37"/>
                  </a:cubicBezTo>
                  <a:cubicBezTo>
                    <a:pt x="35" y="36"/>
                    <a:pt x="35" y="36"/>
                    <a:pt x="35" y="36"/>
                  </a:cubicBezTo>
                  <a:cubicBezTo>
                    <a:pt x="34" y="35"/>
                    <a:pt x="34" y="35"/>
                    <a:pt x="34" y="35"/>
                  </a:cubicBezTo>
                  <a:cubicBezTo>
                    <a:pt x="34" y="35"/>
                    <a:pt x="34" y="35"/>
                    <a:pt x="34" y="35"/>
                  </a:cubicBezTo>
                  <a:cubicBezTo>
                    <a:pt x="34" y="35"/>
                    <a:pt x="34" y="35"/>
                    <a:pt x="34" y="35"/>
                  </a:cubicBezTo>
                  <a:cubicBezTo>
                    <a:pt x="35" y="34"/>
                    <a:pt x="35" y="34"/>
                    <a:pt x="35" y="34"/>
                  </a:cubicBezTo>
                  <a:cubicBezTo>
                    <a:pt x="36" y="34"/>
                    <a:pt x="36" y="34"/>
                    <a:pt x="36" y="34"/>
                  </a:cubicBezTo>
                  <a:cubicBezTo>
                    <a:pt x="39" y="31"/>
                    <a:pt x="40" y="21"/>
                    <a:pt x="40" y="21"/>
                  </a:cubicBezTo>
                  <a:cubicBezTo>
                    <a:pt x="40" y="20"/>
                    <a:pt x="40" y="20"/>
                    <a:pt x="40" y="20"/>
                  </a:cubicBezTo>
                  <a:cubicBezTo>
                    <a:pt x="40" y="20"/>
                    <a:pt x="37" y="19"/>
                    <a:pt x="36" y="19"/>
                  </a:cubicBezTo>
                  <a:cubicBezTo>
                    <a:pt x="36" y="16"/>
                    <a:pt x="34" y="9"/>
                    <a:pt x="33" y="8"/>
                  </a:cubicBezTo>
                  <a:cubicBezTo>
                    <a:pt x="33" y="8"/>
                    <a:pt x="33" y="8"/>
                    <a:pt x="33" y="8"/>
                  </a:cubicBezTo>
                  <a:cubicBezTo>
                    <a:pt x="33" y="8"/>
                    <a:pt x="29" y="7"/>
                    <a:pt x="27" y="6"/>
                  </a:cubicBezTo>
                  <a:cubicBezTo>
                    <a:pt x="26" y="5"/>
                    <a:pt x="26" y="5"/>
                    <a:pt x="26" y="5"/>
                  </a:cubicBezTo>
                  <a:cubicBezTo>
                    <a:pt x="26" y="5"/>
                    <a:pt x="26" y="5"/>
                    <a:pt x="26" y="5"/>
                  </a:cubicBezTo>
                  <a:cubicBezTo>
                    <a:pt x="25" y="5"/>
                    <a:pt x="23" y="4"/>
                    <a:pt x="22" y="4"/>
                  </a:cubicBezTo>
                  <a:cubicBezTo>
                    <a:pt x="21" y="4"/>
                    <a:pt x="21" y="4"/>
                    <a:pt x="21" y="4"/>
                  </a:cubicBezTo>
                  <a:cubicBezTo>
                    <a:pt x="20" y="6"/>
                    <a:pt x="20" y="6"/>
                    <a:pt x="20" y="6"/>
                  </a:cubicBezTo>
                  <a:cubicBezTo>
                    <a:pt x="20" y="5"/>
                    <a:pt x="19" y="5"/>
                    <a:pt x="18" y="5"/>
                  </a:cubicBezTo>
                  <a:cubicBezTo>
                    <a:pt x="18" y="5"/>
                    <a:pt x="17" y="5"/>
                    <a:pt x="17" y="6"/>
                  </a:cubicBezTo>
                  <a:cubicBezTo>
                    <a:pt x="16" y="5"/>
                    <a:pt x="15" y="5"/>
                    <a:pt x="15" y="5"/>
                  </a:cubicBezTo>
                  <a:cubicBezTo>
                    <a:pt x="14" y="1"/>
                    <a:pt x="14" y="1"/>
                    <a:pt x="14" y="1"/>
                  </a:cubicBezTo>
                  <a:cubicBezTo>
                    <a:pt x="14" y="0"/>
                    <a:pt x="14" y="0"/>
                    <a:pt x="1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14" name="Freeform 200"/>
            <p:cNvSpPr>
              <a:spLocks noEditPoints="1"/>
            </p:cNvSpPr>
            <p:nvPr/>
          </p:nvSpPr>
          <p:spPr bwMode="auto">
            <a:xfrm>
              <a:off x="4274" y="2091"/>
              <a:ext cx="53" cy="60"/>
            </a:xfrm>
            <a:custGeom>
              <a:gdLst>
                <a:gd fmla="*/ 16 w 22" name="T0"/>
                <a:gd fmla="*/ 15 h 25" name="T1"/>
                <a:gd fmla="*/ 14 w 22" name="T2"/>
                <a:gd fmla="*/ 16 h 25" name="T3"/>
                <a:gd fmla="*/ 8 w 22" name="T4"/>
                <a:gd fmla="*/ 14 h 25" name="T5"/>
                <a:gd fmla="*/ 1 w 22" name="T6"/>
                <a:gd fmla="*/ 24 h 25" name="T7"/>
                <a:gd fmla="*/ 18 w 22" name="T8"/>
                <a:gd fmla="*/ 11 h 25" name="T9"/>
                <a:gd fmla="*/ 17 w 22" name="T10"/>
                <a:gd fmla="*/ 11 h 25" name="T11"/>
                <a:gd fmla="*/ 17 w 22" name="T12"/>
                <a:gd fmla="*/ 11 h 25" name="T13"/>
                <a:gd fmla="*/ 8 w 22" name="T14"/>
                <a:gd fmla="*/ 13 h 25" name="T15"/>
                <a:gd fmla="*/ 10 w 22" name="T16"/>
                <a:gd fmla="*/ 5 h 25" name="T17"/>
                <a:gd fmla="*/ 10 w 22" name="T18"/>
                <a:gd fmla="*/ 6 h 25" name="T19"/>
                <a:gd fmla="*/ 10 w 22" name="T20"/>
                <a:gd fmla="*/ 7 h 25" name="T21"/>
                <a:gd fmla="*/ 15 w 22" name="T22"/>
                <a:gd fmla="*/ 13 h 25" name="T23"/>
                <a:gd fmla="*/ 16 w 22" name="T24"/>
                <a:gd fmla="*/ 13 h 25" name="T25"/>
                <a:gd fmla="*/ 18 w 22" name="T26"/>
                <a:gd fmla="*/ 12 h 25" name="T27"/>
                <a:gd fmla="*/ 15 w 22" name="T28"/>
                <a:gd fmla="*/ 14 h 25" name="T29"/>
                <a:gd fmla="*/ 18 w 22" name="T30"/>
                <a:gd fmla="*/ 14 h 25" name="T31"/>
                <a:gd fmla="*/ 14 w 22" name="T32"/>
                <a:gd fmla="*/ 14 h 25" name="T33"/>
                <a:gd fmla="*/ 17 w 22" name="T34"/>
                <a:gd fmla="*/ 15 h 25" name="T35"/>
                <a:gd fmla="*/ 16 w 22" name="T36"/>
                <a:gd fmla="*/ 15 h 25" name="T37"/>
                <a:gd fmla="*/ 13 w 22" name="T38"/>
                <a:gd fmla="*/ 16 h 25" name="T39"/>
                <a:gd fmla="*/ 11 w 22" name="T40"/>
                <a:gd fmla="*/ 11 h 25" name="T41"/>
                <a:gd fmla="*/ 14 w 22" name="T42"/>
                <a:gd fmla="*/ 3 h 25" name="T43"/>
                <a:gd fmla="*/ 19 w 22" name="T44"/>
                <a:gd fmla="*/ 6 h 25" name="T45"/>
                <a:gd fmla="*/ 19 w 22" name="T46"/>
                <a:gd fmla="*/ 7 h 25" name="T47"/>
                <a:gd fmla="*/ 17 w 22" name="T48"/>
                <a:gd fmla="*/ 7 h 25" name="T49"/>
                <a:gd fmla="*/ 19 w 22" name="T50"/>
                <a:gd fmla="*/ 7 h 25" name="T51"/>
                <a:gd fmla="*/ 16 w 22" name="T52"/>
                <a:gd fmla="*/ 7 h 25" name="T53"/>
                <a:gd fmla="*/ 18 w 22" name="T54"/>
                <a:gd fmla="*/ 9 h 25" name="T55"/>
                <a:gd fmla="*/ 16 w 22" name="T56"/>
                <a:gd fmla="*/ 8 h 25" name="T57"/>
                <a:gd fmla="*/ 17 w 22" name="T58"/>
                <a:gd fmla="*/ 9 h 25" name="T59"/>
                <a:gd fmla="*/ 15 w 22" name="T60"/>
                <a:gd fmla="*/ 9 h 25" name="T61"/>
                <a:gd fmla="*/ 17 w 22" name="T62"/>
                <a:gd fmla="*/ 10 h 25" name="T63"/>
                <a:gd fmla="*/ 15 w 22" name="T64"/>
                <a:gd fmla="*/ 10 h 25" name="T65"/>
                <a:gd fmla="*/ 14 w 22" name="T66"/>
                <a:gd fmla="*/ 11 h 25" name="T67"/>
                <a:gd fmla="*/ 16 w 22" name="T68"/>
                <a:gd fmla="*/ 11 h 25" name="T69"/>
                <a:gd fmla="*/ 14 w 22" name="T70"/>
                <a:gd fmla="*/ 11 h 25" name="T71"/>
                <a:gd fmla="*/ 14 w 22" name="T72"/>
                <a:gd fmla="*/ 12 h 25" name="T73"/>
                <a:gd fmla="*/ 15 w 22" name="T74"/>
                <a:gd fmla="*/ 3 h 25" name="T75"/>
                <a:gd fmla="*/ 20 w 22" name="T76"/>
                <a:gd fmla="*/ 2 h 25" name="T77"/>
                <a:gd fmla="*/ 19 w 22" name="T78"/>
                <a:gd fmla="*/ 5 h 25" name="T79"/>
                <a:gd fmla="*/ 14 w 22" name="T80"/>
                <a:gd fmla="*/ 0 h 25" name="T81"/>
                <a:gd fmla="*/ 11 w 22" name="T82"/>
                <a:gd fmla="*/ 4 h 25" name="T83"/>
                <a:gd fmla="*/ 6 w 22" name="T84"/>
                <a:gd fmla="*/ 9 h 25" name="T85"/>
                <a:gd fmla="*/ 1 w 22" name="T86"/>
                <a:gd fmla="*/ 21 h 25" name="T87"/>
                <a:gd fmla="*/ 0 w 22" name="T88"/>
                <a:gd fmla="*/ 25 h 25" name="T89"/>
                <a:gd fmla="*/ 4 w 22" name="T90"/>
                <a:gd fmla="*/ 23 h 25" name="T91"/>
                <a:gd fmla="*/ 12 w 22" name="T92"/>
                <a:gd fmla="*/ 17 h 25" name="T93"/>
                <a:gd fmla="*/ 19 w 22" name="T94"/>
                <a:gd fmla="*/ 9 h 25" name="T95"/>
                <a:gd fmla="*/ 21 w 22" name="T96"/>
                <a:gd fmla="*/ 5 h 25" name="T97"/>
                <a:gd fmla="*/ 16 w 22" name="T98"/>
                <a:gd fmla="*/ 0 h 2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5" w="22">
                  <a:moveTo>
                    <a:pt x="14" y="16"/>
                  </a:moveTo>
                  <a:cubicBezTo>
                    <a:pt x="13" y="16"/>
                    <a:pt x="13" y="16"/>
                    <a:pt x="13" y="16"/>
                  </a:cubicBezTo>
                  <a:cubicBezTo>
                    <a:pt x="14" y="16"/>
                    <a:pt x="16" y="15"/>
                    <a:pt x="16" y="15"/>
                  </a:cubicBezTo>
                  <a:cubicBezTo>
                    <a:pt x="16" y="16"/>
                    <a:pt x="15" y="16"/>
                    <a:pt x="15" y="16"/>
                  </a:cubicBezTo>
                  <a:cubicBezTo>
                    <a:pt x="15" y="16"/>
                    <a:pt x="15" y="16"/>
                    <a:pt x="15" y="16"/>
                  </a:cubicBezTo>
                  <a:cubicBezTo>
                    <a:pt x="14" y="16"/>
                    <a:pt x="14" y="16"/>
                    <a:pt x="14" y="16"/>
                  </a:cubicBezTo>
                  <a:moveTo>
                    <a:pt x="1" y="24"/>
                  </a:moveTo>
                  <a:cubicBezTo>
                    <a:pt x="1" y="23"/>
                    <a:pt x="2" y="22"/>
                    <a:pt x="2" y="21"/>
                  </a:cubicBezTo>
                  <a:cubicBezTo>
                    <a:pt x="2" y="21"/>
                    <a:pt x="6" y="17"/>
                    <a:pt x="8" y="14"/>
                  </a:cubicBezTo>
                  <a:cubicBezTo>
                    <a:pt x="8" y="15"/>
                    <a:pt x="9" y="15"/>
                    <a:pt x="9" y="15"/>
                  </a:cubicBezTo>
                  <a:cubicBezTo>
                    <a:pt x="3" y="23"/>
                    <a:pt x="3" y="23"/>
                    <a:pt x="3" y="23"/>
                  </a:cubicBezTo>
                  <a:cubicBezTo>
                    <a:pt x="1" y="24"/>
                    <a:pt x="1" y="24"/>
                    <a:pt x="1" y="24"/>
                  </a:cubicBezTo>
                  <a:moveTo>
                    <a:pt x="18" y="11"/>
                  </a:moveTo>
                  <a:cubicBezTo>
                    <a:pt x="18" y="11"/>
                    <a:pt x="18" y="11"/>
                    <a:pt x="18" y="11"/>
                  </a:cubicBezTo>
                  <a:cubicBezTo>
                    <a:pt x="18" y="11"/>
                    <a:pt x="18" y="11"/>
                    <a:pt x="18" y="11"/>
                  </a:cubicBezTo>
                  <a:cubicBezTo>
                    <a:pt x="18" y="11"/>
                    <a:pt x="18" y="11"/>
                    <a:pt x="18" y="11"/>
                  </a:cubicBezTo>
                  <a:cubicBezTo>
                    <a:pt x="18" y="11"/>
                    <a:pt x="18" y="11"/>
                    <a:pt x="18" y="11"/>
                  </a:cubicBezTo>
                  <a:moveTo>
                    <a:pt x="17" y="11"/>
                  </a:moveTo>
                  <a:cubicBezTo>
                    <a:pt x="18" y="10"/>
                    <a:pt x="18" y="10"/>
                    <a:pt x="18" y="10"/>
                  </a:cubicBezTo>
                  <a:cubicBezTo>
                    <a:pt x="18" y="10"/>
                    <a:pt x="18" y="10"/>
                    <a:pt x="18" y="10"/>
                  </a:cubicBezTo>
                  <a:cubicBezTo>
                    <a:pt x="17" y="11"/>
                    <a:pt x="17" y="11"/>
                    <a:pt x="17" y="11"/>
                  </a:cubicBezTo>
                  <a:moveTo>
                    <a:pt x="13" y="16"/>
                  </a:moveTo>
                  <a:cubicBezTo>
                    <a:pt x="13" y="16"/>
                    <a:pt x="13" y="16"/>
                    <a:pt x="13" y="16"/>
                  </a:cubicBezTo>
                  <a:cubicBezTo>
                    <a:pt x="11" y="15"/>
                    <a:pt x="9" y="14"/>
                    <a:pt x="8" y="13"/>
                  </a:cubicBezTo>
                  <a:cubicBezTo>
                    <a:pt x="7" y="12"/>
                    <a:pt x="7" y="11"/>
                    <a:pt x="7" y="9"/>
                  </a:cubicBezTo>
                  <a:cubicBezTo>
                    <a:pt x="7" y="8"/>
                    <a:pt x="7" y="7"/>
                    <a:pt x="8" y="6"/>
                  </a:cubicBezTo>
                  <a:cubicBezTo>
                    <a:pt x="9" y="5"/>
                    <a:pt x="10" y="5"/>
                    <a:pt x="10" y="5"/>
                  </a:cubicBezTo>
                  <a:cubicBezTo>
                    <a:pt x="10" y="5"/>
                    <a:pt x="11" y="5"/>
                    <a:pt x="11" y="5"/>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9" y="8"/>
                    <a:pt x="9" y="10"/>
                    <a:pt x="11" y="12"/>
                  </a:cubicBezTo>
                  <a:cubicBezTo>
                    <a:pt x="11" y="12"/>
                    <a:pt x="13" y="13"/>
                    <a:pt x="14" y="13"/>
                  </a:cubicBezTo>
                  <a:cubicBezTo>
                    <a:pt x="14" y="13"/>
                    <a:pt x="15" y="13"/>
                    <a:pt x="15" y="13"/>
                  </a:cubicBezTo>
                  <a:cubicBezTo>
                    <a:pt x="15" y="13"/>
                    <a:pt x="15" y="13"/>
                    <a:pt x="15" y="13"/>
                  </a:cubicBezTo>
                  <a:cubicBezTo>
                    <a:pt x="15" y="13"/>
                    <a:pt x="15" y="13"/>
                    <a:pt x="15" y="13"/>
                  </a:cubicBezTo>
                  <a:cubicBezTo>
                    <a:pt x="16" y="13"/>
                    <a:pt x="16" y="13"/>
                    <a:pt x="16" y="13"/>
                  </a:cubicBezTo>
                  <a:cubicBezTo>
                    <a:pt x="16" y="12"/>
                    <a:pt x="17" y="12"/>
                    <a:pt x="18" y="12"/>
                  </a:cubicBezTo>
                  <a:cubicBezTo>
                    <a:pt x="18" y="12"/>
                    <a:pt x="18" y="12"/>
                    <a:pt x="18" y="12"/>
                  </a:cubicBezTo>
                  <a:cubicBezTo>
                    <a:pt x="18" y="12"/>
                    <a:pt x="18" y="12"/>
                    <a:pt x="18" y="12"/>
                  </a:cubicBezTo>
                  <a:cubicBezTo>
                    <a:pt x="17" y="13"/>
                    <a:pt x="16" y="13"/>
                    <a:pt x="15" y="13"/>
                  </a:cubicBezTo>
                  <a:cubicBezTo>
                    <a:pt x="14" y="13"/>
                    <a:pt x="14" y="13"/>
                    <a:pt x="14" y="13"/>
                  </a:cubicBezTo>
                  <a:cubicBezTo>
                    <a:pt x="15" y="14"/>
                    <a:pt x="15" y="14"/>
                    <a:pt x="15" y="14"/>
                  </a:cubicBezTo>
                  <a:cubicBezTo>
                    <a:pt x="16" y="13"/>
                    <a:pt x="17" y="13"/>
                    <a:pt x="18" y="13"/>
                  </a:cubicBezTo>
                  <a:cubicBezTo>
                    <a:pt x="18" y="13"/>
                    <a:pt x="18" y="13"/>
                    <a:pt x="18" y="13"/>
                  </a:cubicBezTo>
                  <a:cubicBezTo>
                    <a:pt x="18" y="13"/>
                    <a:pt x="18" y="13"/>
                    <a:pt x="18" y="14"/>
                  </a:cubicBezTo>
                  <a:cubicBezTo>
                    <a:pt x="18" y="13"/>
                    <a:pt x="18" y="13"/>
                    <a:pt x="18" y="13"/>
                  </a:cubicBezTo>
                  <a:cubicBezTo>
                    <a:pt x="16" y="14"/>
                    <a:pt x="15" y="14"/>
                    <a:pt x="14" y="14"/>
                  </a:cubicBezTo>
                  <a:cubicBezTo>
                    <a:pt x="14" y="14"/>
                    <a:pt x="14" y="14"/>
                    <a:pt x="14" y="14"/>
                  </a:cubicBezTo>
                  <a:cubicBezTo>
                    <a:pt x="14" y="15"/>
                    <a:pt x="14" y="15"/>
                    <a:pt x="14" y="15"/>
                  </a:cubicBezTo>
                  <a:cubicBezTo>
                    <a:pt x="15" y="15"/>
                    <a:pt x="17" y="14"/>
                    <a:pt x="18" y="14"/>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3" y="15"/>
                    <a:pt x="13" y="15"/>
                    <a:pt x="13" y="15"/>
                  </a:cubicBezTo>
                  <a:cubicBezTo>
                    <a:pt x="13" y="16"/>
                    <a:pt x="13" y="16"/>
                    <a:pt x="13" y="16"/>
                  </a:cubicBezTo>
                  <a:cubicBezTo>
                    <a:pt x="13" y="16"/>
                    <a:pt x="13" y="16"/>
                    <a:pt x="13" y="16"/>
                  </a:cubicBezTo>
                  <a:moveTo>
                    <a:pt x="14" y="12"/>
                  </a:moveTo>
                  <a:cubicBezTo>
                    <a:pt x="13" y="12"/>
                    <a:pt x="12" y="12"/>
                    <a:pt x="11" y="11"/>
                  </a:cubicBezTo>
                  <a:cubicBezTo>
                    <a:pt x="10" y="10"/>
                    <a:pt x="10" y="8"/>
                    <a:pt x="11" y="7"/>
                  </a:cubicBezTo>
                  <a:cubicBezTo>
                    <a:pt x="11" y="6"/>
                    <a:pt x="12" y="6"/>
                    <a:pt x="12" y="5"/>
                  </a:cubicBezTo>
                  <a:cubicBezTo>
                    <a:pt x="13" y="4"/>
                    <a:pt x="13" y="3"/>
                    <a:pt x="14" y="3"/>
                  </a:cubicBezTo>
                  <a:cubicBezTo>
                    <a:pt x="14" y="3"/>
                    <a:pt x="14" y="3"/>
                    <a:pt x="14" y="3"/>
                  </a:cubicBezTo>
                  <a:cubicBezTo>
                    <a:pt x="14" y="4"/>
                    <a:pt x="14" y="5"/>
                    <a:pt x="15" y="5"/>
                  </a:cubicBezTo>
                  <a:cubicBezTo>
                    <a:pt x="17" y="6"/>
                    <a:pt x="18" y="6"/>
                    <a:pt x="19" y="6"/>
                  </a:cubicBezTo>
                  <a:cubicBezTo>
                    <a:pt x="20" y="6"/>
                    <a:pt x="20" y="6"/>
                    <a:pt x="20" y="6"/>
                  </a:cubicBezTo>
                  <a:cubicBezTo>
                    <a:pt x="19" y="7"/>
                    <a:pt x="19" y="7"/>
                    <a:pt x="19" y="7"/>
                  </a:cubicBezTo>
                  <a:cubicBezTo>
                    <a:pt x="19" y="7"/>
                    <a:pt x="19" y="7"/>
                    <a:pt x="19" y="7"/>
                  </a:cubicBezTo>
                  <a:cubicBezTo>
                    <a:pt x="19" y="7"/>
                    <a:pt x="19" y="7"/>
                    <a:pt x="18" y="7"/>
                  </a:cubicBezTo>
                  <a:cubicBezTo>
                    <a:pt x="18" y="7"/>
                    <a:pt x="17" y="7"/>
                    <a:pt x="17" y="7"/>
                  </a:cubicBezTo>
                  <a:cubicBezTo>
                    <a:pt x="17" y="7"/>
                    <a:pt x="17" y="7"/>
                    <a:pt x="17" y="7"/>
                  </a:cubicBezTo>
                  <a:cubicBezTo>
                    <a:pt x="17" y="7"/>
                    <a:pt x="17" y="7"/>
                    <a:pt x="17" y="7"/>
                  </a:cubicBezTo>
                  <a:cubicBezTo>
                    <a:pt x="17" y="7"/>
                    <a:pt x="18" y="7"/>
                    <a:pt x="18" y="7"/>
                  </a:cubicBezTo>
                  <a:cubicBezTo>
                    <a:pt x="19" y="7"/>
                    <a:pt x="19" y="7"/>
                    <a:pt x="19" y="7"/>
                  </a:cubicBezTo>
                  <a:cubicBezTo>
                    <a:pt x="19" y="8"/>
                    <a:pt x="19" y="8"/>
                    <a:pt x="19" y="8"/>
                  </a:cubicBezTo>
                  <a:cubicBezTo>
                    <a:pt x="18" y="8"/>
                    <a:pt x="17" y="7"/>
                    <a:pt x="17" y="7"/>
                  </a:cubicBezTo>
                  <a:cubicBezTo>
                    <a:pt x="16" y="7"/>
                    <a:pt x="16" y="7"/>
                    <a:pt x="16" y="7"/>
                  </a:cubicBezTo>
                  <a:cubicBezTo>
                    <a:pt x="17" y="8"/>
                    <a:pt x="17" y="8"/>
                    <a:pt x="17" y="8"/>
                  </a:cubicBezTo>
                  <a:cubicBezTo>
                    <a:pt x="17" y="8"/>
                    <a:pt x="18" y="8"/>
                    <a:pt x="18" y="8"/>
                  </a:cubicBezTo>
                  <a:cubicBezTo>
                    <a:pt x="18" y="9"/>
                    <a:pt x="18" y="9"/>
                    <a:pt x="18" y="9"/>
                  </a:cubicBezTo>
                  <a:cubicBezTo>
                    <a:pt x="18" y="8"/>
                    <a:pt x="18" y="8"/>
                    <a:pt x="18" y="8"/>
                  </a:cubicBezTo>
                  <a:cubicBezTo>
                    <a:pt x="18" y="8"/>
                    <a:pt x="17" y="8"/>
                    <a:pt x="17" y="8"/>
                  </a:cubicBezTo>
                  <a:cubicBezTo>
                    <a:pt x="17" y="8"/>
                    <a:pt x="16" y="8"/>
                    <a:pt x="16" y="8"/>
                  </a:cubicBezTo>
                  <a:cubicBezTo>
                    <a:pt x="16" y="9"/>
                    <a:pt x="16" y="9"/>
                    <a:pt x="16" y="9"/>
                  </a:cubicBezTo>
                  <a:cubicBezTo>
                    <a:pt x="16" y="9"/>
                    <a:pt x="16" y="9"/>
                    <a:pt x="16" y="9"/>
                  </a:cubicBezTo>
                  <a:cubicBezTo>
                    <a:pt x="16" y="9"/>
                    <a:pt x="17" y="9"/>
                    <a:pt x="17" y="9"/>
                  </a:cubicBezTo>
                  <a:cubicBezTo>
                    <a:pt x="18" y="9"/>
                    <a:pt x="18" y="9"/>
                    <a:pt x="18" y="9"/>
                  </a:cubicBezTo>
                  <a:cubicBezTo>
                    <a:pt x="17" y="10"/>
                    <a:pt x="17" y="10"/>
                    <a:pt x="17" y="10"/>
                  </a:cubicBezTo>
                  <a:cubicBezTo>
                    <a:pt x="16" y="10"/>
                    <a:pt x="16" y="10"/>
                    <a:pt x="15" y="9"/>
                  </a:cubicBezTo>
                  <a:cubicBezTo>
                    <a:pt x="15" y="10"/>
                    <a:pt x="15" y="10"/>
                    <a:pt x="15" y="10"/>
                  </a:cubicBezTo>
                  <a:cubicBezTo>
                    <a:pt x="15" y="10"/>
                    <a:pt x="15" y="10"/>
                    <a:pt x="15" y="10"/>
                  </a:cubicBezTo>
                  <a:cubicBezTo>
                    <a:pt x="16" y="10"/>
                    <a:pt x="16" y="10"/>
                    <a:pt x="17" y="10"/>
                  </a:cubicBezTo>
                  <a:cubicBezTo>
                    <a:pt x="16" y="11"/>
                    <a:pt x="16" y="11"/>
                    <a:pt x="16" y="11"/>
                  </a:cubicBezTo>
                  <a:cubicBezTo>
                    <a:pt x="16" y="11"/>
                    <a:pt x="16" y="11"/>
                    <a:pt x="16" y="11"/>
                  </a:cubicBezTo>
                  <a:cubicBezTo>
                    <a:pt x="16" y="11"/>
                    <a:pt x="15" y="10"/>
                    <a:pt x="15" y="10"/>
                  </a:cubicBezTo>
                  <a:cubicBezTo>
                    <a:pt x="15" y="10"/>
                    <a:pt x="15" y="10"/>
                    <a:pt x="15" y="10"/>
                  </a:cubicBezTo>
                  <a:cubicBezTo>
                    <a:pt x="15" y="10"/>
                    <a:pt x="15" y="10"/>
                    <a:pt x="15" y="10"/>
                  </a:cubicBezTo>
                  <a:cubicBezTo>
                    <a:pt x="14" y="11"/>
                    <a:pt x="14" y="11"/>
                    <a:pt x="14" y="11"/>
                  </a:cubicBezTo>
                  <a:cubicBezTo>
                    <a:pt x="15" y="11"/>
                    <a:pt x="15" y="11"/>
                    <a:pt x="15" y="11"/>
                  </a:cubicBezTo>
                  <a:cubicBezTo>
                    <a:pt x="15" y="11"/>
                    <a:pt x="15" y="11"/>
                    <a:pt x="16" y="11"/>
                  </a:cubicBezTo>
                  <a:cubicBezTo>
                    <a:pt x="16" y="11"/>
                    <a:pt x="16" y="11"/>
                    <a:pt x="16" y="11"/>
                  </a:cubicBezTo>
                  <a:cubicBezTo>
                    <a:pt x="16" y="11"/>
                    <a:pt x="15" y="11"/>
                    <a:pt x="15" y="11"/>
                  </a:cubicBezTo>
                  <a:cubicBezTo>
                    <a:pt x="15" y="11"/>
                    <a:pt x="14" y="11"/>
                    <a:pt x="14" y="11"/>
                  </a:cubicBezTo>
                  <a:cubicBezTo>
                    <a:pt x="14" y="11"/>
                    <a:pt x="14" y="11"/>
                    <a:pt x="14" y="11"/>
                  </a:cubicBezTo>
                  <a:cubicBezTo>
                    <a:pt x="14" y="12"/>
                    <a:pt x="14" y="12"/>
                    <a:pt x="14" y="12"/>
                  </a:cubicBezTo>
                  <a:cubicBezTo>
                    <a:pt x="15" y="12"/>
                    <a:pt x="15" y="12"/>
                    <a:pt x="15" y="12"/>
                  </a:cubicBezTo>
                  <a:cubicBezTo>
                    <a:pt x="14" y="12"/>
                    <a:pt x="14" y="12"/>
                    <a:pt x="14" y="12"/>
                  </a:cubicBezTo>
                  <a:moveTo>
                    <a:pt x="19" y="5"/>
                  </a:moveTo>
                  <a:cubicBezTo>
                    <a:pt x="18" y="5"/>
                    <a:pt x="17" y="5"/>
                    <a:pt x="16" y="4"/>
                  </a:cubicBezTo>
                  <a:cubicBezTo>
                    <a:pt x="15" y="4"/>
                    <a:pt x="15" y="3"/>
                    <a:pt x="15" y="3"/>
                  </a:cubicBezTo>
                  <a:cubicBezTo>
                    <a:pt x="15" y="2"/>
                    <a:pt x="15" y="2"/>
                    <a:pt x="15" y="1"/>
                  </a:cubicBezTo>
                  <a:cubicBezTo>
                    <a:pt x="15" y="1"/>
                    <a:pt x="16" y="1"/>
                    <a:pt x="16" y="1"/>
                  </a:cubicBezTo>
                  <a:cubicBezTo>
                    <a:pt x="17" y="1"/>
                    <a:pt x="19" y="1"/>
                    <a:pt x="20" y="2"/>
                  </a:cubicBezTo>
                  <a:cubicBezTo>
                    <a:pt x="20" y="3"/>
                    <a:pt x="21" y="4"/>
                    <a:pt x="21" y="4"/>
                  </a:cubicBezTo>
                  <a:cubicBezTo>
                    <a:pt x="21" y="5"/>
                    <a:pt x="20" y="5"/>
                    <a:pt x="20" y="5"/>
                  </a:cubicBezTo>
                  <a:cubicBezTo>
                    <a:pt x="20" y="5"/>
                    <a:pt x="19" y="5"/>
                    <a:pt x="19" y="5"/>
                  </a:cubicBezTo>
                  <a:moveTo>
                    <a:pt x="16" y="0"/>
                  </a:moveTo>
                  <a:cubicBezTo>
                    <a:pt x="16" y="0"/>
                    <a:pt x="15" y="0"/>
                    <a:pt x="14" y="0"/>
                  </a:cubicBezTo>
                  <a:cubicBezTo>
                    <a:pt x="14" y="0"/>
                    <a:pt x="14" y="0"/>
                    <a:pt x="14" y="0"/>
                  </a:cubicBezTo>
                  <a:cubicBezTo>
                    <a:pt x="14" y="1"/>
                    <a:pt x="14" y="1"/>
                    <a:pt x="14" y="1"/>
                  </a:cubicBezTo>
                  <a:cubicBezTo>
                    <a:pt x="14" y="1"/>
                    <a:pt x="14" y="1"/>
                    <a:pt x="14" y="1"/>
                  </a:cubicBezTo>
                  <a:cubicBezTo>
                    <a:pt x="13" y="2"/>
                    <a:pt x="12" y="3"/>
                    <a:pt x="11" y="4"/>
                  </a:cubicBezTo>
                  <a:cubicBezTo>
                    <a:pt x="11" y="4"/>
                    <a:pt x="11" y="4"/>
                    <a:pt x="10" y="4"/>
                  </a:cubicBezTo>
                  <a:cubicBezTo>
                    <a:pt x="9" y="4"/>
                    <a:pt x="8" y="4"/>
                    <a:pt x="8" y="5"/>
                  </a:cubicBezTo>
                  <a:cubicBezTo>
                    <a:pt x="6" y="6"/>
                    <a:pt x="6" y="8"/>
                    <a:pt x="6" y="9"/>
                  </a:cubicBezTo>
                  <a:cubicBezTo>
                    <a:pt x="6" y="11"/>
                    <a:pt x="6" y="12"/>
                    <a:pt x="7" y="14"/>
                  </a:cubicBezTo>
                  <a:cubicBezTo>
                    <a:pt x="5" y="17"/>
                    <a:pt x="1" y="21"/>
                    <a:pt x="1" y="21"/>
                  </a:cubicBezTo>
                  <a:cubicBezTo>
                    <a:pt x="1" y="21"/>
                    <a:pt x="1" y="21"/>
                    <a:pt x="1" y="21"/>
                  </a:cubicBezTo>
                  <a:cubicBezTo>
                    <a:pt x="1" y="21"/>
                    <a:pt x="1" y="21"/>
                    <a:pt x="1" y="21"/>
                  </a:cubicBezTo>
                  <a:cubicBezTo>
                    <a:pt x="1" y="22"/>
                    <a:pt x="0" y="25"/>
                    <a:pt x="0" y="25"/>
                  </a:cubicBezTo>
                  <a:cubicBezTo>
                    <a:pt x="0" y="25"/>
                    <a:pt x="0" y="25"/>
                    <a:pt x="0" y="25"/>
                  </a:cubicBezTo>
                  <a:cubicBezTo>
                    <a:pt x="0" y="25"/>
                    <a:pt x="0" y="25"/>
                    <a:pt x="0" y="25"/>
                  </a:cubicBezTo>
                  <a:cubicBezTo>
                    <a:pt x="0" y="25"/>
                    <a:pt x="0" y="25"/>
                    <a:pt x="0" y="25"/>
                  </a:cubicBezTo>
                  <a:cubicBezTo>
                    <a:pt x="4" y="23"/>
                    <a:pt x="4" y="23"/>
                    <a:pt x="4" y="23"/>
                  </a:cubicBezTo>
                  <a:cubicBezTo>
                    <a:pt x="4" y="23"/>
                    <a:pt x="4" y="23"/>
                    <a:pt x="4" y="23"/>
                  </a:cubicBezTo>
                  <a:cubicBezTo>
                    <a:pt x="10" y="16"/>
                    <a:pt x="10" y="16"/>
                    <a:pt x="10" y="16"/>
                  </a:cubicBezTo>
                  <a:cubicBezTo>
                    <a:pt x="11" y="16"/>
                    <a:pt x="12" y="17"/>
                    <a:pt x="12" y="17"/>
                  </a:cubicBezTo>
                  <a:cubicBezTo>
                    <a:pt x="13" y="17"/>
                    <a:pt x="13" y="17"/>
                    <a:pt x="14" y="17"/>
                  </a:cubicBezTo>
                  <a:cubicBezTo>
                    <a:pt x="15" y="17"/>
                    <a:pt x="17" y="16"/>
                    <a:pt x="18" y="15"/>
                  </a:cubicBezTo>
                  <a:cubicBezTo>
                    <a:pt x="20" y="14"/>
                    <a:pt x="20" y="11"/>
                    <a:pt x="19" y="9"/>
                  </a:cubicBezTo>
                  <a:cubicBezTo>
                    <a:pt x="19" y="9"/>
                    <a:pt x="19" y="8"/>
                    <a:pt x="20" y="8"/>
                  </a:cubicBezTo>
                  <a:cubicBezTo>
                    <a:pt x="20" y="7"/>
                    <a:pt x="21" y="6"/>
                    <a:pt x="21" y="5"/>
                  </a:cubicBezTo>
                  <a:cubicBezTo>
                    <a:pt x="21" y="5"/>
                    <a:pt x="21" y="5"/>
                    <a:pt x="21" y="5"/>
                  </a:cubicBezTo>
                  <a:cubicBezTo>
                    <a:pt x="22" y="4"/>
                    <a:pt x="22" y="4"/>
                    <a:pt x="22" y="4"/>
                  </a:cubicBezTo>
                  <a:cubicBezTo>
                    <a:pt x="22" y="3"/>
                    <a:pt x="21" y="2"/>
                    <a:pt x="20" y="1"/>
                  </a:cubicBezTo>
                  <a:cubicBezTo>
                    <a:pt x="19" y="0"/>
                    <a:pt x="18"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15" name="Freeform 201"/>
            <p:cNvSpPr>
              <a:spLocks noEditPoints="1"/>
            </p:cNvSpPr>
            <p:nvPr/>
          </p:nvSpPr>
          <p:spPr bwMode="auto">
            <a:xfrm>
              <a:off x="3432" y="2091"/>
              <a:ext cx="83" cy="117"/>
            </a:xfrm>
            <a:custGeom>
              <a:gdLst>
                <a:gd fmla="*/ 27 w 35" name="T0"/>
                <a:gd fmla="*/ 48 h 49" name="T1"/>
                <a:gd fmla="*/ 24 w 35" name="T2"/>
                <a:gd fmla="*/ 44 h 49" name="T3"/>
                <a:gd fmla="*/ 29 w 35" name="T4"/>
                <a:gd fmla="*/ 48 h 49" name="T5"/>
                <a:gd fmla="*/ 22 w 35" name="T6"/>
                <a:gd fmla="*/ 47 h 49" name="T7"/>
                <a:gd fmla="*/ 30 w 35" name="T8"/>
                <a:gd fmla="*/ 48 h 49" name="T9"/>
                <a:gd fmla="*/ 17 w 35" name="T10"/>
                <a:gd fmla="*/ 46 h 49" name="T11"/>
                <a:gd fmla="*/ 14 w 35" name="T12"/>
                <a:gd fmla="*/ 44 h 49" name="T13"/>
                <a:gd fmla="*/ 13 w 35" name="T14"/>
                <a:gd fmla="*/ 40 h 49" name="T15"/>
                <a:gd fmla="*/ 15 w 35" name="T16"/>
                <a:gd fmla="*/ 41 h 49" name="T17"/>
                <a:gd fmla="*/ 12 w 35" name="T18"/>
                <a:gd fmla="*/ 39 h 49" name="T19"/>
                <a:gd fmla="*/ 11 w 35" name="T20"/>
                <a:gd fmla="*/ 38 h 49" name="T21"/>
                <a:gd fmla="*/ 8 w 35" name="T22"/>
                <a:gd fmla="*/ 36 h 49" name="T23"/>
                <a:gd fmla="*/ 7 w 35" name="T24"/>
                <a:gd fmla="*/ 33 h 49" name="T25"/>
                <a:gd fmla="*/ 3 w 35" name="T26"/>
                <a:gd fmla="*/ 29 h 49" name="T27"/>
                <a:gd fmla="*/ 4 w 35" name="T28"/>
                <a:gd fmla="*/ 29 h 49" name="T29"/>
                <a:gd fmla="*/ 5 w 35" name="T30"/>
                <a:gd fmla="*/ 29 h 49" name="T31"/>
                <a:gd fmla="*/ 20 w 35" name="T32"/>
                <a:gd fmla="*/ 29 h 49" name="T33"/>
                <a:gd fmla="*/ 18 w 35" name="T34"/>
                <a:gd fmla="*/ 29 h 49" name="T35"/>
                <a:gd fmla="*/ 24 w 35" name="T36"/>
                <a:gd fmla="*/ 29 h 49" name="T37"/>
                <a:gd fmla="*/ 23 w 35" name="T38"/>
                <a:gd fmla="*/ 32 h 49" name="T39"/>
                <a:gd fmla="*/ 27 w 35" name="T40"/>
                <a:gd fmla="*/ 29 h 49" name="T41"/>
                <a:gd fmla="*/ 29 w 35" name="T42"/>
                <a:gd fmla="*/ 29 h 49" name="T43"/>
                <a:gd fmla="*/ 1 w 35" name="T44"/>
                <a:gd fmla="*/ 29 h 49" name="T45"/>
                <a:gd fmla="*/ 1 w 35" name="T46"/>
                <a:gd fmla="*/ 23 h 49" name="T47"/>
                <a:gd fmla="*/ 3 w 35" name="T48"/>
                <a:gd fmla="*/ 23 h 49" name="T49"/>
                <a:gd fmla="*/ 22 w 35" name="T50"/>
                <a:gd fmla="*/ 21 h 49" name="T51"/>
                <a:gd fmla="*/ 20 w 35" name="T52"/>
                <a:gd fmla="*/ 23 h 49" name="T53"/>
                <a:gd fmla="*/ 23 w 35" name="T54"/>
                <a:gd fmla="*/ 23 h 49" name="T55"/>
                <a:gd fmla="*/ 16 w 35" name="T56"/>
                <a:gd fmla="*/ 23 h 49" name="T57"/>
                <a:gd fmla="*/ 18 w 35" name="T58"/>
                <a:gd fmla="*/ 23 h 49" name="T59"/>
                <a:gd fmla="*/ 26 w 35" name="T60"/>
                <a:gd fmla="*/ 21 h 49" name="T61"/>
                <a:gd fmla="*/ 28 w 35" name="T62"/>
                <a:gd fmla="*/ 21 h 49" name="T63"/>
                <a:gd fmla="*/ 5 w 35" name="T64"/>
                <a:gd fmla="*/ 21 h 49" name="T65"/>
                <a:gd fmla="*/ 1 w 35" name="T66"/>
                <a:gd fmla="*/ 21 h 49" name="T67"/>
                <a:gd fmla="*/ 18 w 35" name="T68"/>
                <a:gd fmla="*/ 15 h 49" name="T69"/>
                <a:gd fmla="*/ 18 w 35" name="T70"/>
                <a:gd fmla="*/ 14 h 49" name="T71"/>
                <a:gd fmla="*/ 30 w 35" name="T72"/>
                <a:gd fmla="*/ 12 h 49" name="T73"/>
                <a:gd fmla="*/ 22 w 35" name="T74"/>
                <a:gd fmla="*/ 10 h 49" name="T75"/>
                <a:gd fmla="*/ 30 w 35" name="T76"/>
                <a:gd fmla="*/ 10 h 49" name="T77"/>
                <a:gd fmla="*/ 23 w 35" name="T78"/>
                <a:gd fmla="*/ 11 h 49" name="T79"/>
                <a:gd fmla="*/ 28 w 35" name="T80"/>
                <a:gd fmla="*/ 9 h 49" name="T81"/>
                <a:gd fmla="*/ 24 w 35" name="T82"/>
                <a:gd fmla="*/ 11 h 49" name="T83"/>
                <a:gd fmla="*/ 33 w 35" name="T84"/>
                <a:gd fmla="*/ 10 h 49" name="T85"/>
                <a:gd fmla="*/ 16 w 35" name="T86"/>
                <a:gd fmla="*/ 15 h 49" name="T87"/>
                <a:gd fmla="*/ 18 w 35" name="T88"/>
                <a:gd fmla="*/ 20 h 49" name="T89"/>
                <a:gd fmla="*/ 14 w 35" name="T90"/>
                <a:gd fmla="*/ 24 h 49" name="T91"/>
                <a:gd fmla="*/ 19 w 35" name="T92"/>
                <a:gd fmla="*/ 28 h 49" name="T93"/>
                <a:gd fmla="*/ 17 w 35" name="T94"/>
                <a:gd fmla="*/ 32 h 49" name="T95"/>
                <a:gd fmla="*/ 8 w 35" name="T96"/>
                <a:gd fmla="*/ 28 h 49" name="T97"/>
                <a:gd fmla="*/ 3 w 35" name="T98"/>
                <a:gd fmla="*/ 25 h 49" name="T99"/>
                <a:gd fmla="*/ 4 w 35" name="T100"/>
                <a:gd fmla="*/ 20 h 49" name="T101"/>
                <a:gd fmla="*/ 26 w 35" name="T102"/>
                <a:gd fmla="*/ 0 h 49" name="T103"/>
                <a:gd fmla="*/ 2 w 35" name="T104"/>
                <a:gd fmla="*/ 15 h 49" name="T105"/>
                <a:gd fmla="*/ 0 w 35" name="T106"/>
                <a:gd fmla="*/ 24 h 49" name="T107"/>
                <a:gd fmla="*/ 2 w 35" name="T108"/>
                <a:gd fmla="*/ 24 h 49" name="T109"/>
                <a:gd fmla="*/ 1 w 35" name="T110"/>
                <a:gd fmla="*/ 34 h 49" name="T111"/>
                <a:gd fmla="*/ 28 w 35" name="T112"/>
                <a:gd fmla="*/ 49 h 49" name="T113"/>
                <a:gd fmla="*/ 35 w 35" name="T114"/>
                <a:gd fmla="*/ 43 h 49" name="T115"/>
                <a:gd fmla="*/ 28 w 35" name="T116"/>
                <a:gd fmla="*/ 33 h 49" name="T117"/>
                <a:gd fmla="*/ 29 w 35" name="T118"/>
                <a:gd fmla="*/ 23 h 49" name="T119"/>
                <a:gd fmla="*/ 21 w 35" name="T120"/>
                <a:gd fmla="*/ 15 h 49" name="T121"/>
                <a:gd fmla="*/ 34 w 35" name="T122"/>
                <a:gd fmla="*/ 12 h 4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9" w="35">
                  <a:moveTo>
                    <a:pt x="32" y="48"/>
                  </a:moveTo>
                  <a:cubicBezTo>
                    <a:pt x="32" y="47"/>
                    <a:pt x="33" y="46"/>
                    <a:pt x="33" y="45"/>
                  </a:cubicBezTo>
                  <a:cubicBezTo>
                    <a:pt x="33" y="46"/>
                    <a:pt x="33" y="47"/>
                    <a:pt x="33" y="47"/>
                  </a:cubicBezTo>
                  <a:cubicBezTo>
                    <a:pt x="33" y="48"/>
                    <a:pt x="32" y="48"/>
                    <a:pt x="32" y="48"/>
                  </a:cubicBezTo>
                  <a:moveTo>
                    <a:pt x="27" y="45"/>
                  </a:moveTo>
                  <a:cubicBezTo>
                    <a:pt x="27" y="45"/>
                    <a:pt x="28" y="45"/>
                    <a:pt x="28" y="44"/>
                  </a:cubicBezTo>
                  <a:cubicBezTo>
                    <a:pt x="28" y="46"/>
                    <a:pt x="27" y="47"/>
                    <a:pt x="27" y="48"/>
                  </a:cubicBezTo>
                  <a:cubicBezTo>
                    <a:pt x="26" y="48"/>
                    <a:pt x="25" y="48"/>
                    <a:pt x="25" y="48"/>
                  </a:cubicBezTo>
                  <a:cubicBezTo>
                    <a:pt x="25" y="47"/>
                    <a:pt x="26" y="45"/>
                    <a:pt x="27" y="45"/>
                  </a:cubicBezTo>
                  <a:cubicBezTo>
                    <a:pt x="27" y="45"/>
                    <a:pt x="27" y="45"/>
                    <a:pt x="27" y="45"/>
                  </a:cubicBezTo>
                  <a:moveTo>
                    <a:pt x="24" y="48"/>
                  </a:moveTo>
                  <a:cubicBezTo>
                    <a:pt x="24" y="48"/>
                    <a:pt x="23" y="47"/>
                    <a:pt x="23" y="47"/>
                  </a:cubicBezTo>
                  <a:cubicBezTo>
                    <a:pt x="23" y="46"/>
                    <a:pt x="23" y="45"/>
                    <a:pt x="24" y="44"/>
                  </a:cubicBezTo>
                  <a:cubicBezTo>
                    <a:pt x="24" y="44"/>
                    <a:pt x="24" y="44"/>
                    <a:pt x="24" y="44"/>
                  </a:cubicBezTo>
                  <a:cubicBezTo>
                    <a:pt x="25" y="44"/>
                    <a:pt x="25" y="44"/>
                    <a:pt x="26" y="44"/>
                  </a:cubicBezTo>
                  <a:cubicBezTo>
                    <a:pt x="25" y="45"/>
                    <a:pt x="25" y="46"/>
                    <a:pt x="24" y="48"/>
                  </a:cubicBezTo>
                  <a:moveTo>
                    <a:pt x="28" y="48"/>
                  </a:moveTo>
                  <a:cubicBezTo>
                    <a:pt x="28" y="48"/>
                    <a:pt x="27" y="48"/>
                    <a:pt x="27" y="48"/>
                  </a:cubicBezTo>
                  <a:cubicBezTo>
                    <a:pt x="28" y="47"/>
                    <a:pt x="28" y="45"/>
                    <a:pt x="29" y="44"/>
                  </a:cubicBezTo>
                  <a:cubicBezTo>
                    <a:pt x="30" y="44"/>
                    <a:pt x="31" y="44"/>
                    <a:pt x="31" y="44"/>
                  </a:cubicBezTo>
                  <a:cubicBezTo>
                    <a:pt x="30" y="45"/>
                    <a:pt x="30" y="46"/>
                    <a:pt x="29" y="48"/>
                  </a:cubicBezTo>
                  <a:cubicBezTo>
                    <a:pt x="29" y="48"/>
                    <a:pt x="28" y="48"/>
                    <a:pt x="28" y="48"/>
                  </a:cubicBezTo>
                  <a:moveTo>
                    <a:pt x="22" y="47"/>
                  </a:moveTo>
                  <a:cubicBezTo>
                    <a:pt x="21" y="47"/>
                    <a:pt x="21" y="47"/>
                    <a:pt x="20" y="47"/>
                  </a:cubicBezTo>
                  <a:cubicBezTo>
                    <a:pt x="20" y="47"/>
                    <a:pt x="20" y="47"/>
                    <a:pt x="20" y="47"/>
                  </a:cubicBezTo>
                  <a:cubicBezTo>
                    <a:pt x="22" y="44"/>
                    <a:pt x="22" y="44"/>
                    <a:pt x="22" y="44"/>
                  </a:cubicBezTo>
                  <a:cubicBezTo>
                    <a:pt x="22" y="44"/>
                    <a:pt x="23" y="44"/>
                    <a:pt x="24" y="44"/>
                  </a:cubicBezTo>
                  <a:cubicBezTo>
                    <a:pt x="23" y="45"/>
                    <a:pt x="22" y="46"/>
                    <a:pt x="22" y="47"/>
                  </a:cubicBezTo>
                  <a:moveTo>
                    <a:pt x="20" y="47"/>
                  </a:moveTo>
                  <a:cubicBezTo>
                    <a:pt x="19" y="46"/>
                    <a:pt x="18" y="46"/>
                    <a:pt x="18" y="46"/>
                  </a:cubicBezTo>
                  <a:cubicBezTo>
                    <a:pt x="18" y="45"/>
                    <a:pt x="19" y="44"/>
                    <a:pt x="19" y="43"/>
                  </a:cubicBezTo>
                  <a:cubicBezTo>
                    <a:pt x="20" y="43"/>
                    <a:pt x="21" y="44"/>
                    <a:pt x="21" y="44"/>
                  </a:cubicBezTo>
                  <a:cubicBezTo>
                    <a:pt x="20" y="46"/>
                    <a:pt x="20" y="46"/>
                    <a:pt x="20" y="46"/>
                  </a:cubicBezTo>
                  <a:cubicBezTo>
                    <a:pt x="20" y="47"/>
                    <a:pt x="20" y="47"/>
                    <a:pt x="20" y="47"/>
                  </a:cubicBezTo>
                  <a:moveTo>
                    <a:pt x="30" y="48"/>
                  </a:moveTo>
                  <a:cubicBezTo>
                    <a:pt x="30" y="46"/>
                    <a:pt x="31" y="45"/>
                    <a:pt x="32" y="44"/>
                  </a:cubicBezTo>
                  <a:cubicBezTo>
                    <a:pt x="33" y="44"/>
                    <a:pt x="33" y="43"/>
                    <a:pt x="33" y="43"/>
                  </a:cubicBezTo>
                  <a:cubicBezTo>
                    <a:pt x="33" y="44"/>
                    <a:pt x="33" y="44"/>
                    <a:pt x="33" y="44"/>
                  </a:cubicBezTo>
                  <a:cubicBezTo>
                    <a:pt x="33" y="44"/>
                    <a:pt x="33" y="44"/>
                    <a:pt x="33" y="44"/>
                  </a:cubicBezTo>
                  <a:cubicBezTo>
                    <a:pt x="33" y="45"/>
                    <a:pt x="32" y="46"/>
                    <a:pt x="31" y="48"/>
                  </a:cubicBezTo>
                  <a:cubicBezTo>
                    <a:pt x="31" y="48"/>
                    <a:pt x="30" y="48"/>
                    <a:pt x="30" y="48"/>
                  </a:cubicBezTo>
                  <a:moveTo>
                    <a:pt x="17" y="46"/>
                  </a:moveTo>
                  <a:cubicBezTo>
                    <a:pt x="17" y="45"/>
                    <a:pt x="17" y="45"/>
                    <a:pt x="16" y="45"/>
                  </a:cubicBezTo>
                  <a:cubicBezTo>
                    <a:pt x="17" y="44"/>
                    <a:pt x="17" y="43"/>
                    <a:pt x="18" y="43"/>
                  </a:cubicBezTo>
                  <a:cubicBezTo>
                    <a:pt x="19" y="43"/>
                    <a:pt x="19" y="43"/>
                    <a:pt x="19" y="43"/>
                  </a:cubicBezTo>
                  <a:cubicBezTo>
                    <a:pt x="18" y="44"/>
                    <a:pt x="18" y="45"/>
                    <a:pt x="17" y="46"/>
                  </a:cubicBezTo>
                  <a:cubicBezTo>
                    <a:pt x="17" y="46"/>
                    <a:pt x="17" y="46"/>
                    <a:pt x="17" y="46"/>
                  </a:cubicBezTo>
                  <a:moveTo>
                    <a:pt x="16" y="45"/>
                  </a:moveTo>
                  <a:cubicBezTo>
                    <a:pt x="15" y="45"/>
                    <a:pt x="15" y="44"/>
                    <a:pt x="14" y="44"/>
                  </a:cubicBezTo>
                  <a:cubicBezTo>
                    <a:pt x="15" y="43"/>
                    <a:pt x="15" y="43"/>
                    <a:pt x="16" y="42"/>
                  </a:cubicBezTo>
                  <a:cubicBezTo>
                    <a:pt x="16" y="42"/>
                    <a:pt x="16" y="42"/>
                    <a:pt x="16" y="42"/>
                  </a:cubicBezTo>
                  <a:cubicBezTo>
                    <a:pt x="16" y="42"/>
                    <a:pt x="17" y="42"/>
                    <a:pt x="17" y="42"/>
                  </a:cubicBezTo>
                  <a:cubicBezTo>
                    <a:pt x="17" y="43"/>
                    <a:pt x="16" y="44"/>
                    <a:pt x="16" y="45"/>
                  </a:cubicBezTo>
                  <a:moveTo>
                    <a:pt x="14" y="44"/>
                  </a:moveTo>
                  <a:cubicBezTo>
                    <a:pt x="13" y="43"/>
                    <a:pt x="12" y="42"/>
                    <a:pt x="12" y="42"/>
                  </a:cubicBezTo>
                  <a:cubicBezTo>
                    <a:pt x="12" y="41"/>
                    <a:pt x="12" y="40"/>
                    <a:pt x="13" y="40"/>
                  </a:cubicBezTo>
                  <a:cubicBezTo>
                    <a:pt x="13" y="40"/>
                    <a:pt x="14" y="40"/>
                    <a:pt x="14" y="41"/>
                  </a:cubicBezTo>
                  <a:cubicBezTo>
                    <a:pt x="14" y="41"/>
                    <a:pt x="14" y="41"/>
                    <a:pt x="14" y="41"/>
                  </a:cubicBezTo>
                  <a:cubicBezTo>
                    <a:pt x="14" y="41"/>
                    <a:pt x="13" y="42"/>
                    <a:pt x="13" y="43"/>
                  </a:cubicBezTo>
                  <a:cubicBezTo>
                    <a:pt x="13" y="43"/>
                    <a:pt x="13" y="43"/>
                    <a:pt x="13" y="43"/>
                  </a:cubicBezTo>
                  <a:cubicBezTo>
                    <a:pt x="13" y="43"/>
                    <a:pt x="13" y="43"/>
                    <a:pt x="13" y="43"/>
                  </a:cubicBezTo>
                  <a:cubicBezTo>
                    <a:pt x="14" y="43"/>
                    <a:pt x="14" y="43"/>
                    <a:pt x="14" y="43"/>
                  </a:cubicBezTo>
                  <a:cubicBezTo>
                    <a:pt x="14" y="42"/>
                    <a:pt x="14" y="42"/>
                    <a:pt x="15" y="41"/>
                  </a:cubicBezTo>
                  <a:cubicBezTo>
                    <a:pt x="15" y="42"/>
                    <a:pt x="15" y="42"/>
                    <a:pt x="15" y="42"/>
                  </a:cubicBezTo>
                  <a:cubicBezTo>
                    <a:pt x="15" y="42"/>
                    <a:pt x="15" y="42"/>
                    <a:pt x="15" y="42"/>
                  </a:cubicBezTo>
                  <a:cubicBezTo>
                    <a:pt x="15" y="42"/>
                    <a:pt x="14" y="43"/>
                    <a:pt x="14" y="44"/>
                  </a:cubicBezTo>
                  <a:moveTo>
                    <a:pt x="11" y="41"/>
                  </a:moveTo>
                  <a:cubicBezTo>
                    <a:pt x="11" y="41"/>
                    <a:pt x="11" y="41"/>
                    <a:pt x="10" y="40"/>
                  </a:cubicBezTo>
                  <a:cubicBezTo>
                    <a:pt x="11" y="40"/>
                    <a:pt x="11" y="39"/>
                    <a:pt x="11" y="38"/>
                  </a:cubicBezTo>
                  <a:cubicBezTo>
                    <a:pt x="12" y="39"/>
                    <a:pt x="12" y="39"/>
                    <a:pt x="12" y="39"/>
                  </a:cubicBezTo>
                  <a:cubicBezTo>
                    <a:pt x="12" y="40"/>
                    <a:pt x="12" y="41"/>
                    <a:pt x="11" y="41"/>
                  </a:cubicBezTo>
                  <a:moveTo>
                    <a:pt x="10" y="40"/>
                  </a:moveTo>
                  <a:cubicBezTo>
                    <a:pt x="10" y="39"/>
                    <a:pt x="9" y="39"/>
                    <a:pt x="9" y="39"/>
                  </a:cubicBezTo>
                  <a:cubicBezTo>
                    <a:pt x="9" y="39"/>
                    <a:pt x="9" y="39"/>
                    <a:pt x="9" y="39"/>
                  </a:cubicBezTo>
                  <a:cubicBezTo>
                    <a:pt x="9" y="38"/>
                    <a:pt x="9" y="38"/>
                    <a:pt x="9" y="38"/>
                  </a:cubicBezTo>
                  <a:cubicBezTo>
                    <a:pt x="10" y="37"/>
                    <a:pt x="10" y="37"/>
                    <a:pt x="10" y="37"/>
                  </a:cubicBezTo>
                  <a:cubicBezTo>
                    <a:pt x="11" y="37"/>
                    <a:pt x="11" y="37"/>
                    <a:pt x="11" y="38"/>
                  </a:cubicBezTo>
                  <a:cubicBezTo>
                    <a:pt x="11" y="39"/>
                    <a:pt x="10" y="39"/>
                    <a:pt x="10" y="40"/>
                  </a:cubicBezTo>
                  <a:moveTo>
                    <a:pt x="9" y="38"/>
                  </a:moveTo>
                  <a:cubicBezTo>
                    <a:pt x="9" y="38"/>
                    <a:pt x="8" y="37"/>
                    <a:pt x="8" y="37"/>
                  </a:cubicBezTo>
                  <a:cubicBezTo>
                    <a:pt x="9" y="35"/>
                    <a:pt x="9" y="35"/>
                    <a:pt x="9" y="35"/>
                  </a:cubicBezTo>
                  <a:cubicBezTo>
                    <a:pt x="9" y="35"/>
                    <a:pt x="10" y="36"/>
                    <a:pt x="10" y="36"/>
                  </a:cubicBezTo>
                  <a:cubicBezTo>
                    <a:pt x="9" y="38"/>
                    <a:pt x="9" y="38"/>
                    <a:pt x="9" y="38"/>
                  </a:cubicBezTo>
                  <a:moveTo>
                    <a:pt x="8" y="36"/>
                  </a:moveTo>
                  <a:cubicBezTo>
                    <a:pt x="7" y="35"/>
                    <a:pt x="7" y="35"/>
                    <a:pt x="7" y="35"/>
                  </a:cubicBezTo>
                  <a:cubicBezTo>
                    <a:pt x="8" y="34"/>
                    <a:pt x="8" y="34"/>
                    <a:pt x="8" y="33"/>
                  </a:cubicBezTo>
                  <a:cubicBezTo>
                    <a:pt x="9" y="34"/>
                    <a:pt x="9" y="34"/>
                    <a:pt x="9" y="34"/>
                  </a:cubicBezTo>
                  <a:cubicBezTo>
                    <a:pt x="8" y="34"/>
                    <a:pt x="8" y="34"/>
                    <a:pt x="8" y="34"/>
                  </a:cubicBezTo>
                  <a:cubicBezTo>
                    <a:pt x="8" y="36"/>
                    <a:pt x="8" y="36"/>
                    <a:pt x="8" y="36"/>
                  </a:cubicBezTo>
                  <a:moveTo>
                    <a:pt x="7" y="34"/>
                  </a:moveTo>
                  <a:cubicBezTo>
                    <a:pt x="7" y="33"/>
                    <a:pt x="7" y="33"/>
                    <a:pt x="7" y="33"/>
                  </a:cubicBezTo>
                  <a:cubicBezTo>
                    <a:pt x="7" y="32"/>
                    <a:pt x="7" y="32"/>
                    <a:pt x="7" y="32"/>
                  </a:cubicBezTo>
                  <a:cubicBezTo>
                    <a:pt x="7" y="31"/>
                    <a:pt x="7" y="31"/>
                    <a:pt x="7" y="30"/>
                  </a:cubicBezTo>
                  <a:cubicBezTo>
                    <a:pt x="7" y="31"/>
                    <a:pt x="8" y="32"/>
                    <a:pt x="8" y="33"/>
                  </a:cubicBezTo>
                  <a:cubicBezTo>
                    <a:pt x="8" y="33"/>
                    <a:pt x="8" y="33"/>
                    <a:pt x="8" y="33"/>
                  </a:cubicBezTo>
                  <a:cubicBezTo>
                    <a:pt x="7" y="33"/>
                    <a:pt x="7" y="34"/>
                    <a:pt x="7" y="34"/>
                  </a:cubicBezTo>
                  <a:moveTo>
                    <a:pt x="3" y="29"/>
                  </a:moveTo>
                  <a:cubicBezTo>
                    <a:pt x="3" y="29"/>
                    <a:pt x="3" y="29"/>
                    <a:pt x="3" y="29"/>
                  </a:cubicBezTo>
                  <a:cubicBezTo>
                    <a:pt x="3" y="31"/>
                    <a:pt x="2" y="32"/>
                    <a:pt x="2" y="33"/>
                  </a:cubicBezTo>
                  <a:cubicBezTo>
                    <a:pt x="2" y="33"/>
                    <a:pt x="2" y="33"/>
                    <a:pt x="2" y="33"/>
                  </a:cubicBezTo>
                  <a:cubicBezTo>
                    <a:pt x="2" y="29"/>
                    <a:pt x="2" y="29"/>
                    <a:pt x="2" y="29"/>
                  </a:cubicBezTo>
                  <a:cubicBezTo>
                    <a:pt x="3" y="29"/>
                    <a:pt x="3" y="29"/>
                    <a:pt x="3" y="29"/>
                  </a:cubicBezTo>
                  <a:moveTo>
                    <a:pt x="2" y="33"/>
                  </a:moveTo>
                  <a:cubicBezTo>
                    <a:pt x="3" y="32"/>
                    <a:pt x="3" y="31"/>
                    <a:pt x="4" y="29"/>
                  </a:cubicBezTo>
                  <a:cubicBezTo>
                    <a:pt x="4" y="29"/>
                    <a:pt x="4" y="29"/>
                    <a:pt x="4" y="29"/>
                  </a:cubicBezTo>
                  <a:cubicBezTo>
                    <a:pt x="4" y="29"/>
                    <a:pt x="5" y="29"/>
                    <a:pt x="5" y="29"/>
                  </a:cubicBezTo>
                  <a:cubicBezTo>
                    <a:pt x="5" y="29"/>
                    <a:pt x="5" y="29"/>
                    <a:pt x="5" y="29"/>
                  </a:cubicBezTo>
                  <a:cubicBezTo>
                    <a:pt x="4" y="31"/>
                    <a:pt x="4" y="32"/>
                    <a:pt x="3" y="33"/>
                  </a:cubicBezTo>
                  <a:cubicBezTo>
                    <a:pt x="2" y="33"/>
                    <a:pt x="2" y="33"/>
                    <a:pt x="2" y="33"/>
                  </a:cubicBezTo>
                  <a:moveTo>
                    <a:pt x="4" y="33"/>
                  </a:moveTo>
                  <a:cubicBezTo>
                    <a:pt x="4" y="32"/>
                    <a:pt x="5" y="31"/>
                    <a:pt x="5" y="29"/>
                  </a:cubicBezTo>
                  <a:cubicBezTo>
                    <a:pt x="5" y="29"/>
                    <a:pt x="5" y="29"/>
                    <a:pt x="5" y="29"/>
                  </a:cubicBezTo>
                  <a:cubicBezTo>
                    <a:pt x="6" y="29"/>
                    <a:pt x="6" y="29"/>
                    <a:pt x="6" y="29"/>
                  </a:cubicBezTo>
                  <a:cubicBezTo>
                    <a:pt x="6" y="30"/>
                    <a:pt x="6" y="31"/>
                    <a:pt x="6" y="32"/>
                  </a:cubicBezTo>
                  <a:cubicBezTo>
                    <a:pt x="6" y="33"/>
                    <a:pt x="6" y="33"/>
                    <a:pt x="6" y="33"/>
                  </a:cubicBezTo>
                  <a:cubicBezTo>
                    <a:pt x="4" y="33"/>
                    <a:pt x="4" y="33"/>
                    <a:pt x="4" y="33"/>
                  </a:cubicBezTo>
                  <a:moveTo>
                    <a:pt x="19" y="32"/>
                  </a:moveTo>
                  <a:cubicBezTo>
                    <a:pt x="19" y="32"/>
                    <a:pt x="19" y="32"/>
                    <a:pt x="19" y="32"/>
                  </a:cubicBezTo>
                  <a:cubicBezTo>
                    <a:pt x="19" y="31"/>
                    <a:pt x="20" y="30"/>
                    <a:pt x="20" y="29"/>
                  </a:cubicBezTo>
                  <a:cubicBezTo>
                    <a:pt x="20" y="29"/>
                    <a:pt x="20" y="29"/>
                    <a:pt x="20" y="29"/>
                  </a:cubicBezTo>
                  <a:cubicBezTo>
                    <a:pt x="21" y="29"/>
                    <a:pt x="21" y="29"/>
                    <a:pt x="22" y="29"/>
                  </a:cubicBezTo>
                  <a:cubicBezTo>
                    <a:pt x="21" y="30"/>
                    <a:pt x="21" y="31"/>
                    <a:pt x="20" y="32"/>
                  </a:cubicBezTo>
                  <a:cubicBezTo>
                    <a:pt x="19" y="32"/>
                    <a:pt x="19" y="32"/>
                    <a:pt x="19" y="32"/>
                  </a:cubicBezTo>
                  <a:moveTo>
                    <a:pt x="18" y="32"/>
                  </a:moveTo>
                  <a:cubicBezTo>
                    <a:pt x="17" y="31"/>
                    <a:pt x="17" y="31"/>
                    <a:pt x="17" y="31"/>
                  </a:cubicBezTo>
                  <a:cubicBezTo>
                    <a:pt x="17" y="30"/>
                    <a:pt x="18" y="30"/>
                    <a:pt x="18" y="29"/>
                  </a:cubicBezTo>
                  <a:cubicBezTo>
                    <a:pt x="19" y="29"/>
                    <a:pt x="19" y="29"/>
                    <a:pt x="19" y="29"/>
                  </a:cubicBezTo>
                  <a:cubicBezTo>
                    <a:pt x="19" y="29"/>
                    <a:pt x="19" y="29"/>
                    <a:pt x="20" y="29"/>
                  </a:cubicBezTo>
                  <a:cubicBezTo>
                    <a:pt x="19" y="30"/>
                    <a:pt x="19" y="31"/>
                    <a:pt x="18" y="32"/>
                  </a:cubicBezTo>
                  <a:cubicBezTo>
                    <a:pt x="18" y="32"/>
                    <a:pt x="18" y="32"/>
                    <a:pt x="18" y="32"/>
                  </a:cubicBezTo>
                  <a:moveTo>
                    <a:pt x="21" y="32"/>
                  </a:moveTo>
                  <a:cubicBezTo>
                    <a:pt x="21" y="31"/>
                    <a:pt x="22" y="30"/>
                    <a:pt x="22" y="29"/>
                  </a:cubicBezTo>
                  <a:cubicBezTo>
                    <a:pt x="23" y="29"/>
                    <a:pt x="24" y="29"/>
                    <a:pt x="24" y="29"/>
                  </a:cubicBezTo>
                  <a:cubicBezTo>
                    <a:pt x="23" y="30"/>
                    <a:pt x="23" y="31"/>
                    <a:pt x="22" y="32"/>
                  </a:cubicBezTo>
                  <a:cubicBezTo>
                    <a:pt x="21" y="32"/>
                    <a:pt x="21" y="32"/>
                    <a:pt x="21" y="32"/>
                  </a:cubicBezTo>
                  <a:moveTo>
                    <a:pt x="17" y="30"/>
                  </a:moveTo>
                  <a:cubicBezTo>
                    <a:pt x="16" y="30"/>
                    <a:pt x="16" y="29"/>
                    <a:pt x="16" y="29"/>
                  </a:cubicBezTo>
                  <a:cubicBezTo>
                    <a:pt x="17" y="29"/>
                    <a:pt x="17" y="29"/>
                    <a:pt x="17" y="29"/>
                  </a:cubicBezTo>
                  <a:cubicBezTo>
                    <a:pt x="17" y="29"/>
                    <a:pt x="17" y="30"/>
                    <a:pt x="17" y="30"/>
                  </a:cubicBezTo>
                  <a:moveTo>
                    <a:pt x="23" y="32"/>
                  </a:moveTo>
                  <a:cubicBezTo>
                    <a:pt x="23" y="31"/>
                    <a:pt x="24" y="30"/>
                    <a:pt x="25" y="29"/>
                  </a:cubicBezTo>
                  <a:cubicBezTo>
                    <a:pt x="25" y="29"/>
                    <a:pt x="26" y="29"/>
                    <a:pt x="26" y="29"/>
                  </a:cubicBezTo>
                  <a:cubicBezTo>
                    <a:pt x="25" y="30"/>
                    <a:pt x="25" y="31"/>
                    <a:pt x="24" y="32"/>
                  </a:cubicBezTo>
                  <a:cubicBezTo>
                    <a:pt x="24" y="32"/>
                    <a:pt x="24" y="32"/>
                    <a:pt x="24" y="32"/>
                  </a:cubicBezTo>
                  <a:cubicBezTo>
                    <a:pt x="23" y="32"/>
                    <a:pt x="23" y="32"/>
                    <a:pt x="23" y="32"/>
                  </a:cubicBezTo>
                  <a:moveTo>
                    <a:pt x="25" y="32"/>
                  </a:moveTo>
                  <a:cubicBezTo>
                    <a:pt x="25" y="31"/>
                    <a:pt x="26" y="30"/>
                    <a:pt x="27" y="29"/>
                  </a:cubicBezTo>
                  <a:cubicBezTo>
                    <a:pt x="27" y="29"/>
                    <a:pt x="28" y="29"/>
                    <a:pt x="28" y="29"/>
                  </a:cubicBezTo>
                  <a:cubicBezTo>
                    <a:pt x="28" y="30"/>
                    <a:pt x="27" y="30"/>
                    <a:pt x="27" y="31"/>
                  </a:cubicBezTo>
                  <a:cubicBezTo>
                    <a:pt x="26" y="32"/>
                    <a:pt x="26" y="32"/>
                    <a:pt x="26" y="32"/>
                  </a:cubicBezTo>
                  <a:cubicBezTo>
                    <a:pt x="25" y="32"/>
                    <a:pt x="25" y="32"/>
                    <a:pt x="25" y="32"/>
                  </a:cubicBezTo>
                  <a:moveTo>
                    <a:pt x="27" y="32"/>
                  </a:moveTo>
                  <a:cubicBezTo>
                    <a:pt x="27" y="31"/>
                    <a:pt x="27" y="31"/>
                    <a:pt x="27" y="31"/>
                  </a:cubicBezTo>
                  <a:cubicBezTo>
                    <a:pt x="28" y="31"/>
                    <a:pt x="28" y="30"/>
                    <a:pt x="29" y="29"/>
                  </a:cubicBezTo>
                  <a:cubicBezTo>
                    <a:pt x="29" y="29"/>
                    <a:pt x="29" y="29"/>
                    <a:pt x="29" y="29"/>
                  </a:cubicBezTo>
                  <a:cubicBezTo>
                    <a:pt x="28" y="32"/>
                    <a:pt x="28" y="32"/>
                    <a:pt x="28" y="32"/>
                  </a:cubicBezTo>
                  <a:cubicBezTo>
                    <a:pt x="27" y="32"/>
                    <a:pt x="27" y="32"/>
                    <a:pt x="27" y="32"/>
                  </a:cubicBezTo>
                  <a:moveTo>
                    <a:pt x="1" y="29"/>
                  </a:moveTo>
                  <a:cubicBezTo>
                    <a:pt x="1" y="28"/>
                    <a:pt x="1" y="28"/>
                    <a:pt x="1" y="28"/>
                  </a:cubicBezTo>
                  <a:cubicBezTo>
                    <a:pt x="1" y="28"/>
                    <a:pt x="1" y="28"/>
                    <a:pt x="1" y="28"/>
                  </a:cubicBezTo>
                  <a:cubicBezTo>
                    <a:pt x="1" y="29"/>
                    <a:pt x="1" y="29"/>
                    <a:pt x="1" y="29"/>
                  </a:cubicBezTo>
                  <a:cubicBezTo>
                    <a:pt x="1" y="29"/>
                    <a:pt x="1" y="29"/>
                    <a:pt x="1" y="29"/>
                  </a:cubicBezTo>
                  <a:moveTo>
                    <a:pt x="1" y="23"/>
                  </a:moveTo>
                  <a:cubicBezTo>
                    <a:pt x="2" y="21"/>
                    <a:pt x="2" y="21"/>
                    <a:pt x="2" y="21"/>
                  </a:cubicBezTo>
                  <a:cubicBezTo>
                    <a:pt x="3" y="21"/>
                    <a:pt x="3" y="21"/>
                    <a:pt x="3" y="21"/>
                  </a:cubicBezTo>
                  <a:cubicBezTo>
                    <a:pt x="2" y="23"/>
                    <a:pt x="2" y="23"/>
                    <a:pt x="2" y="23"/>
                  </a:cubicBezTo>
                  <a:cubicBezTo>
                    <a:pt x="2" y="23"/>
                    <a:pt x="2" y="23"/>
                    <a:pt x="2" y="23"/>
                  </a:cubicBezTo>
                  <a:cubicBezTo>
                    <a:pt x="1" y="23"/>
                    <a:pt x="1" y="23"/>
                    <a:pt x="1" y="23"/>
                  </a:cubicBezTo>
                  <a:moveTo>
                    <a:pt x="3" y="23"/>
                  </a:moveTo>
                  <a:cubicBezTo>
                    <a:pt x="4" y="21"/>
                    <a:pt x="4" y="21"/>
                    <a:pt x="4" y="21"/>
                  </a:cubicBezTo>
                  <a:cubicBezTo>
                    <a:pt x="4" y="21"/>
                    <a:pt x="4" y="21"/>
                    <a:pt x="4" y="21"/>
                  </a:cubicBezTo>
                  <a:cubicBezTo>
                    <a:pt x="4" y="21"/>
                    <a:pt x="4" y="21"/>
                    <a:pt x="4" y="21"/>
                  </a:cubicBezTo>
                  <a:cubicBezTo>
                    <a:pt x="5" y="21"/>
                    <a:pt x="5" y="21"/>
                    <a:pt x="5" y="21"/>
                  </a:cubicBezTo>
                  <a:cubicBezTo>
                    <a:pt x="4" y="22"/>
                    <a:pt x="4" y="22"/>
                    <a:pt x="4" y="23"/>
                  </a:cubicBezTo>
                  <a:cubicBezTo>
                    <a:pt x="3" y="23"/>
                    <a:pt x="3" y="23"/>
                    <a:pt x="3" y="23"/>
                  </a:cubicBezTo>
                  <a:moveTo>
                    <a:pt x="22" y="21"/>
                  </a:moveTo>
                  <a:cubicBezTo>
                    <a:pt x="23" y="21"/>
                    <a:pt x="23" y="21"/>
                    <a:pt x="23" y="21"/>
                  </a:cubicBezTo>
                  <a:cubicBezTo>
                    <a:pt x="22" y="23"/>
                    <a:pt x="22" y="23"/>
                    <a:pt x="22" y="23"/>
                  </a:cubicBezTo>
                  <a:cubicBezTo>
                    <a:pt x="22" y="23"/>
                    <a:pt x="22" y="23"/>
                    <a:pt x="22" y="23"/>
                  </a:cubicBezTo>
                  <a:cubicBezTo>
                    <a:pt x="21" y="23"/>
                    <a:pt x="21" y="23"/>
                    <a:pt x="20" y="23"/>
                  </a:cubicBezTo>
                  <a:cubicBezTo>
                    <a:pt x="21" y="21"/>
                    <a:pt x="21" y="21"/>
                    <a:pt x="21" y="21"/>
                  </a:cubicBezTo>
                  <a:cubicBezTo>
                    <a:pt x="22" y="21"/>
                    <a:pt x="22" y="21"/>
                    <a:pt x="22" y="21"/>
                  </a:cubicBezTo>
                  <a:moveTo>
                    <a:pt x="18" y="23"/>
                  </a:moveTo>
                  <a:cubicBezTo>
                    <a:pt x="18" y="23"/>
                    <a:pt x="18" y="23"/>
                    <a:pt x="18" y="23"/>
                  </a:cubicBezTo>
                  <a:cubicBezTo>
                    <a:pt x="19" y="22"/>
                    <a:pt x="19" y="22"/>
                    <a:pt x="20" y="21"/>
                  </a:cubicBezTo>
                  <a:cubicBezTo>
                    <a:pt x="20" y="21"/>
                    <a:pt x="20" y="21"/>
                    <a:pt x="20" y="21"/>
                  </a:cubicBezTo>
                  <a:cubicBezTo>
                    <a:pt x="21" y="21"/>
                    <a:pt x="21" y="21"/>
                    <a:pt x="21" y="21"/>
                  </a:cubicBezTo>
                  <a:cubicBezTo>
                    <a:pt x="20" y="23"/>
                    <a:pt x="20" y="23"/>
                    <a:pt x="20" y="23"/>
                  </a:cubicBezTo>
                  <a:cubicBezTo>
                    <a:pt x="20" y="23"/>
                    <a:pt x="20" y="23"/>
                    <a:pt x="20" y="23"/>
                  </a:cubicBezTo>
                  <a:cubicBezTo>
                    <a:pt x="19" y="23"/>
                    <a:pt x="19" y="23"/>
                    <a:pt x="19" y="23"/>
                  </a:cubicBezTo>
                  <a:cubicBezTo>
                    <a:pt x="18" y="23"/>
                    <a:pt x="18" y="23"/>
                    <a:pt x="18" y="23"/>
                  </a:cubicBezTo>
                  <a:moveTo>
                    <a:pt x="22" y="23"/>
                  </a:moveTo>
                  <a:cubicBezTo>
                    <a:pt x="24" y="21"/>
                    <a:pt x="24" y="21"/>
                    <a:pt x="24" y="21"/>
                  </a:cubicBezTo>
                  <a:cubicBezTo>
                    <a:pt x="24" y="21"/>
                    <a:pt x="25" y="21"/>
                    <a:pt x="25" y="21"/>
                  </a:cubicBezTo>
                  <a:cubicBezTo>
                    <a:pt x="23" y="23"/>
                    <a:pt x="23" y="23"/>
                    <a:pt x="23" y="23"/>
                  </a:cubicBezTo>
                  <a:cubicBezTo>
                    <a:pt x="23" y="23"/>
                    <a:pt x="23" y="23"/>
                    <a:pt x="23" y="23"/>
                  </a:cubicBezTo>
                  <a:cubicBezTo>
                    <a:pt x="23" y="23"/>
                    <a:pt x="23" y="23"/>
                    <a:pt x="22" y="23"/>
                  </a:cubicBezTo>
                  <a:moveTo>
                    <a:pt x="15" y="23"/>
                  </a:moveTo>
                  <a:cubicBezTo>
                    <a:pt x="15" y="23"/>
                    <a:pt x="15" y="23"/>
                    <a:pt x="15" y="23"/>
                  </a:cubicBezTo>
                  <a:cubicBezTo>
                    <a:pt x="16" y="21"/>
                    <a:pt x="16" y="21"/>
                    <a:pt x="16" y="21"/>
                  </a:cubicBezTo>
                  <a:cubicBezTo>
                    <a:pt x="16" y="21"/>
                    <a:pt x="17" y="21"/>
                    <a:pt x="17" y="21"/>
                  </a:cubicBezTo>
                  <a:cubicBezTo>
                    <a:pt x="17" y="22"/>
                    <a:pt x="16" y="22"/>
                    <a:pt x="16" y="23"/>
                  </a:cubicBezTo>
                  <a:cubicBezTo>
                    <a:pt x="16" y="23"/>
                    <a:pt x="16" y="23"/>
                    <a:pt x="16" y="23"/>
                  </a:cubicBezTo>
                  <a:cubicBezTo>
                    <a:pt x="16" y="23"/>
                    <a:pt x="16" y="23"/>
                    <a:pt x="16" y="23"/>
                  </a:cubicBezTo>
                  <a:cubicBezTo>
                    <a:pt x="17" y="23"/>
                    <a:pt x="17" y="23"/>
                    <a:pt x="17" y="23"/>
                  </a:cubicBezTo>
                  <a:cubicBezTo>
                    <a:pt x="17" y="22"/>
                    <a:pt x="17" y="22"/>
                    <a:pt x="18" y="21"/>
                  </a:cubicBezTo>
                  <a:cubicBezTo>
                    <a:pt x="18" y="21"/>
                    <a:pt x="18" y="21"/>
                    <a:pt x="18" y="21"/>
                  </a:cubicBezTo>
                  <a:cubicBezTo>
                    <a:pt x="19" y="21"/>
                    <a:pt x="19" y="21"/>
                    <a:pt x="19" y="21"/>
                  </a:cubicBezTo>
                  <a:cubicBezTo>
                    <a:pt x="19" y="22"/>
                    <a:pt x="18" y="22"/>
                    <a:pt x="18" y="23"/>
                  </a:cubicBezTo>
                  <a:cubicBezTo>
                    <a:pt x="18" y="23"/>
                    <a:pt x="18" y="23"/>
                    <a:pt x="18" y="23"/>
                  </a:cubicBezTo>
                  <a:cubicBezTo>
                    <a:pt x="17" y="23"/>
                    <a:pt x="16" y="23"/>
                    <a:pt x="15" y="23"/>
                  </a:cubicBezTo>
                  <a:moveTo>
                    <a:pt x="15" y="22"/>
                  </a:moveTo>
                  <a:cubicBezTo>
                    <a:pt x="15" y="21"/>
                    <a:pt x="15" y="21"/>
                    <a:pt x="15" y="21"/>
                  </a:cubicBezTo>
                  <a:cubicBezTo>
                    <a:pt x="15" y="21"/>
                    <a:pt x="15" y="21"/>
                    <a:pt x="15" y="21"/>
                  </a:cubicBezTo>
                  <a:cubicBezTo>
                    <a:pt x="15" y="22"/>
                    <a:pt x="15" y="22"/>
                    <a:pt x="15" y="22"/>
                  </a:cubicBezTo>
                  <a:moveTo>
                    <a:pt x="24" y="23"/>
                  </a:moveTo>
                  <a:cubicBezTo>
                    <a:pt x="26" y="21"/>
                    <a:pt x="26" y="21"/>
                    <a:pt x="26" y="21"/>
                  </a:cubicBezTo>
                  <a:cubicBezTo>
                    <a:pt x="27" y="21"/>
                    <a:pt x="28" y="21"/>
                    <a:pt x="28" y="21"/>
                  </a:cubicBezTo>
                  <a:cubicBezTo>
                    <a:pt x="28" y="23"/>
                    <a:pt x="28" y="23"/>
                    <a:pt x="28" y="23"/>
                  </a:cubicBezTo>
                  <a:cubicBezTo>
                    <a:pt x="28" y="23"/>
                    <a:pt x="28" y="23"/>
                    <a:pt x="28" y="23"/>
                  </a:cubicBezTo>
                  <a:cubicBezTo>
                    <a:pt x="27" y="23"/>
                    <a:pt x="27" y="23"/>
                    <a:pt x="26" y="23"/>
                  </a:cubicBezTo>
                  <a:cubicBezTo>
                    <a:pt x="27" y="22"/>
                    <a:pt x="27" y="22"/>
                    <a:pt x="27" y="22"/>
                  </a:cubicBezTo>
                  <a:cubicBezTo>
                    <a:pt x="27" y="22"/>
                    <a:pt x="27" y="22"/>
                    <a:pt x="27" y="22"/>
                  </a:cubicBezTo>
                  <a:cubicBezTo>
                    <a:pt x="28" y="21"/>
                    <a:pt x="28" y="21"/>
                    <a:pt x="28" y="21"/>
                  </a:cubicBezTo>
                  <a:cubicBezTo>
                    <a:pt x="27" y="21"/>
                    <a:pt x="27" y="21"/>
                    <a:pt x="27" y="21"/>
                  </a:cubicBezTo>
                  <a:cubicBezTo>
                    <a:pt x="27" y="21"/>
                    <a:pt x="27" y="21"/>
                    <a:pt x="27" y="21"/>
                  </a:cubicBezTo>
                  <a:cubicBezTo>
                    <a:pt x="27" y="21"/>
                    <a:pt x="27" y="21"/>
                    <a:pt x="27" y="21"/>
                  </a:cubicBezTo>
                  <a:cubicBezTo>
                    <a:pt x="26" y="23"/>
                    <a:pt x="26" y="23"/>
                    <a:pt x="26" y="23"/>
                  </a:cubicBezTo>
                  <a:cubicBezTo>
                    <a:pt x="25" y="23"/>
                    <a:pt x="25" y="23"/>
                    <a:pt x="24" y="23"/>
                  </a:cubicBezTo>
                  <a:moveTo>
                    <a:pt x="4" y="23"/>
                  </a:moveTo>
                  <a:cubicBezTo>
                    <a:pt x="5" y="22"/>
                    <a:pt x="5" y="22"/>
                    <a:pt x="5" y="21"/>
                  </a:cubicBezTo>
                  <a:cubicBezTo>
                    <a:pt x="6" y="21"/>
                    <a:pt x="6" y="21"/>
                    <a:pt x="6" y="21"/>
                  </a:cubicBezTo>
                  <a:cubicBezTo>
                    <a:pt x="6" y="22"/>
                    <a:pt x="6" y="22"/>
                    <a:pt x="6" y="23"/>
                  </a:cubicBezTo>
                  <a:cubicBezTo>
                    <a:pt x="4" y="23"/>
                    <a:pt x="4" y="23"/>
                    <a:pt x="4" y="23"/>
                  </a:cubicBezTo>
                  <a:moveTo>
                    <a:pt x="1" y="21"/>
                  </a:moveTo>
                  <a:cubicBezTo>
                    <a:pt x="1" y="19"/>
                    <a:pt x="1" y="19"/>
                    <a:pt x="1" y="19"/>
                  </a:cubicBezTo>
                  <a:cubicBezTo>
                    <a:pt x="1" y="18"/>
                    <a:pt x="1" y="18"/>
                    <a:pt x="1" y="18"/>
                  </a:cubicBezTo>
                  <a:cubicBezTo>
                    <a:pt x="1" y="19"/>
                    <a:pt x="1" y="20"/>
                    <a:pt x="1" y="21"/>
                  </a:cubicBezTo>
                  <a:cubicBezTo>
                    <a:pt x="1" y="21"/>
                    <a:pt x="1" y="21"/>
                    <a:pt x="1" y="21"/>
                  </a:cubicBezTo>
                  <a:moveTo>
                    <a:pt x="17" y="14"/>
                  </a:moveTo>
                  <a:cubicBezTo>
                    <a:pt x="17" y="14"/>
                    <a:pt x="17" y="14"/>
                    <a:pt x="17" y="14"/>
                  </a:cubicBezTo>
                  <a:cubicBezTo>
                    <a:pt x="17" y="14"/>
                    <a:pt x="17" y="14"/>
                    <a:pt x="17" y="14"/>
                  </a:cubicBezTo>
                  <a:cubicBezTo>
                    <a:pt x="17" y="14"/>
                    <a:pt x="17" y="14"/>
                    <a:pt x="17" y="14"/>
                  </a:cubicBezTo>
                  <a:cubicBezTo>
                    <a:pt x="17" y="14"/>
                    <a:pt x="17" y="14"/>
                    <a:pt x="17" y="14"/>
                  </a:cubicBezTo>
                  <a:moveTo>
                    <a:pt x="18" y="15"/>
                  </a:moveTo>
                  <a:cubicBezTo>
                    <a:pt x="17" y="15"/>
                    <a:pt x="17" y="15"/>
                    <a:pt x="17" y="15"/>
                  </a:cubicBezTo>
                  <a:cubicBezTo>
                    <a:pt x="18" y="12"/>
                    <a:pt x="18" y="12"/>
                    <a:pt x="18" y="12"/>
                  </a:cubicBezTo>
                  <a:cubicBezTo>
                    <a:pt x="18" y="12"/>
                    <a:pt x="18" y="12"/>
                    <a:pt x="18" y="12"/>
                  </a:cubicBezTo>
                  <a:cubicBezTo>
                    <a:pt x="19" y="12"/>
                    <a:pt x="19" y="12"/>
                    <a:pt x="20" y="11"/>
                  </a:cubicBezTo>
                  <a:cubicBezTo>
                    <a:pt x="19" y="12"/>
                    <a:pt x="19" y="13"/>
                    <a:pt x="19" y="13"/>
                  </a:cubicBezTo>
                  <a:cubicBezTo>
                    <a:pt x="19" y="14"/>
                    <a:pt x="19" y="14"/>
                    <a:pt x="19" y="14"/>
                  </a:cubicBezTo>
                  <a:cubicBezTo>
                    <a:pt x="18" y="14"/>
                    <a:pt x="18" y="14"/>
                    <a:pt x="18" y="14"/>
                  </a:cubicBezTo>
                  <a:cubicBezTo>
                    <a:pt x="18" y="15"/>
                    <a:pt x="18" y="15"/>
                    <a:pt x="18" y="15"/>
                  </a:cubicBezTo>
                  <a:moveTo>
                    <a:pt x="31" y="13"/>
                  </a:moveTo>
                  <a:cubicBezTo>
                    <a:pt x="31" y="13"/>
                    <a:pt x="31" y="13"/>
                    <a:pt x="31" y="13"/>
                  </a:cubicBezTo>
                  <a:cubicBezTo>
                    <a:pt x="33" y="11"/>
                    <a:pt x="33" y="11"/>
                    <a:pt x="33" y="11"/>
                  </a:cubicBezTo>
                  <a:cubicBezTo>
                    <a:pt x="33" y="11"/>
                    <a:pt x="33" y="11"/>
                    <a:pt x="33" y="11"/>
                  </a:cubicBezTo>
                  <a:cubicBezTo>
                    <a:pt x="31" y="13"/>
                    <a:pt x="31" y="13"/>
                    <a:pt x="31" y="13"/>
                  </a:cubicBezTo>
                  <a:moveTo>
                    <a:pt x="30" y="12"/>
                  </a:moveTo>
                  <a:cubicBezTo>
                    <a:pt x="29" y="12"/>
                    <a:pt x="29" y="12"/>
                    <a:pt x="29" y="12"/>
                  </a:cubicBezTo>
                  <a:cubicBezTo>
                    <a:pt x="30" y="11"/>
                    <a:pt x="31" y="11"/>
                    <a:pt x="31" y="10"/>
                  </a:cubicBezTo>
                  <a:cubicBezTo>
                    <a:pt x="31" y="10"/>
                    <a:pt x="32" y="10"/>
                    <a:pt x="32" y="11"/>
                  </a:cubicBezTo>
                  <a:cubicBezTo>
                    <a:pt x="30" y="12"/>
                    <a:pt x="30" y="12"/>
                    <a:pt x="30" y="12"/>
                  </a:cubicBezTo>
                  <a:moveTo>
                    <a:pt x="19" y="13"/>
                  </a:moveTo>
                  <a:cubicBezTo>
                    <a:pt x="20" y="12"/>
                    <a:pt x="20" y="11"/>
                    <a:pt x="20" y="11"/>
                  </a:cubicBezTo>
                  <a:cubicBezTo>
                    <a:pt x="21" y="10"/>
                    <a:pt x="21" y="10"/>
                    <a:pt x="22" y="10"/>
                  </a:cubicBezTo>
                  <a:cubicBezTo>
                    <a:pt x="21" y="11"/>
                    <a:pt x="21" y="11"/>
                    <a:pt x="21" y="12"/>
                  </a:cubicBezTo>
                  <a:cubicBezTo>
                    <a:pt x="20" y="12"/>
                    <a:pt x="20" y="13"/>
                    <a:pt x="19" y="13"/>
                  </a:cubicBezTo>
                  <a:moveTo>
                    <a:pt x="29" y="12"/>
                  </a:moveTo>
                  <a:cubicBezTo>
                    <a:pt x="29" y="12"/>
                    <a:pt x="28" y="11"/>
                    <a:pt x="28" y="11"/>
                  </a:cubicBezTo>
                  <a:cubicBezTo>
                    <a:pt x="28" y="11"/>
                    <a:pt x="28" y="10"/>
                    <a:pt x="29" y="10"/>
                  </a:cubicBezTo>
                  <a:cubicBezTo>
                    <a:pt x="29" y="9"/>
                    <a:pt x="29" y="9"/>
                    <a:pt x="29" y="9"/>
                  </a:cubicBezTo>
                  <a:cubicBezTo>
                    <a:pt x="30" y="9"/>
                    <a:pt x="30" y="10"/>
                    <a:pt x="30" y="10"/>
                  </a:cubicBezTo>
                  <a:cubicBezTo>
                    <a:pt x="30" y="10"/>
                    <a:pt x="29" y="11"/>
                    <a:pt x="29" y="12"/>
                  </a:cubicBezTo>
                  <a:moveTo>
                    <a:pt x="22" y="12"/>
                  </a:moveTo>
                  <a:cubicBezTo>
                    <a:pt x="22" y="11"/>
                    <a:pt x="22" y="10"/>
                    <a:pt x="22" y="10"/>
                  </a:cubicBezTo>
                  <a:cubicBezTo>
                    <a:pt x="22" y="10"/>
                    <a:pt x="22" y="10"/>
                    <a:pt x="22" y="10"/>
                  </a:cubicBezTo>
                  <a:cubicBezTo>
                    <a:pt x="23" y="10"/>
                    <a:pt x="23" y="9"/>
                    <a:pt x="24" y="9"/>
                  </a:cubicBezTo>
                  <a:cubicBezTo>
                    <a:pt x="24" y="9"/>
                    <a:pt x="24" y="9"/>
                    <a:pt x="24" y="9"/>
                  </a:cubicBezTo>
                  <a:cubicBezTo>
                    <a:pt x="23" y="11"/>
                    <a:pt x="23" y="11"/>
                    <a:pt x="23" y="11"/>
                  </a:cubicBezTo>
                  <a:cubicBezTo>
                    <a:pt x="22" y="11"/>
                    <a:pt x="22" y="11"/>
                    <a:pt x="22" y="12"/>
                  </a:cubicBezTo>
                  <a:moveTo>
                    <a:pt x="27" y="11"/>
                  </a:moveTo>
                  <a:cubicBezTo>
                    <a:pt x="27" y="11"/>
                    <a:pt x="26" y="11"/>
                    <a:pt x="26" y="11"/>
                  </a:cubicBezTo>
                  <a:cubicBezTo>
                    <a:pt x="27" y="9"/>
                    <a:pt x="27" y="9"/>
                    <a:pt x="27" y="9"/>
                  </a:cubicBezTo>
                  <a:cubicBezTo>
                    <a:pt x="27" y="9"/>
                    <a:pt x="27" y="9"/>
                    <a:pt x="27" y="9"/>
                  </a:cubicBezTo>
                  <a:cubicBezTo>
                    <a:pt x="28" y="9"/>
                    <a:pt x="28" y="9"/>
                    <a:pt x="29" y="9"/>
                  </a:cubicBezTo>
                  <a:cubicBezTo>
                    <a:pt x="28" y="9"/>
                    <a:pt x="28" y="9"/>
                    <a:pt x="28" y="9"/>
                  </a:cubicBezTo>
                  <a:cubicBezTo>
                    <a:pt x="28" y="10"/>
                    <a:pt x="27" y="11"/>
                    <a:pt x="27" y="11"/>
                  </a:cubicBezTo>
                  <a:moveTo>
                    <a:pt x="24" y="11"/>
                  </a:moveTo>
                  <a:cubicBezTo>
                    <a:pt x="25" y="9"/>
                    <a:pt x="25" y="9"/>
                    <a:pt x="25" y="9"/>
                  </a:cubicBezTo>
                  <a:cubicBezTo>
                    <a:pt x="25" y="9"/>
                    <a:pt x="26" y="9"/>
                    <a:pt x="27" y="9"/>
                  </a:cubicBezTo>
                  <a:cubicBezTo>
                    <a:pt x="27" y="9"/>
                    <a:pt x="27" y="9"/>
                    <a:pt x="27" y="9"/>
                  </a:cubicBezTo>
                  <a:cubicBezTo>
                    <a:pt x="25" y="11"/>
                    <a:pt x="25" y="11"/>
                    <a:pt x="25" y="11"/>
                  </a:cubicBezTo>
                  <a:cubicBezTo>
                    <a:pt x="24" y="11"/>
                    <a:pt x="24" y="11"/>
                    <a:pt x="24" y="11"/>
                  </a:cubicBezTo>
                  <a:cubicBezTo>
                    <a:pt x="24" y="11"/>
                    <a:pt x="24" y="11"/>
                    <a:pt x="24" y="11"/>
                  </a:cubicBezTo>
                  <a:moveTo>
                    <a:pt x="7" y="16"/>
                  </a:moveTo>
                  <a:cubicBezTo>
                    <a:pt x="8" y="15"/>
                    <a:pt x="8" y="15"/>
                    <a:pt x="8" y="15"/>
                  </a:cubicBezTo>
                  <a:cubicBezTo>
                    <a:pt x="9" y="10"/>
                    <a:pt x="13" y="5"/>
                    <a:pt x="19" y="3"/>
                  </a:cubicBezTo>
                  <a:cubicBezTo>
                    <a:pt x="21" y="2"/>
                    <a:pt x="23" y="1"/>
                    <a:pt x="26" y="1"/>
                  </a:cubicBezTo>
                  <a:cubicBezTo>
                    <a:pt x="28" y="1"/>
                    <a:pt x="31" y="2"/>
                    <a:pt x="33" y="3"/>
                  </a:cubicBezTo>
                  <a:cubicBezTo>
                    <a:pt x="33" y="5"/>
                    <a:pt x="33" y="8"/>
                    <a:pt x="33" y="10"/>
                  </a:cubicBezTo>
                  <a:cubicBezTo>
                    <a:pt x="31" y="9"/>
                    <a:pt x="29" y="8"/>
                    <a:pt x="26" y="8"/>
                  </a:cubicBezTo>
                  <a:cubicBezTo>
                    <a:pt x="25" y="8"/>
                    <a:pt x="24" y="8"/>
                    <a:pt x="23" y="8"/>
                  </a:cubicBezTo>
                  <a:cubicBezTo>
                    <a:pt x="20" y="9"/>
                    <a:pt x="17" y="12"/>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6"/>
                    <a:pt x="16" y="16"/>
                    <a:pt x="16" y="16"/>
                  </a:cubicBezTo>
                  <a:cubicBezTo>
                    <a:pt x="17" y="16"/>
                    <a:pt x="19" y="16"/>
                    <a:pt x="21" y="16"/>
                  </a:cubicBezTo>
                  <a:cubicBezTo>
                    <a:pt x="23" y="16"/>
                    <a:pt x="25" y="16"/>
                    <a:pt x="28" y="16"/>
                  </a:cubicBezTo>
                  <a:cubicBezTo>
                    <a:pt x="28" y="16"/>
                    <a:pt x="28" y="16"/>
                    <a:pt x="28" y="16"/>
                  </a:cubicBezTo>
                  <a:cubicBezTo>
                    <a:pt x="28" y="17"/>
                    <a:pt x="29" y="19"/>
                    <a:pt x="29" y="20"/>
                  </a:cubicBezTo>
                  <a:cubicBezTo>
                    <a:pt x="26" y="20"/>
                    <a:pt x="24" y="20"/>
                    <a:pt x="22" y="20"/>
                  </a:cubicBezTo>
                  <a:cubicBezTo>
                    <a:pt x="21" y="20"/>
                    <a:pt x="20" y="20"/>
                    <a:pt x="18" y="20"/>
                  </a:cubicBezTo>
                  <a:cubicBezTo>
                    <a:pt x="17" y="20"/>
                    <a:pt x="16" y="20"/>
                    <a:pt x="14" y="20"/>
                  </a:cubicBezTo>
                  <a:cubicBezTo>
                    <a:pt x="14" y="20"/>
                    <a:pt x="14" y="20"/>
                    <a:pt x="14" y="20"/>
                  </a:cubicBezTo>
                  <a:cubicBezTo>
                    <a:pt x="14" y="20"/>
                    <a:pt x="14" y="20"/>
                    <a:pt x="14" y="20"/>
                  </a:cubicBezTo>
                  <a:cubicBezTo>
                    <a:pt x="14" y="20"/>
                    <a:pt x="14" y="20"/>
                    <a:pt x="14" y="20"/>
                  </a:cubicBezTo>
                  <a:cubicBezTo>
                    <a:pt x="14" y="21"/>
                    <a:pt x="14" y="21"/>
                    <a:pt x="14" y="21"/>
                  </a:cubicBezTo>
                  <a:cubicBezTo>
                    <a:pt x="14" y="22"/>
                    <a:pt x="14" y="23"/>
                    <a:pt x="14" y="24"/>
                  </a:cubicBezTo>
                  <a:cubicBezTo>
                    <a:pt x="14" y="24"/>
                    <a:pt x="14" y="24"/>
                    <a:pt x="14" y="24"/>
                  </a:cubicBezTo>
                  <a:cubicBezTo>
                    <a:pt x="14" y="24"/>
                    <a:pt x="14" y="24"/>
                    <a:pt x="14" y="24"/>
                  </a:cubicBezTo>
                  <a:cubicBezTo>
                    <a:pt x="15" y="24"/>
                    <a:pt x="17" y="24"/>
                    <a:pt x="19" y="24"/>
                  </a:cubicBezTo>
                  <a:cubicBezTo>
                    <a:pt x="20" y="24"/>
                    <a:pt x="20" y="24"/>
                    <a:pt x="21" y="24"/>
                  </a:cubicBezTo>
                  <a:cubicBezTo>
                    <a:pt x="24" y="24"/>
                    <a:pt x="27" y="24"/>
                    <a:pt x="28" y="24"/>
                  </a:cubicBezTo>
                  <a:cubicBezTo>
                    <a:pt x="29" y="25"/>
                    <a:pt x="29" y="26"/>
                    <a:pt x="29" y="28"/>
                  </a:cubicBezTo>
                  <a:cubicBezTo>
                    <a:pt x="26" y="28"/>
                    <a:pt x="24" y="28"/>
                    <a:pt x="22" y="28"/>
                  </a:cubicBezTo>
                  <a:cubicBezTo>
                    <a:pt x="21" y="28"/>
                    <a:pt x="20" y="28"/>
                    <a:pt x="19" y="28"/>
                  </a:cubicBezTo>
                  <a:cubicBezTo>
                    <a:pt x="16" y="28"/>
                    <a:pt x="16" y="28"/>
                    <a:pt x="16" y="28"/>
                  </a:cubicBezTo>
                  <a:cubicBezTo>
                    <a:pt x="16" y="28"/>
                    <a:pt x="16" y="28"/>
                    <a:pt x="16" y="28"/>
                  </a:cubicBezTo>
                  <a:cubicBezTo>
                    <a:pt x="15" y="28"/>
                    <a:pt x="15" y="28"/>
                    <a:pt x="15" y="28"/>
                  </a:cubicBezTo>
                  <a:cubicBezTo>
                    <a:pt x="15" y="28"/>
                    <a:pt x="15" y="28"/>
                    <a:pt x="15" y="28"/>
                  </a:cubicBezTo>
                  <a:cubicBezTo>
                    <a:pt x="15" y="29"/>
                    <a:pt x="15" y="29"/>
                    <a:pt x="15" y="29"/>
                  </a:cubicBezTo>
                  <a:cubicBezTo>
                    <a:pt x="15" y="30"/>
                    <a:pt x="16" y="31"/>
                    <a:pt x="17" y="32"/>
                  </a:cubicBezTo>
                  <a:cubicBezTo>
                    <a:pt x="17" y="32"/>
                    <a:pt x="17" y="32"/>
                    <a:pt x="17" y="32"/>
                  </a:cubicBezTo>
                  <a:cubicBezTo>
                    <a:pt x="17" y="33"/>
                    <a:pt x="17" y="33"/>
                    <a:pt x="17" y="33"/>
                  </a:cubicBezTo>
                  <a:cubicBezTo>
                    <a:pt x="19" y="36"/>
                    <a:pt x="22" y="38"/>
                    <a:pt x="26" y="38"/>
                  </a:cubicBezTo>
                  <a:cubicBezTo>
                    <a:pt x="29" y="38"/>
                    <a:pt x="32" y="37"/>
                    <a:pt x="34" y="36"/>
                  </a:cubicBezTo>
                  <a:cubicBezTo>
                    <a:pt x="34" y="38"/>
                    <a:pt x="34" y="40"/>
                    <a:pt x="34" y="42"/>
                  </a:cubicBezTo>
                  <a:cubicBezTo>
                    <a:pt x="32" y="43"/>
                    <a:pt x="29" y="43"/>
                    <a:pt x="27" y="43"/>
                  </a:cubicBezTo>
                  <a:cubicBezTo>
                    <a:pt x="22" y="43"/>
                    <a:pt x="17" y="42"/>
                    <a:pt x="15" y="40"/>
                  </a:cubicBezTo>
                  <a:cubicBezTo>
                    <a:pt x="11" y="37"/>
                    <a:pt x="9" y="33"/>
                    <a:pt x="8" y="28"/>
                  </a:cubicBezTo>
                  <a:cubicBezTo>
                    <a:pt x="8" y="28"/>
                    <a:pt x="8" y="28"/>
                    <a:pt x="8" y="28"/>
                  </a:cubicBezTo>
                  <a:cubicBezTo>
                    <a:pt x="8" y="28"/>
                    <a:pt x="8" y="28"/>
                    <a:pt x="8" y="28"/>
                  </a:cubicBezTo>
                  <a:cubicBezTo>
                    <a:pt x="7" y="28"/>
                    <a:pt x="7" y="28"/>
                    <a:pt x="7" y="28"/>
                  </a:cubicBezTo>
                  <a:cubicBezTo>
                    <a:pt x="6" y="28"/>
                    <a:pt x="6" y="28"/>
                    <a:pt x="6" y="28"/>
                  </a:cubicBezTo>
                  <a:cubicBezTo>
                    <a:pt x="6" y="28"/>
                    <a:pt x="4" y="28"/>
                    <a:pt x="3" y="28"/>
                  </a:cubicBezTo>
                  <a:cubicBezTo>
                    <a:pt x="3" y="28"/>
                    <a:pt x="3" y="28"/>
                    <a:pt x="2" y="28"/>
                  </a:cubicBezTo>
                  <a:cubicBezTo>
                    <a:pt x="2" y="27"/>
                    <a:pt x="2" y="26"/>
                    <a:pt x="3" y="25"/>
                  </a:cubicBezTo>
                  <a:cubicBezTo>
                    <a:pt x="4" y="25"/>
                    <a:pt x="5" y="25"/>
                    <a:pt x="6" y="25"/>
                  </a:cubicBezTo>
                  <a:cubicBezTo>
                    <a:pt x="6" y="25"/>
                    <a:pt x="6" y="25"/>
                    <a:pt x="6" y="25"/>
                  </a:cubicBezTo>
                  <a:cubicBezTo>
                    <a:pt x="7" y="24"/>
                    <a:pt x="7" y="24"/>
                    <a:pt x="7" y="24"/>
                  </a:cubicBezTo>
                  <a:cubicBezTo>
                    <a:pt x="7" y="23"/>
                    <a:pt x="7" y="22"/>
                    <a:pt x="7" y="20"/>
                  </a:cubicBezTo>
                  <a:cubicBezTo>
                    <a:pt x="7" y="20"/>
                    <a:pt x="7" y="20"/>
                    <a:pt x="7" y="20"/>
                  </a:cubicBezTo>
                  <a:cubicBezTo>
                    <a:pt x="6" y="20"/>
                    <a:pt x="6" y="20"/>
                    <a:pt x="6" y="20"/>
                  </a:cubicBezTo>
                  <a:cubicBezTo>
                    <a:pt x="5" y="20"/>
                    <a:pt x="5" y="20"/>
                    <a:pt x="4" y="20"/>
                  </a:cubicBezTo>
                  <a:cubicBezTo>
                    <a:pt x="3" y="20"/>
                    <a:pt x="3" y="20"/>
                    <a:pt x="2" y="20"/>
                  </a:cubicBezTo>
                  <a:cubicBezTo>
                    <a:pt x="2" y="19"/>
                    <a:pt x="2" y="17"/>
                    <a:pt x="3" y="16"/>
                  </a:cubicBezTo>
                  <a:cubicBezTo>
                    <a:pt x="4" y="16"/>
                    <a:pt x="5" y="16"/>
                    <a:pt x="6" y="16"/>
                  </a:cubicBezTo>
                  <a:cubicBezTo>
                    <a:pt x="7" y="16"/>
                    <a:pt x="7" y="16"/>
                    <a:pt x="7" y="16"/>
                  </a:cubicBezTo>
                  <a:cubicBezTo>
                    <a:pt x="7" y="16"/>
                    <a:pt x="7" y="16"/>
                    <a:pt x="7" y="16"/>
                  </a:cubicBezTo>
                  <a:cubicBezTo>
                    <a:pt x="7" y="16"/>
                    <a:pt x="7" y="16"/>
                    <a:pt x="7" y="16"/>
                  </a:cubicBezTo>
                  <a:moveTo>
                    <a:pt x="26" y="0"/>
                  </a:moveTo>
                  <a:cubicBezTo>
                    <a:pt x="23" y="0"/>
                    <a:pt x="21" y="1"/>
                    <a:pt x="18" y="2"/>
                  </a:cubicBezTo>
                  <a:cubicBezTo>
                    <a:pt x="11" y="5"/>
                    <a:pt x="8" y="11"/>
                    <a:pt x="7" y="15"/>
                  </a:cubicBezTo>
                  <a:cubicBezTo>
                    <a:pt x="6" y="15"/>
                    <a:pt x="6" y="15"/>
                    <a:pt x="6" y="15"/>
                  </a:cubicBezTo>
                  <a:cubicBezTo>
                    <a:pt x="5" y="15"/>
                    <a:pt x="3" y="15"/>
                    <a:pt x="2" y="15"/>
                  </a:cubicBezTo>
                  <a:cubicBezTo>
                    <a:pt x="2" y="15"/>
                    <a:pt x="2" y="15"/>
                    <a:pt x="2" y="15"/>
                  </a:cubicBezTo>
                  <a:cubicBezTo>
                    <a:pt x="2" y="15"/>
                    <a:pt x="2" y="15"/>
                    <a:pt x="2" y="15"/>
                  </a:cubicBezTo>
                  <a:cubicBezTo>
                    <a:pt x="2" y="15"/>
                    <a:pt x="2" y="15"/>
                    <a:pt x="2" y="15"/>
                  </a:cubicBezTo>
                  <a:cubicBezTo>
                    <a:pt x="2" y="15"/>
                    <a:pt x="2" y="15"/>
                    <a:pt x="2" y="15"/>
                  </a:cubicBezTo>
                  <a:cubicBezTo>
                    <a:pt x="0" y="19"/>
                    <a:pt x="0" y="19"/>
                    <a:pt x="0" y="19"/>
                  </a:cubicBezTo>
                  <a:cubicBezTo>
                    <a:pt x="0" y="19"/>
                    <a:pt x="0" y="19"/>
                    <a:pt x="0" y="19"/>
                  </a:cubicBezTo>
                  <a:cubicBezTo>
                    <a:pt x="0" y="23"/>
                    <a:pt x="0" y="23"/>
                    <a:pt x="0" y="23"/>
                  </a:cubicBezTo>
                  <a:cubicBezTo>
                    <a:pt x="0" y="23"/>
                    <a:pt x="0" y="23"/>
                    <a:pt x="0" y="23"/>
                  </a:cubicBezTo>
                  <a:cubicBezTo>
                    <a:pt x="0" y="24"/>
                    <a:pt x="0" y="24"/>
                    <a:pt x="0" y="24"/>
                  </a:cubicBezTo>
                  <a:cubicBezTo>
                    <a:pt x="0" y="24"/>
                    <a:pt x="0" y="24"/>
                    <a:pt x="0" y="24"/>
                  </a:cubicBezTo>
                  <a:cubicBezTo>
                    <a:pt x="0" y="24"/>
                    <a:pt x="0" y="24"/>
                    <a:pt x="0" y="24"/>
                  </a:cubicBezTo>
                  <a:cubicBezTo>
                    <a:pt x="0" y="24"/>
                    <a:pt x="0" y="24"/>
                    <a:pt x="0" y="24"/>
                  </a:cubicBezTo>
                  <a:cubicBezTo>
                    <a:pt x="0" y="24"/>
                    <a:pt x="4" y="24"/>
                    <a:pt x="6" y="24"/>
                  </a:cubicBezTo>
                  <a:cubicBezTo>
                    <a:pt x="6" y="24"/>
                    <a:pt x="6" y="24"/>
                    <a:pt x="6" y="24"/>
                  </a:cubicBezTo>
                  <a:cubicBezTo>
                    <a:pt x="5" y="24"/>
                    <a:pt x="3" y="24"/>
                    <a:pt x="2" y="24"/>
                  </a:cubicBezTo>
                  <a:cubicBezTo>
                    <a:pt x="2" y="24"/>
                    <a:pt x="2" y="24"/>
                    <a:pt x="2" y="24"/>
                  </a:cubicBezTo>
                  <a:cubicBezTo>
                    <a:pt x="2" y="24"/>
                    <a:pt x="2" y="24"/>
                    <a:pt x="2" y="24"/>
                  </a:cubicBezTo>
                  <a:cubicBezTo>
                    <a:pt x="0" y="28"/>
                    <a:pt x="0" y="28"/>
                    <a:pt x="0" y="28"/>
                  </a:cubicBezTo>
                  <a:cubicBezTo>
                    <a:pt x="0" y="28"/>
                    <a:pt x="0" y="28"/>
                    <a:pt x="0" y="28"/>
                  </a:cubicBezTo>
                  <a:cubicBezTo>
                    <a:pt x="0" y="34"/>
                    <a:pt x="0" y="34"/>
                    <a:pt x="0" y="34"/>
                  </a:cubicBezTo>
                  <a:cubicBezTo>
                    <a:pt x="0" y="34"/>
                    <a:pt x="0" y="34"/>
                    <a:pt x="0" y="34"/>
                  </a:cubicBezTo>
                  <a:cubicBezTo>
                    <a:pt x="0" y="34"/>
                    <a:pt x="0" y="34"/>
                    <a:pt x="0" y="34"/>
                  </a:cubicBezTo>
                  <a:cubicBezTo>
                    <a:pt x="0" y="34"/>
                    <a:pt x="0" y="34"/>
                    <a:pt x="0" y="34"/>
                  </a:cubicBezTo>
                  <a:cubicBezTo>
                    <a:pt x="1" y="34"/>
                    <a:pt x="1" y="34"/>
                    <a:pt x="1" y="34"/>
                  </a:cubicBezTo>
                  <a:cubicBezTo>
                    <a:pt x="1" y="34"/>
                    <a:pt x="1" y="34"/>
                    <a:pt x="1" y="34"/>
                  </a:cubicBezTo>
                  <a:cubicBezTo>
                    <a:pt x="2" y="35"/>
                    <a:pt x="2" y="35"/>
                    <a:pt x="2" y="35"/>
                  </a:cubicBezTo>
                  <a:cubicBezTo>
                    <a:pt x="2" y="35"/>
                    <a:pt x="2" y="35"/>
                    <a:pt x="2" y="35"/>
                  </a:cubicBezTo>
                  <a:cubicBezTo>
                    <a:pt x="2" y="34"/>
                    <a:pt x="2" y="34"/>
                    <a:pt x="2" y="34"/>
                  </a:cubicBezTo>
                  <a:cubicBezTo>
                    <a:pt x="2" y="34"/>
                    <a:pt x="2" y="34"/>
                    <a:pt x="2" y="34"/>
                  </a:cubicBezTo>
                  <a:cubicBezTo>
                    <a:pt x="3" y="34"/>
                    <a:pt x="5" y="34"/>
                    <a:pt x="6" y="34"/>
                  </a:cubicBezTo>
                  <a:cubicBezTo>
                    <a:pt x="7" y="37"/>
                    <a:pt x="11" y="49"/>
                    <a:pt x="28" y="49"/>
                  </a:cubicBezTo>
                  <a:cubicBezTo>
                    <a:pt x="30" y="49"/>
                    <a:pt x="32" y="49"/>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7"/>
                    <a:pt x="34" y="46"/>
                    <a:pt x="34" y="44"/>
                  </a:cubicBezTo>
                  <a:cubicBezTo>
                    <a:pt x="35" y="44"/>
                    <a:pt x="35" y="43"/>
                    <a:pt x="35" y="43"/>
                  </a:cubicBezTo>
                  <a:cubicBezTo>
                    <a:pt x="35" y="42"/>
                    <a:pt x="35" y="42"/>
                    <a:pt x="35" y="42"/>
                  </a:cubicBezTo>
                  <a:cubicBezTo>
                    <a:pt x="35" y="39"/>
                    <a:pt x="35" y="37"/>
                    <a:pt x="35" y="34"/>
                  </a:cubicBezTo>
                  <a:cubicBezTo>
                    <a:pt x="34" y="34"/>
                    <a:pt x="34" y="34"/>
                    <a:pt x="34" y="34"/>
                  </a:cubicBezTo>
                  <a:cubicBezTo>
                    <a:pt x="34" y="34"/>
                    <a:pt x="34" y="34"/>
                    <a:pt x="34" y="34"/>
                  </a:cubicBezTo>
                  <a:cubicBezTo>
                    <a:pt x="32" y="36"/>
                    <a:pt x="30" y="37"/>
                    <a:pt x="26" y="37"/>
                  </a:cubicBezTo>
                  <a:cubicBezTo>
                    <a:pt x="23" y="37"/>
                    <a:pt x="20" y="35"/>
                    <a:pt x="18" y="33"/>
                  </a:cubicBezTo>
                  <a:cubicBezTo>
                    <a:pt x="28" y="33"/>
                    <a:pt x="28" y="33"/>
                    <a:pt x="28" y="33"/>
                  </a:cubicBezTo>
                  <a:cubicBezTo>
                    <a:pt x="29" y="33"/>
                    <a:pt x="29" y="33"/>
                    <a:pt x="29" y="33"/>
                  </a:cubicBezTo>
                  <a:cubicBezTo>
                    <a:pt x="30" y="29"/>
                    <a:pt x="30" y="29"/>
                    <a:pt x="30" y="29"/>
                  </a:cubicBezTo>
                  <a:cubicBezTo>
                    <a:pt x="30" y="28"/>
                    <a:pt x="30" y="28"/>
                    <a:pt x="30" y="28"/>
                  </a:cubicBezTo>
                  <a:cubicBezTo>
                    <a:pt x="30" y="28"/>
                    <a:pt x="30" y="28"/>
                    <a:pt x="30" y="28"/>
                  </a:cubicBezTo>
                  <a:cubicBezTo>
                    <a:pt x="30" y="27"/>
                    <a:pt x="30" y="25"/>
                    <a:pt x="29" y="23"/>
                  </a:cubicBezTo>
                  <a:cubicBezTo>
                    <a:pt x="29" y="23"/>
                    <a:pt x="29" y="23"/>
                    <a:pt x="29" y="23"/>
                  </a:cubicBezTo>
                  <a:cubicBezTo>
                    <a:pt x="29" y="23"/>
                    <a:pt x="29" y="23"/>
                    <a:pt x="29" y="23"/>
                  </a:cubicBezTo>
                  <a:cubicBezTo>
                    <a:pt x="30" y="21"/>
                    <a:pt x="30" y="21"/>
                    <a:pt x="30" y="21"/>
                  </a:cubicBezTo>
                  <a:cubicBezTo>
                    <a:pt x="30" y="21"/>
                    <a:pt x="30" y="21"/>
                    <a:pt x="30" y="21"/>
                  </a:cubicBezTo>
                  <a:cubicBezTo>
                    <a:pt x="30" y="21"/>
                    <a:pt x="30" y="21"/>
                    <a:pt x="30" y="21"/>
                  </a:cubicBezTo>
                  <a:cubicBezTo>
                    <a:pt x="30" y="19"/>
                    <a:pt x="30" y="17"/>
                    <a:pt x="29" y="15"/>
                  </a:cubicBezTo>
                  <a:cubicBezTo>
                    <a:pt x="29" y="15"/>
                    <a:pt x="29" y="15"/>
                    <a:pt x="29" y="15"/>
                  </a:cubicBezTo>
                  <a:cubicBezTo>
                    <a:pt x="28" y="15"/>
                    <a:pt x="28" y="15"/>
                    <a:pt x="28" y="15"/>
                  </a:cubicBezTo>
                  <a:cubicBezTo>
                    <a:pt x="25" y="15"/>
                    <a:pt x="23" y="15"/>
                    <a:pt x="21" y="15"/>
                  </a:cubicBezTo>
                  <a:cubicBezTo>
                    <a:pt x="20" y="15"/>
                    <a:pt x="20" y="15"/>
                    <a:pt x="19" y="15"/>
                  </a:cubicBezTo>
                  <a:cubicBezTo>
                    <a:pt x="21" y="13"/>
                    <a:pt x="22" y="12"/>
                    <a:pt x="24" y="12"/>
                  </a:cubicBezTo>
                  <a:cubicBezTo>
                    <a:pt x="25" y="12"/>
                    <a:pt x="25" y="12"/>
                    <a:pt x="25" y="12"/>
                  </a:cubicBezTo>
                  <a:cubicBezTo>
                    <a:pt x="27" y="12"/>
                    <a:pt x="29" y="13"/>
                    <a:pt x="31" y="14"/>
                  </a:cubicBezTo>
                  <a:cubicBezTo>
                    <a:pt x="31" y="14"/>
                    <a:pt x="31" y="14"/>
                    <a:pt x="31" y="14"/>
                  </a:cubicBezTo>
                  <a:cubicBezTo>
                    <a:pt x="34" y="12"/>
                    <a:pt x="34" y="12"/>
                    <a:pt x="34" y="12"/>
                  </a:cubicBezTo>
                  <a:cubicBezTo>
                    <a:pt x="34" y="12"/>
                    <a:pt x="34" y="12"/>
                    <a:pt x="34" y="12"/>
                  </a:cubicBezTo>
                  <a:cubicBezTo>
                    <a:pt x="34" y="12"/>
                    <a:pt x="34" y="12"/>
                    <a:pt x="34" y="12"/>
                  </a:cubicBezTo>
                  <a:cubicBezTo>
                    <a:pt x="34" y="11"/>
                    <a:pt x="34" y="11"/>
                    <a:pt x="34" y="11"/>
                  </a:cubicBezTo>
                  <a:cubicBezTo>
                    <a:pt x="34" y="9"/>
                    <a:pt x="34" y="5"/>
                    <a:pt x="35" y="3"/>
                  </a:cubicBezTo>
                  <a:cubicBezTo>
                    <a:pt x="34" y="2"/>
                    <a:pt x="34" y="2"/>
                    <a:pt x="34" y="2"/>
                  </a:cubicBezTo>
                  <a:cubicBezTo>
                    <a:pt x="32" y="1"/>
                    <a:pt x="29"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16" name="Freeform 202"/>
            <p:cNvSpPr>
              <a:spLocks noEditPoints="1"/>
            </p:cNvSpPr>
            <p:nvPr/>
          </p:nvSpPr>
          <p:spPr bwMode="auto">
            <a:xfrm>
              <a:off x="3344" y="2039"/>
              <a:ext cx="76" cy="169"/>
            </a:xfrm>
            <a:custGeom>
              <a:gdLst>
                <a:gd fmla="*/ 24 w 32" name="T0"/>
                <a:gd fmla="*/ 69 h 71" name="T1"/>
                <a:gd fmla="*/ 26 w 32" name="T2"/>
                <a:gd fmla="*/ 70 h 71" name="T3"/>
                <a:gd fmla="*/ 27 w 32" name="T4"/>
                <a:gd fmla="*/ 69 h 71" name="T5"/>
                <a:gd fmla="*/ 29 w 32" name="T6"/>
                <a:gd fmla="*/ 67 h 71" name="T7"/>
                <a:gd fmla="*/ 29 w 32" name="T8"/>
                <a:gd fmla="*/ 67 h 71" name="T9"/>
                <a:gd fmla="*/ 27 w 32" name="T10"/>
                <a:gd fmla="*/ 66 h 71" name="T11"/>
                <a:gd fmla="*/ 28 w 32" name="T12"/>
                <a:gd fmla="*/ 68 h 71" name="T13"/>
                <a:gd fmla="*/ 27 w 32" name="T14"/>
                <a:gd fmla="*/ 65 h 71" name="T15"/>
                <a:gd fmla="*/ 25 w 32" name="T16"/>
                <a:gd fmla="*/ 61 h 71" name="T17"/>
                <a:gd fmla="*/ 19 w 32" name="T18"/>
                <a:gd fmla="*/ 52 h 71" name="T19"/>
                <a:gd fmla="*/ 20 w 32" name="T20"/>
                <a:gd fmla="*/ 52 h 71" name="T21"/>
                <a:gd fmla="*/ 20 w 32" name="T22"/>
                <a:gd fmla="*/ 50 h 71" name="T23"/>
                <a:gd fmla="*/ 16 w 32" name="T24"/>
                <a:gd fmla="*/ 40 h 71" name="T25"/>
                <a:gd fmla="*/ 19 w 32" name="T26"/>
                <a:gd fmla="*/ 47 h 71" name="T27"/>
                <a:gd fmla="*/ 18 w 32" name="T28"/>
                <a:gd fmla="*/ 45 h 71" name="T29"/>
                <a:gd fmla="*/ 18 w 32" name="T30"/>
                <a:gd fmla="*/ 40 h 71" name="T31"/>
                <a:gd fmla="*/ 17 w 32" name="T32"/>
                <a:gd fmla="*/ 34 h 71" name="T33"/>
                <a:gd fmla="*/ 18 w 32" name="T34"/>
                <a:gd fmla="*/ 39 h 71" name="T35"/>
                <a:gd fmla="*/ 19 w 32" name="T36"/>
                <a:gd fmla="*/ 26 h 71" name="T37"/>
                <a:gd fmla="*/ 19 w 32" name="T38"/>
                <a:gd fmla="*/ 28 h 71" name="T39"/>
                <a:gd fmla="*/ 20 w 32" name="T40"/>
                <a:gd fmla="*/ 32 h 71" name="T41"/>
                <a:gd fmla="*/ 21 w 32" name="T42"/>
                <a:gd fmla="*/ 28 h 71" name="T43"/>
                <a:gd fmla="*/ 21 w 32" name="T44"/>
                <a:gd fmla="*/ 28 h 71" name="T45"/>
                <a:gd fmla="*/ 20 w 32" name="T46"/>
                <a:gd fmla="*/ 28 h 71" name="T47"/>
                <a:gd fmla="*/ 19 w 32" name="T48"/>
                <a:gd fmla="*/ 25 h 71" name="T49"/>
                <a:gd fmla="*/ 21 w 32" name="T50"/>
                <a:gd fmla="*/ 29 h 71" name="T51"/>
                <a:gd fmla="*/ 21 w 32" name="T52"/>
                <a:gd fmla="*/ 21 h 71" name="T53"/>
                <a:gd fmla="*/ 24 w 32" name="T54"/>
                <a:gd fmla="*/ 25 h 71" name="T55"/>
                <a:gd fmla="*/ 25 w 32" name="T56"/>
                <a:gd fmla="*/ 25 h 71" name="T57"/>
                <a:gd fmla="*/ 25 w 32" name="T58"/>
                <a:gd fmla="*/ 21 h 71" name="T59"/>
                <a:gd fmla="*/ 26 w 32" name="T60"/>
                <a:gd fmla="*/ 25 h 71" name="T61"/>
                <a:gd fmla="*/ 27 w 32" name="T62"/>
                <a:gd fmla="*/ 21 h 71" name="T63"/>
                <a:gd fmla="*/ 29 w 32" name="T64"/>
                <a:gd fmla="*/ 24 h 71" name="T65"/>
                <a:gd fmla="*/ 29 w 32" name="T66"/>
                <a:gd fmla="*/ 21 h 71" name="T67"/>
                <a:gd fmla="*/ 31 w 32" name="T68"/>
                <a:gd fmla="*/ 24 h 71" name="T69"/>
                <a:gd fmla="*/ 8 w 32" name="T70"/>
                <a:gd fmla="*/ 23 h 71" name="T71"/>
                <a:gd fmla="*/ 9 w 32" name="T72"/>
                <a:gd fmla="*/ 23 h 71" name="T73"/>
                <a:gd fmla="*/ 7 w 32" name="T74"/>
                <a:gd fmla="*/ 21 h 71" name="T75"/>
                <a:gd fmla="*/ 7 w 32" name="T76"/>
                <a:gd fmla="*/ 23 h 71" name="T77"/>
                <a:gd fmla="*/ 6 w 32" name="T78"/>
                <a:gd fmla="*/ 20 h 71" name="T79"/>
                <a:gd fmla="*/ 25 w 32" name="T80"/>
                <a:gd fmla="*/ 4 h 71" name="T81"/>
                <a:gd fmla="*/ 23 w 32" name="T82"/>
                <a:gd fmla="*/ 69 h 71" name="T83"/>
                <a:gd fmla="*/ 11 w 32" name="T84"/>
                <a:gd fmla="*/ 20 h 71" name="T85"/>
                <a:gd fmla="*/ 16 w 32" name="T86"/>
                <a:gd fmla="*/ 8 h 71" name="T87"/>
                <a:gd fmla="*/ 25 w 32" name="T88"/>
                <a:gd fmla="*/ 20 h 71" name="T89"/>
                <a:gd fmla="*/ 23 w 32" name="T90"/>
                <a:gd fmla="*/ 69 h 71" name="T91"/>
                <a:gd fmla="*/ 15 w 32" name="T92"/>
                <a:gd fmla="*/ 7 h 71" name="T93"/>
                <a:gd fmla="*/ 3 w 32" name="T94"/>
                <a:gd fmla="*/ 20 h 71" name="T95"/>
                <a:gd fmla="*/ 8 w 32" name="T96"/>
                <a:gd fmla="*/ 24 h 71" name="T97"/>
                <a:gd fmla="*/ 23 w 32" name="T98"/>
                <a:gd fmla="*/ 70 h 71" name="T99"/>
                <a:gd fmla="*/ 26 w 32" name="T100"/>
                <a:gd fmla="*/ 71 h 71" name="T101"/>
                <a:gd fmla="*/ 30 w 32" name="T102"/>
                <a:gd fmla="*/ 66 h 71" name="T103"/>
                <a:gd fmla="*/ 23 w 32" name="T104"/>
                <a:gd fmla="*/ 26 h 71" name="T105"/>
                <a:gd fmla="*/ 32 w 32" name="T106"/>
                <a:gd fmla="*/ 25 h 71" name="T107"/>
                <a:gd fmla="*/ 32 w 32" name="T108"/>
                <a:gd fmla="*/ 25 h 71" name="T109"/>
                <a:gd fmla="*/ 32 w 32" name="T110"/>
                <a:gd fmla="*/ 25 h 71" name="T111"/>
                <a:gd fmla="*/ 27 w 32" name="T112"/>
                <a:gd fmla="*/ 6 h 71" name="T113"/>
                <a:gd fmla="*/ 24 w 32" name="T114"/>
                <a:gd fmla="*/ 0 h 7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1" w="32">
                  <a:moveTo>
                    <a:pt x="26" y="70"/>
                  </a:moveTo>
                  <a:cubicBezTo>
                    <a:pt x="25" y="70"/>
                    <a:pt x="25" y="70"/>
                    <a:pt x="25" y="69"/>
                  </a:cubicBezTo>
                  <a:cubicBezTo>
                    <a:pt x="24" y="69"/>
                    <a:pt x="24" y="69"/>
                    <a:pt x="24" y="69"/>
                  </a:cubicBezTo>
                  <a:cubicBezTo>
                    <a:pt x="25" y="69"/>
                    <a:pt x="25" y="69"/>
                    <a:pt x="25" y="69"/>
                  </a:cubicBezTo>
                  <a:cubicBezTo>
                    <a:pt x="26" y="70"/>
                    <a:pt x="26" y="70"/>
                    <a:pt x="26" y="70"/>
                  </a:cubicBezTo>
                  <a:moveTo>
                    <a:pt x="26" y="70"/>
                  </a:moveTo>
                  <a:cubicBezTo>
                    <a:pt x="26" y="68"/>
                    <a:pt x="26" y="68"/>
                    <a:pt x="26" y="68"/>
                  </a:cubicBezTo>
                  <a:cubicBezTo>
                    <a:pt x="26" y="67"/>
                    <a:pt x="26" y="67"/>
                    <a:pt x="26" y="67"/>
                  </a:cubicBezTo>
                  <a:cubicBezTo>
                    <a:pt x="27" y="68"/>
                    <a:pt x="27" y="69"/>
                    <a:pt x="27" y="69"/>
                  </a:cubicBezTo>
                  <a:cubicBezTo>
                    <a:pt x="27" y="69"/>
                    <a:pt x="27" y="69"/>
                    <a:pt x="27" y="69"/>
                  </a:cubicBezTo>
                  <a:cubicBezTo>
                    <a:pt x="26" y="70"/>
                    <a:pt x="26" y="70"/>
                    <a:pt x="26" y="70"/>
                  </a:cubicBezTo>
                  <a:moveTo>
                    <a:pt x="29" y="67"/>
                  </a:moveTo>
                  <a:cubicBezTo>
                    <a:pt x="28" y="66"/>
                    <a:pt x="28" y="66"/>
                    <a:pt x="28" y="66"/>
                  </a:cubicBezTo>
                  <a:cubicBezTo>
                    <a:pt x="29" y="67"/>
                    <a:pt x="29" y="67"/>
                    <a:pt x="29" y="67"/>
                  </a:cubicBezTo>
                  <a:cubicBezTo>
                    <a:pt x="29" y="67"/>
                    <a:pt x="29" y="67"/>
                    <a:pt x="29" y="67"/>
                  </a:cubicBezTo>
                  <a:moveTo>
                    <a:pt x="27" y="69"/>
                  </a:moveTo>
                  <a:cubicBezTo>
                    <a:pt x="27" y="68"/>
                    <a:pt x="27" y="67"/>
                    <a:pt x="27" y="67"/>
                  </a:cubicBezTo>
                  <a:cubicBezTo>
                    <a:pt x="27" y="66"/>
                    <a:pt x="27" y="66"/>
                    <a:pt x="27" y="66"/>
                  </a:cubicBezTo>
                  <a:cubicBezTo>
                    <a:pt x="28" y="66"/>
                    <a:pt x="28" y="66"/>
                    <a:pt x="28" y="66"/>
                  </a:cubicBezTo>
                  <a:cubicBezTo>
                    <a:pt x="28" y="68"/>
                    <a:pt x="28" y="68"/>
                    <a:pt x="28" y="68"/>
                  </a:cubicBezTo>
                  <a:cubicBezTo>
                    <a:pt x="28" y="68"/>
                    <a:pt x="28" y="68"/>
                    <a:pt x="28" y="68"/>
                  </a:cubicBezTo>
                  <a:cubicBezTo>
                    <a:pt x="27" y="69"/>
                    <a:pt x="27" y="69"/>
                    <a:pt x="27" y="69"/>
                  </a:cubicBezTo>
                  <a:moveTo>
                    <a:pt x="28" y="65"/>
                  </a:moveTo>
                  <a:cubicBezTo>
                    <a:pt x="27" y="65"/>
                    <a:pt x="27" y="65"/>
                    <a:pt x="27" y="65"/>
                  </a:cubicBezTo>
                  <a:cubicBezTo>
                    <a:pt x="27" y="64"/>
                    <a:pt x="27" y="64"/>
                    <a:pt x="27" y="64"/>
                  </a:cubicBezTo>
                  <a:cubicBezTo>
                    <a:pt x="25" y="62"/>
                    <a:pt x="22" y="59"/>
                    <a:pt x="19" y="54"/>
                  </a:cubicBezTo>
                  <a:cubicBezTo>
                    <a:pt x="21" y="56"/>
                    <a:pt x="23" y="59"/>
                    <a:pt x="25" y="61"/>
                  </a:cubicBezTo>
                  <a:cubicBezTo>
                    <a:pt x="26" y="62"/>
                    <a:pt x="27" y="63"/>
                    <a:pt x="28" y="65"/>
                  </a:cubicBezTo>
                  <a:moveTo>
                    <a:pt x="23" y="58"/>
                  </a:moveTo>
                  <a:cubicBezTo>
                    <a:pt x="21" y="56"/>
                    <a:pt x="20" y="54"/>
                    <a:pt x="19" y="52"/>
                  </a:cubicBezTo>
                  <a:cubicBezTo>
                    <a:pt x="18" y="50"/>
                    <a:pt x="17" y="48"/>
                    <a:pt x="17" y="46"/>
                  </a:cubicBezTo>
                  <a:cubicBezTo>
                    <a:pt x="17" y="47"/>
                    <a:pt x="18" y="48"/>
                    <a:pt x="18" y="49"/>
                  </a:cubicBezTo>
                  <a:cubicBezTo>
                    <a:pt x="19" y="50"/>
                    <a:pt x="20" y="51"/>
                    <a:pt x="20" y="52"/>
                  </a:cubicBezTo>
                  <a:cubicBezTo>
                    <a:pt x="20" y="53"/>
                    <a:pt x="20" y="53"/>
                    <a:pt x="20" y="53"/>
                  </a:cubicBezTo>
                  <a:cubicBezTo>
                    <a:pt x="21" y="54"/>
                    <a:pt x="22" y="56"/>
                    <a:pt x="23" y="58"/>
                  </a:cubicBezTo>
                  <a:moveTo>
                    <a:pt x="20" y="50"/>
                  </a:moveTo>
                  <a:cubicBezTo>
                    <a:pt x="19" y="49"/>
                    <a:pt x="19" y="49"/>
                    <a:pt x="19" y="48"/>
                  </a:cubicBezTo>
                  <a:cubicBezTo>
                    <a:pt x="18" y="47"/>
                    <a:pt x="17" y="46"/>
                    <a:pt x="17" y="45"/>
                  </a:cubicBezTo>
                  <a:cubicBezTo>
                    <a:pt x="16" y="43"/>
                    <a:pt x="16" y="42"/>
                    <a:pt x="16" y="40"/>
                  </a:cubicBezTo>
                  <a:cubicBezTo>
                    <a:pt x="18" y="46"/>
                    <a:pt x="18" y="46"/>
                    <a:pt x="18" y="46"/>
                  </a:cubicBezTo>
                  <a:cubicBezTo>
                    <a:pt x="19" y="47"/>
                    <a:pt x="19" y="47"/>
                    <a:pt x="19" y="47"/>
                  </a:cubicBezTo>
                  <a:cubicBezTo>
                    <a:pt x="19" y="47"/>
                    <a:pt x="19" y="47"/>
                    <a:pt x="19" y="47"/>
                  </a:cubicBezTo>
                  <a:cubicBezTo>
                    <a:pt x="19" y="47"/>
                    <a:pt x="19" y="47"/>
                    <a:pt x="19" y="47"/>
                  </a:cubicBezTo>
                  <a:cubicBezTo>
                    <a:pt x="19" y="48"/>
                    <a:pt x="19" y="49"/>
                    <a:pt x="20" y="50"/>
                  </a:cubicBezTo>
                  <a:moveTo>
                    <a:pt x="18" y="45"/>
                  </a:moveTo>
                  <a:cubicBezTo>
                    <a:pt x="16" y="39"/>
                    <a:pt x="16" y="39"/>
                    <a:pt x="16" y="39"/>
                  </a:cubicBezTo>
                  <a:cubicBezTo>
                    <a:pt x="16" y="38"/>
                    <a:pt x="16" y="36"/>
                    <a:pt x="16" y="35"/>
                  </a:cubicBezTo>
                  <a:cubicBezTo>
                    <a:pt x="17" y="37"/>
                    <a:pt x="18" y="39"/>
                    <a:pt x="18" y="40"/>
                  </a:cubicBezTo>
                  <a:cubicBezTo>
                    <a:pt x="18" y="42"/>
                    <a:pt x="18" y="43"/>
                    <a:pt x="18" y="45"/>
                  </a:cubicBezTo>
                  <a:moveTo>
                    <a:pt x="18" y="39"/>
                  </a:moveTo>
                  <a:cubicBezTo>
                    <a:pt x="18" y="37"/>
                    <a:pt x="17" y="36"/>
                    <a:pt x="17" y="34"/>
                  </a:cubicBezTo>
                  <a:cubicBezTo>
                    <a:pt x="17" y="33"/>
                    <a:pt x="17" y="31"/>
                    <a:pt x="17" y="30"/>
                  </a:cubicBezTo>
                  <a:cubicBezTo>
                    <a:pt x="19" y="36"/>
                    <a:pt x="19" y="36"/>
                    <a:pt x="19" y="36"/>
                  </a:cubicBezTo>
                  <a:cubicBezTo>
                    <a:pt x="19" y="37"/>
                    <a:pt x="18" y="38"/>
                    <a:pt x="18" y="39"/>
                  </a:cubicBezTo>
                  <a:moveTo>
                    <a:pt x="19" y="34"/>
                  </a:moveTo>
                  <a:cubicBezTo>
                    <a:pt x="18" y="29"/>
                    <a:pt x="18" y="29"/>
                    <a:pt x="18" y="29"/>
                  </a:cubicBezTo>
                  <a:cubicBezTo>
                    <a:pt x="18" y="28"/>
                    <a:pt x="18" y="27"/>
                    <a:pt x="19" y="26"/>
                  </a:cubicBezTo>
                  <a:cubicBezTo>
                    <a:pt x="19" y="26"/>
                    <a:pt x="19" y="27"/>
                    <a:pt x="19" y="27"/>
                  </a:cubicBezTo>
                  <a:cubicBezTo>
                    <a:pt x="19" y="28"/>
                    <a:pt x="19" y="28"/>
                    <a:pt x="19" y="28"/>
                  </a:cubicBezTo>
                  <a:cubicBezTo>
                    <a:pt x="19" y="28"/>
                    <a:pt x="19" y="28"/>
                    <a:pt x="19" y="28"/>
                  </a:cubicBezTo>
                  <a:cubicBezTo>
                    <a:pt x="19" y="29"/>
                    <a:pt x="20" y="30"/>
                    <a:pt x="20" y="31"/>
                  </a:cubicBezTo>
                  <a:cubicBezTo>
                    <a:pt x="20" y="32"/>
                    <a:pt x="20" y="32"/>
                    <a:pt x="20" y="32"/>
                  </a:cubicBezTo>
                  <a:cubicBezTo>
                    <a:pt x="20" y="32"/>
                    <a:pt x="20" y="32"/>
                    <a:pt x="20" y="32"/>
                  </a:cubicBezTo>
                  <a:cubicBezTo>
                    <a:pt x="20" y="32"/>
                    <a:pt x="20" y="32"/>
                    <a:pt x="20" y="32"/>
                  </a:cubicBezTo>
                  <a:cubicBezTo>
                    <a:pt x="19" y="33"/>
                    <a:pt x="19" y="34"/>
                    <a:pt x="19" y="34"/>
                  </a:cubicBezTo>
                  <a:moveTo>
                    <a:pt x="21" y="28"/>
                  </a:moveTo>
                  <a:cubicBezTo>
                    <a:pt x="21" y="26"/>
                    <a:pt x="21" y="24"/>
                    <a:pt x="21" y="23"/>
                  </a:cubicBezTo>
                  <a:cubicBezTo>
                    <a:pt x="22" y="25"/>
                    <a:pt x="22" y="25"/>
                    <a:pt x="22" y="25"/>
                  </a:cubicBezTo>
                  <a:cubicBezTo>
                    <a:pt x="22" y="26"/>
                    <a:pt x="22" y="27"/>
                    <a:pt x="21" y="28"/>
                  </a:cubicBezTo>
                  <a:moveTo>
                    <a:pt x="20" y="31"/>
                  </a:moveTo>
                  <a:cubicBezTo>
                    <a:pt x="20" y="30"/>
                    <a:pt x="20" y="29"/>
                    <a:pt x="20" y="28"/>
                  </a:cubicBezTo>
                  <a:cubicBezTo>
                    <a:pt x="20" y="28"/>
                    <a:pt x="20" y="28"/>
                    <a:pt x="20" y="28"/>
                  </a:cubicBezTo>
                  <a:cubicBezTo>
                    <a:pt x="20" y="27"/>
                    <a:pt x="20" y="27"/>
                    <a:pt x="20" y="27"/>
                  </a:cubicBezTo>
                  <a:cubicBezTo>
                    <a:pt x="20" y="26"/>
                    <a:pt x="19" y="26"/>
                    <a:pt x="19" y="25"/>
                  </a:cubicBezTo>
                  <a:cubicBezTo>
                    <a:pt x="19" y="25"/>
                    <a:pt x="19" y="25"/>
                    <a:pt x="19" y="25"/>
                  </a:cubicBezTo>
                  <a:cubicBezTo>
                    <a:pt x="20" y="24"/>
                    <a:pt x="20" y="23"/>
                    <a:pt x="20" y="22"/>
                  </a:cubicBezTo>
                  <a:cubicBezTo>
                    <a:pt x="20" y="24"/>
                    <a:pt x="20" y="26"/>
                    <a:pt x="21" y="28"/>
                  </a:cubicBezTo>
                  <a:cubicBezTo>
                    <a:pt x="21" y="29"/>
                    <a:pt x="21" y="29"/>
                    <a:pt x="21" y="29"/>
                  </a:cubicBezTo>
                  <a:cubicBezTo>
                    <a:pt x="21" y="29"/>
                    <a:pt x="20" y="30"/>
                    <a:pt x="20" y="31"/>
                  </a:cubicBezTo>
                  <a:moveTo>
                    <a:pt x="23" y="24"/>
                  </a:moveTo>
                  <a:cubicBezTo>
                    <a:pt x="21" y="21"/>
                    <a:pt x="21" y="21"/>
                    <a:pt x="21" y="21"/>
                  </a:cubicBezTo>
                  <a:cubicBezTo>
                    <a:pt x="22" y="21"/>
                    <a:pt x="22" y="21"/>
                    <a:pt x="23" y="21"/>
                  </a:cubicBezTo>
                  <a:cubicBezTo>
                    <a:pt x="23" y="24"/>
                    <a:pt x="23" y="24"/>
                    <a:pt x="23" y="24"/>
                  </a:cubicBezTo>
                  <a:moveTo>
                    <a:pt x="24" y="25"/>
                  </a:moveTo>
                  <a:cubicBezTo>
                    <a:pt x="23" y="21"/>
                    <a:pt x="23" y="21"/>
                    <a:pt x="23" y="21"/>
                  </a:cubicBezTo>
                  <a:cubicBezTo>
                    <a:pt x="24" y="21"/>
                    <a:pt x="24" y="21"/>
                    <a:pt x="25" y="21"/>
                  </a:cubicBezTo>
                  <a:cubicBezTo>
                    <a:pt x="25" y="22"/>
                    <a:pt x="25" y="23"/>
                    <a:pt x="25" y="25"/>
                  </a:cubicBezTo>
                  <a:cubicBezTo>
                    <a:pt x="24" y="25"/>
                    <a:pt x="24" y="25"/>
                    <a:pt x="24" y="25"/>
                  </a:cubicBezTo>
                  <a:moveTo>
                    <a:pt x="26" y="25"/>
                  </a:moveTo>
                  <a:cubicBezTo>
                    <a:pt x="25" y="23"/>
                    <a:pt x="25" y="22"/>
                    <a:pt x="25" y="21"/>
                  </a:cubicBezTo>
                  <a:cubicBezTo>
                    <a:pt x="26" y="21"/>
                    <a:pt x="26" y="21"/>
                    <a:pt x="27" y="21"/>
                  </a:cubicBezTo>
                  <a:cubicBezTo>
                    <a:pt x="27" y="22"/>
                    <a:pt x="26" y="23"/>
                    <a:pt x="26" y="24"/>
                  </a:cubicBezTo>
                  <a:cubicBezTo>
                    <a:pt x="26" y="25"/>
                    <a:pt x="26" y="25"/>
                    <a:pt x="26" y="25"/>
                  </a:cubicBezTo>
                  <a:cubicBezTo>
                    <a:pt x="26" y="25"/>
                    <a:pt x="26" y="25"/>
                    <a:pt x="26" y="25"/>
                  </a:cubicBezTo>
                  <a:moveTo>
                    <a:pt x="27" y="25"/>
                  </a:moveTo>
                  <a:cubicBezTo>
                    <a:pt x="27" y="23"/>
                    <a:pt x="27" y="22"/>
                    <a:pt x="27" y="21"/>
                  </a:cubicBezTo>
                  <a:cubicBezTo>
                    <a:pt x="28" y="21"/>
                    <a:pt x="28" y="21"/>
                    <a:pt x="29" y="21"/>
                  </a:cubicBezTo>
                  <a:cubicBezTo>
                    <a:pt x="29" y="24"/>
                    <a:pt x="29" y="24"/>
                    <a:pt x="29" y="24"/>
                  </a:cubicBezTo>
                  <a:cubicBezTo>
                    <a:pt x="29" y="24"/>
                    <a:pt x="29" y="24"/>
                    <a:pt x="29" y="24"/>
                  </a:cubicBezTo>
                  <a:cubicBezTo>
                    <a:pt x="28" y="24"/>
                    <a:pt x="27" y="24"/>
                    <a:pt x="27" y="25"/>
                  </a:cubicBezTo>
                  <a:moveTo>
                    <a:pt x="29" y="24"/>
                  </a:moveTo>
                  <a:cubicBezTo>
                    <a:pt x="29" y="21"/>
                    <a:pt x="29" y="21"/>
                    <a:pt x="29" y="21"/>
                  </a:cubicBezTo>
                  <a:cubicBezTo>
                    <a:pt x="29" y="21"/>
                    <a:pt x="29" y="21"/>
                    <a:pt x="29" y="21"/>
                  </a:cubicBezTo>
                  <a:cubicBezTo>
                    <a:pt x="30" y="22"/>
                    <a:pt x="30" y="22"/>
                    <a:pt x="30" y="23"/>
                  </a:cubicBezTo>
                  <a:cubicBezTo>
                    <a:pt x="31" y="23"/>
                    <a:pt x="31" y="24"/>
                    <a:pt x="31" y="24"/>
                  </a:cubicBezTo>
                  <a:cubicBezTo>
                    <a:pt x="31" y="24"/>
                    <a:pt x="30" y="24"/>
                    <a:pt x="29" y="24"/>
                  </a:cubicBezTo>
                  <a:moveTo>
                    <a:pt x="9" y="23"/>
                  </a:moveTo>
                  <a:cubicBezTo>
                    <a:pt x="8" y="23"/>
                    <a:pt x="8" y="23"/>
                    <a:pt x="8" y="23"/>
                  </a:cubicBezTo>
                  <a:cubicBezTo>
                    <a:pt x="8" y="23"/>
                    <a:pt x="8" y="22"/>
                    <a:pt x="9" y="21"/>
                  </a:cubicBezTo>
                  <a:cubicBezTo>
                    <a:pt x="10" y="21"/>
                    <a:pt x="10" y="21"/>
                    <a:pt x="10" y="21"/>
                  </a:cubicBezTo>
                  <a:cubicBezTo>
                    <a:pt x="9" y="22"/>
                    <a:pt x="9" y="23"/>
                    <a:pt x="9" y="23"/>
                  </a:cubicBezTo>
                  <a:moveTo>
                    <a:pt x="7" y="23"/>
                  </a:moveTo>
                  <a:cubicBezTo>
                    <a:pt x="6" y="23"/>
                    <a:pt x="6" y="23"/>
                    <a:pt x="6" y="23"/>
                  </a:cubicBezTo>
                  <a:cubicBezTo>
                    <a:pt x="6" y="22"/>
                    <a:pt x="7" y="21"/>
                    <a:pt x="7" y="21"/>
                  </a:cubicBezTo>
                  <a:cubicBezTo>
                    <a:pt x="8" y="21"/>
                    <a:pt x="8" y="21"/>
                    <a:pt x="8" y="21"/>
                  </a:cubicBezTo>
                  <a:cubicBezTo>
                    <a:pt x="8" y="21"/>
                    <a:pt x="8" y="21"/>
                    <a:pt x="8" y="21"/>
                  </a:cubicBezTo>
                  <a:cubicBezTo>
                    <a:pt x="8" y="22"/>
                    <a:pt x="8" y="22"/>
                    <a:pt x="7" y="23"/>
                  </a:cubicBezTo>
                  <a:moveTo>
                    <a:pt x="6" y="23"/>
                  </a:moveTo>
                  <a:cubicBezTo>
                    <a:pt x="5" y="22"/>
                    <a:pt x="5" y="21"/>
                    <a:pt x="4" y="20"/>
                  </a:cubicBezTo>
                  <a:cubicBezTo>
                    <a:pt x="5" y="20"/>
                    <a:pt x="6" y="20"/>
                    <a:pt x="6" y="20"/>
                  </a:cubicBezTo>
                  <a:cubicBezTo>
                    <a:pt x="6" y="21"/>
                    <a:pt x="6" y="22"/>
                    <a:pt x="6" y="23"/>
                  </a:cubicBezTo>
                  <a:moveTo>
                    <a:pt x="27" y="12"/>
                  </a:moveTo>
                  <a:cubicBezTo>
                    <a:pt x="26" y="9"/>
                    <a:pt x="25" y="7"/>
                    <a:pt x="25" y="4"/>
                  </a:cubicBezTo>
                  <a:cubicBezTo>
                    <a:pt x="26" y="6"/>
                    <a:pt x="26" y="6"/>
                    <a:pt x="26" y="6"/>
                  </a:cubicBezTo>
                  <a:cubicBezTo>
                    <a:pt x="26" y="8"/>
                    <a:pt x="27" y="10"/>
                    <a:pt x="27" y="12"/>
                  </a:cubicBezTo>
                  <a:moveTo>
                    <a:pt x="23" y="69"/>
                  </a:moveTo>
                  <a:cubicBezTo>
                    <a:pt x="16" y="63"/>
                    <a:pt x="0" y="42"/>
                    <a:pt x="11" y="21"/>
                  </a:cubicBezTo>
                  <a:cubicBezTo>
                    <a:pt x="11" y="20"/>
                    <a:pt x="11" y="20"/>
                    <a:pt x="11" y="20"/>
                  </a:cubicBezTo>
                  <a:cubicBezTo>
                    <a:pt x="11" y="20"/>
                    <a:pt x="11" y="20"/>
                    <a:pt x="11" y="20"/>
                  </a:cubicBezTo>
                  <a:cubicBezTo>
                    <a:pt x="8" y="20"/>
                    <a:pt x="8" y="20"/>
                    <a:pt x="8" y="20"/>
                  </a:cubicBezTo>
                  <a:cubicBezTo>
                    <a:pt x="7" y="19"/>
                    <a:pt x="6" y="19"/>
                    <a:pt x="5" y="19"/>
                  </a:cubicBezTo>
                  <a:cubicBezTo>
                    <a:pt x="8" y="15"/>
                    <a:pt x="12" y="11"/>
                    <a:pt x="16" y="8"/>
                  </a:cubicBezTo>
                  <a:cubicBezTo>
                    <a:pt x="19" y="5"/>
                    <a:pt x="21" y="3"/>
                    <a:pt x="23" y="1"/>
                  </a:cubicBezTo>
                  <a:cubicBezTo>
                    <a:pt x="24" y="7"/>
                    <a:pt x="26" y="14"/>
                    <a:pt x="29" y="20"/>
                  </a:cubicBezTo>
                  <a:cubicBezTo>
                    <a:pt x="28" y="20"/>
                    <a:pt x="26" y="20"/>
                    <a:pt x="25" y="20"/>
                  </a:cubicBezTo>
                  <a:cubicBezTo>
                    <a:pt x="21" y="20"/>
                    <a:pt x="20" y="20"/>
                    <a:pt x="20" y="21"/>
                  </a:cubicBezTo>
                  <a:cubicBezTo>
                    <a:pt x="9" y="42"/>
                    <a:pt x="19" y="60"/>
                    <a:pt x="27" y="65"/>
                  </a:cubicBezTo>
                  <a:cubicBezTo>
                    <a:pt x="26" y="66"/>
                    <a:pt x="24" y="68"/>
                    <a:pt x="23" y="69"/>
                  </a:cubicBezTo>
                  <a:moveTo>
                    <a:pt x="23" y="0"/>
                  </a:moveTo>
                  <a:cubicBezTo>
                    <a:pt x="23" y="0"/>
                    <a:pt x="23" y="0"/>
                    <a:pt x="23" y="0"/>
                  </a:cubicBezTo>
                  <a:cubicBezTo>
                    <a:pt x="21" y="2"/>
                    <a:pt x="18" y="4"/>
                    <a:pt x="15" y="7"/>
                  </a:cubicBezTo>
                  <a:cubicBezTo>
                    <a:pt x="11" y="11"/>
                    <a:pt x="7" y="15"/>
                    <a:pt x="3" y="19"/>
                  </a:cubicBezTo>
                  <a:cubicBezTo>
                    <a:pt x="3" y="19"/>
                    <a:pt x="3" y="19"/>
                    <a:pt x="3" y="19"/>
                  </a:cubicBezTo>
                  <a:cubicBezTo>
                    <a:pt x="3" y="20"/>
                    <a:pt x="3" y="20"/>
                    <a:pt x="3" y="20"/>
                  </a:cubicBezTo>
                  <a:cubicBezTo>
                    <a:pt x="4" y="21"/>
                    <a:pt x="5" y="23"/>
                    <a:pt x="5" y="24"/>
                  </a:cubicBezTo>
                  <a:cubicBezTo>
                    <a:pt x="6" y="24"/>
                    <a:pt x="6" y="24"/>
                    <a:pt x="6" y="24"/>
                  </a:cubicBezTo>
                  <a:cubicBezTo>
                    <a:pt x="6" y="24"/>
                    <a:pt x="7" y="24"/>
                    <a:pt x="8" y="24"/>
                  </a:cubicBezTo>
                  <a:cubicBezTo>
                    <a:pt x="8" y="24"/>
                    <a:pt x="8" y="24"/>
                    <a:pt x="8" y="24"/>
                  </a:cubicBezTo>
                  <a:cubicBezTo>
                    <a:pt x="2" y="44"/>
                    <a:pt x="14" y="64"/>
                    <a:pt x="23" y="69"/>
                  </a:cubicBezTo>
                  <a:cubicBezTo>
                    <a:pt x="23" y="70"/>
                    <a:pt x="23" y="70"/>
                    <a:pt x="23" y="70"/>
                  </a:cubicBezTo>
                  <a:cubicBezTo>
                    <a:pt x="23" y="70"/>
                    <a:pt x="24" y="70"/>
                    <a:pt x="24" y="70"/>
                  </a:cubicBezTo>
                  <a:cubicBezTo>
                    <a:pt x="25" y="71"/>
                    <a:pt x="25" y="71"/>
                    <a:pt x="26" y="71"/>
                  </a:cubicBezTo>
                  <a:cubicBezTo>
                    <a:pt x="26" y="71"/>
                    <a:pt x="26" y="71"/>
                    <a:pt x="26" y="71"/>
                  </a:cubicBezTo>
                  <a:cubicBezTo>
                    <a:pt x="26" y="71"/>
                    <a:pt x="26" y="71"/>
                    <a:pt x="26" y="71"/>
                  </a:cubicBezTo>
                  <a:cubicBezTo>
                    <a:pt x="27" y="71"/>
                    <a:pt x="29" y="68"/>
                    <a:pt x="30" y="67"/>
                  </a:cubicBezTo>
                  <a:cubicBezTo>
                    <a:pt x="30" y="66"/>
                    <a:pt x="30" y="66"/>
                    <a:pt x="30" y="66"/>
                  </a:cubicBezTo>
                  <a:cubicBezTo>
                    <a:pt x="30" y="66"/>
                    <a:pt x="30" y="66"/>
                    <a:pt x="30" y="66"/>
                  </a:cubicBezTo>
                  <a:cubicBezTo>
                    <a:pt x="29" y="65"/>
                    <a:pt x="29" y="65"/>
                    <a:pt x="29" y="65"/>
                  </a:cubicBezTo>
                  <a:cubicBezTo>
                    <a:pt x="23" y="56"/>
                    <a:pt x="14" y="44"/>
                    <a:pt x="23" y="26"/>
                  </a:cubicBezTo>
                  <a:cubicBezTo>
                    <a:pt x="24" y="26"/>
                    <a:pt x="27" y="26"/>
                    <a:pt x="29" y="25"/>
                  </a:cubicBezTo>
                  <a:cubicBezTo>
                    <a:pt x="30" y="25"/>
                    <a:pt x="31"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4"/>
                    <a:pt x="32" y="24"/>
                    <a:pt x="32" y="24"/>
                  </a:cubicBezTo>
                  <a:cubicBezTo>
                    <a:pt x="30" y="18"/>
                    <a:pt x="28" y="12"/>
                    <a:pt x="27" y="6"/>
                  </a:cubicBezTo>
                  <a:cubicBezTo>
                    <a:pt x="27" y="6"/>
                    <a:pt x="27" y="6"/>
                    <a:pt x="27" y="6"/>
                  </a:cubicBezTo>
                  <a:cubicBezTo>
                    <a:pt x="24" y="1"/>
                    <a:pt x="24" y="1"/>
                    <a:pt x="24" y="1"/>
                  </a:cubicBezTo>
                  <a:cubicBezTo>
                    <a:pt x="24" y="0"/>
                    <a:pt x="24" y="0"/>
                    <a:pt x="24" y="0"/>
                  </a:cubicBezTo>
                  <a:cubicBezTo>
                    <a:pt x="23" y="0"/>
                    <a:pt x="23" y="0"/>
                    <a:pt x="2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17" name="Freeform 203"/>
            <p:cNvSpPr>
              <a:spLocks noEditPoints="1"/>
            </p:cNvSpPr>
            <p:nvPr/>
          </p:nvSpPr>
          <p:spPr bwMode="auto">
            <a:xfrm>
              <a:off x="4046" y="2148"/>
              <a:ext cx="66" cy="67"/>
            </a:xfrm>
            <a:custGeom>
              <a:gdLst>
                <a:gd fmla="*/ 14 w 28" name="T0"/>
                <a:gd fmla="*/ 27 h 28" name="T1"/>
                <a:gd fmla="*/ 12 w 28" name="T2"/>
                <a:gd fmla="*/ 27 h 28" name="T3"/>
                <a:gd fmla="*/ 11 w 28" name="T4"/>
                <a:gd fmla="*/ 27 h 28" name="T5"/>
                <a:gd fmla="*/ 3 w 28" name="T6"/>
                <a:gd fmla="*/ 24 h 28" name="T7"/>
                <a:gd fmla="*/ 2 w 28" name="T8"/>
                <a:gd fmla="*/ 19 h 28" name="T9"/>
                <a:gd fmla="*/ 2 w 28" name="T10"/>
                <a:gd fmla="*/ 16 h 28" name="T11"/>
                <a:gd fmla="*/ 3 w 28" name="T12"/>
                <a:gd fmla="*/ 7 h 28" name="T13"/>
                <a:gd fmla="*/ 13 w 28" name="T14"/>
                <a:gd fmla="*/ 4 h 28" name="T15"/>
                <a:gd fmla="*/ 16 w 28" name="T16"/>
                <a:gd fmla="*/ 4 h 28" name="T17"/>
                <a:gd fmla="*/ 16 w 28" name="T18"/>
                <a:gd fmla="*/ 4 h 28" name="T19"/>
                <a:gd fmla="*/ 21 w 28" name="T20"/>
                <a:gd fmla="*/ 5 h 28" name="T21"/>
                <a:gd fmla="*/ 16 w 28" name="T22"/>
                <a:gd fmla="*/ 13 h 28" name="T23"/>
                <a:gd fmla="*/ 13 w 28" name="T24"/>
                <a:gd fmla="*/ 17 h 28" name="T25"/>
                <a:gd fmla="*/ 12 w 28" name="T26"/>
                <a:gd fmla="*/ 13 h 28" name="T27"/>
                <a:gd fmla="*/ 10 w 28" name="T28"/>
                <a:gd fmla="*/ 9 h 28" name="T29"/>
                <a:gd fmla="*/ 9 w 28" name="T30"/>
                <a:gd fmla="*/ 9 h 28" name="T31"/>
                <a:gd fmla="*/ 9 w 28" name="T32"/>
                <a:gd fmla="*/ 9 h 28" name="T33"/>
                <a:gd fmla="*/ 6 w 28" name="T34"/>
                <a:gd fmla="*/ 12 h 28" name="T35"/>
                <a:gd fmla="*/ 6 w 28" name="T36"/>
                <a:gd fmla="*/ 12 h 28" name="T37"/>
                <a:gd fmla="*/ 6 w 28" name="T38"/>
                <a:gd fmla="*/ 13 h 28" name="T39"/>
                <a:gd fmla="*/ 13 w 28" name="T40"/>
                <a:gd fmla="*/ 22 h 28" name="T41"/>
                <a:gd fmla="*/ 13 w 28" name="T42"/>
                <a:gd fmla="*/ 23 h 28" name="T43"/>
                <a:gd fmla="*/ 14 w 28" name="T44"/>
                <a:gd fmla="*/ 22 h 28" name="T45"/>
                <a:gd fmla="*/ 25 w 28" name="T46"/>
                <a:gd fmla="*/ 8 h 28" name="T47"/>
                <a:gd fmla="*/ 25 w 28" name="T48"/>
                <a:gd fmla="*/ 9 h 28" name="T49"/>
                <a:gd fmla="*/ 25 w 28" name="T50"/>
                <a:gd fmla="*/ 10 h 28" name="T51"/>
                <a:gd fmla="*/ 25 w 28" name="T52"/>
                <a:gd fmla="*/ 21 h 28" name="T53"/>
                <a:gd fmla="*/ 22 w 28" name="T54"/>
                <a:gd fmla="*/ 25 h 28" name="T55"/>
                <a:gd fmla="*/ 14 w 28" name="T56"/>
                <a:gd fmla="*/ 27 h 28" name="T57"/>
                <a:gd fmla="*/ 13 w 28" name="T58"/>
                <a:gd fmla="*/ 18 h 28" name="T59"/>
                <a:gd fmla="*/ 14 w 28" name="T60"/>
                <a:gd fmla="*/ 18 h 28" name="T61"/>
                <a:gd fmla="*/ 17 w 28" name="T62"/>
                <a:gd fmla="*/ 13 h 28" name="T63"/>
                <a:gd fmla="*/ 25 w 28" name="T64"/>
                <a:gd fmla="*/ 2 h 28" name="T65"/>
                <a:gd fmla="*/ 27 w 28" name="T66"/>
                <a:gd fmla="*/ 4 h 28" name="T67"/>
                <a:gd fmla="*/ 13 w 28" name="T68"/>
                <a:gd fmla="*/ 21 h 28" name="T69"/>
                <a:gd fmla="*/ 7 w 28" name="T70"/>
                <a:gd fmla="*/ 13 h 28" name="T71"/>
                <a:gd fmla="*/ 9 w 28" name="T72"/>
                <a:gd fmla="*/ 10 h 28" name="T73"/>
                <a:gd fmla="*/ 11 w 28" name="T74"/>
                <a:gd fmla="*/ 14 h 28" name="T75"/>
                <a:gd fmla="*/ 13 w 28" name="T76"/>
                <a:gd fmla="*/ 18 h 28" name="T77"/>
                <a:gd fmla="*/ 13 w 28" name="T78"/>
                <a:gd fmla="*/ 18 h 28" name="T79"/>
                <a:gd fmla="*/ 25 w 28" name="T80"/>
                <a:gd fmla="*/ 0 h 28" name="T81"/>
                <a:gd fmla="*/ 25 w 28" name="T82"/>
                <a:gd fmla="*/ 1 h 28" name="T83"/>
                <a:gd fmla="*/ 22 w 28" name="T84"/>
                <a:gd fmla="*/ 4 h 28" name="T85"/>
                <a:gd fmla="*/ 16 w 28" name="T86"/>
                <a:gd fmla="*/ 3 h 28" name="T87"/>
                <a:gd fmla="*/ 16 w 28" name="T88"/>
                <a:gd fmla="*/ 3 h 28" name="T89"/>
                <a:gd fmla="*/ 13 w 28" name="T90"/>
                <a:gd fmla="*/ 3 h 28" name="T91"/>
                <a:gd fmla="*/ 2 w 28" name="T92"/>
                <a:gd fmla="*/ 7 h 28" name="T93"/>
                <a:gd fmla="*/ 1 w 28" name="T94"/>
                <a:gd fmla="*/ 16 h 28" name="T95"/>
                <a:gd fmla="*/ 1 w 28" name="T96"/>
                <a:gd fmla="*/ 19 h 28" name="T97"/>
                <a:gd fmla="*/ 2 w 28" name="T98"/>
                <a:gd fmla="*/ 25 h 28" name="T99"/>
                <a:gd fmla="*/ 11 w 28" name="T100"/>
                <a:gd fmla="*/ 28 h 28" name="T101"/>
                <a:gd fmla="*/ 12 w 28" name="T102"/>
                <a:gd fmla="*/ 28 h 28" name="T103"/>
                <a:gd fmla="*/ 14 w 28" name="T104"/>
                <a:gd fmla="*/ 28 h 28" name="T105"/>
                <a:gd fmla="*/ 23 w 28" name="T106"/>
                <a:gd fmla="*/ 26 h 28" name="T107"/>
                <a:gd fmla="*/ 26 w 28" name="T108"/>
                <a:gd fmla="*/ 21 h 28" name="T109"/>
                <a:gd fmla="*/ 26 w 28" name="T110"/>
                <a:gd fmla="*/ 10 h 28" name="T111"/>
                <a:gd fmla="*/ 26 w 28" name="T112"/>
                <a:gd fmla="*/ 9 h 28" name="T113"/>
                <a:gd fmla="*/ 25 w 28" name="T114"/>
                <a:gd fmla="*/ 7 h 28" name="T115"/>
                <a:gd fmla="*/ 28 w 28" name="T116"/>
                <a:gd fmla="*/ 4 h 28" name="T117"/>
                <a:gd fmla="*/ 28 w 28" name="T118"/>
                <a:gd fmla="*/ 4 h 28" name="T119"/>
                <a:gd fmla="*/ 27 w 28" name="T120"/>
                <a:gd fmla="*/ 3 h 28" name="T121"/>
                <a:gd fmla="*/ 26 w 28" name="T122"/>
                <a:gd fmla="*/ 1 h 28" name="T123"/>
                <a:gd fmla="*/ 25 w 28" name="T124"/>
                <a:gd fmla="*/ 0 h 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 w="28">
                  <a:moveTo>
                    <a:pt x="14" y="27"/>
                  </a:moveTo>
                  <a:cubicBezTo>
                    <a:pt x="14" y="27"/>
                    <a:pt x="13" y="27"/>
                    <a:pt x="12" y="27"/>
                  </a:cubicBezTo>
                  <a:cubicBezTo>
                    <a:pt x="12" y="27"/>
                    <a:pt x="11" y="27"/>
                    <a:pt x="11" y="27"/>
                  </a:cubicBezTo>
                  <a:cubicBezTo>
                    <a:pt x="8" y="27"/>
                    <a:pt x="4" y="27"/>
                    <a:pt x="3" y="24"/>
                  </a:cubicBezTo>
                  <a:cubicBezTo>
                    <a:pt x="1" y="23"/>
                    <a:pt x="1" y="21"/>
                    <a:pt x="2" y="19"/>
                  </a:cubicBezTo>
                  <a:cubicBezTo>
                    <a:pt x="2" y="18"/>
                    <a:pt x="2" y="17"/>
                    <a:pt x="2" y="16"/>
                  </a:cubicBezTo>
                  <a:cubicBezTo>
                    <a:pt x="2" y="13"/>
                    <a:pt x="2" y="8"/>
                    <a:pt x="3" y="7"/>
                  </a:cubicBezTo>
                  <a:cubicBezTo>
                    <a:pt x="3" y="6"/>
                    <a:pt x="6" y="4"/>
                    <a:pt x="13" y="4"/>
                  </a:cubicBezTo>
                  <a:cubicBezTo>
                    <a:pt x="14" y="4"/>
                    <a:pt x="15" y="4"/>
                    <a:pt x="16" y="4"/>
                  </a:cubicBezTo>
                  <a:cubicBezTo>
                    <a:pt x="16" y="4"/>
                    <a:pt x="16" y="4"/>
                    <a:pt x="16" y="4"/>
                  </a:cubicBezTo>
                  <a:cubicBezTo>
                    <a:pt x="19" y="5"/>
                    <a:pt x="20" y="5"/>
                    <a:pt x="21" y="5"/>
                  </a:cubicBezTo>
                  <a:cubicBezTo>
                    <a:pt x="20" y="8"/>
                    <a:pt x="18" y="10"/>
                    <a:pt x="16" y="13"/>
                  </a:cubicBezTo>
                  <a:cubicBezTo>
                    <a:pt x="15" y="14"/>
                    <a:pt x="14" y="15"/>
                    <a:pt x="13" y="17"/>
                  </a:cubicBezTo>
                  <a:cubicBezTo>
                    <a:pt x="13" y="16"/>
                    <a:pt x="12" y="14"/>
                    <a:pt x="12" y="13"/>
                  </a:cubicBezTo>
                  <a:cubicBezTo>
                    <a:pt x="11" y="12"/>
                    <a:pt x="10" y="10"/>
                    <a:pt x="10" y="9"/>
                  </a:cubicBezTo>
                  <a:cubicBezTo>
                    <a:pt x="9" y="9"/>
                    <a:pt x="9" y="9"/>
                    <a:pt x="9" y="9"/>
                  </a:cubicBezTo>
                  <a:cubicBezTo>
                    <a:pt x="9" y="9"/>
                    <a:pt x="9" y="9"/>
                    <a:pt x="9" y="9"/>
                  </a:cubicBezTo>
                  <a:cubicBezTo>
                    <a:pt x="8" y="10"/>
                    <a:pt x="7" y="11"/>
                    <a:pt x="6" y="12"/>
                  </a:cubicBezTo>
                  <a:cubicBezTo>
                    <a:pt x="6" y="12"/>
                    <a:pt x="6" y="12"/>
                    <a:pt x="6" y="12"/>
                  </a:cubicBezTo>
                  <a:cubicBezTo>
                    <a:pt x="6" y="13"/>
                    <a:pt x="6" y="13"/>
                    <a:pt x="6" y="13"/>
                  </a:cubicBezTo>
                  <a:cubicBezTo>
                    <a:pt x="7" y="14"/>
                    <a:pt x="11" y="19"/>
                    <a:pt x="13" y="22"/>
                  </a:cubicBezTo>
                  <a:cubicBezTo>
                    <a:pt x="13" y="23"/>
                    <a:pt x="13" y="23"/>
                    <a:pt x="13" y="23"/>
                  </a:cubicBezTo>
                  <a:cubicBezTo>
                    <a:pt x="14" y="22"/>
                    <a:pt x="14" y="22"/>
                    <a:pt x="14" y="22"/>
                  </a:cubicBezTo>
                  <a:cubicBezTo>
                    <a:pt x="17" y="17"/>
                    <a:pt x="21" y="12"/>
                    <a:pt x="25" y="8"/>
                  </a:cubicBezTo>
                  <a:cubicBezTo>
                    <a:pt x="25" y="8"/>
                    <a:pt x="25" y="8"/>
                    <a:pt x="25" y="9"/>
                  </a:cubicBezTo>
                  <a:cubicBezTo>
                    <a:pt x="25" y="10"/>
                    <a:pt x="25" y="10"/>
                    <a:pt x="25" y="10"/>
                  </a:cubicBezTo>
                  <a:cubicBezTo>
                    <a:pt x="25" y="14"/>
                    <a:pt x="25" y="17"/>
                    <a:pt x="25" y="21"/>
                  </a:cubicBezTo>
                  <a:cubicBezTo>
                    <a:pt x="24" y="23"/>
                    <a:pt x="24" y="24"/>
                    <a:pt x="22" y="25"/>
                  </a:cubicBezTo>
                  <a:cubicBezTo>
                    <a:pt x="21" y="27"/>
                    <a:pt x="17" y="27"/>
                    <a:pt x="14" y="27"/>
                  </a:cubicBezTo>
                  <a:moveTo>
                    <a:pt x="13" y="18"/>
                  </a:moveTo>
                  <a:cubicBezTo>
                    <a:pt x="14" y="18"/>
                    <a:pt x="14" y="18"/>
                    <a:pt x="14" y="18"/>
                  </a:cubicBezTo>
                  <a:cubicBezTo>
                    <a:pt x="15" y="16"/>
                    <a:pt x="16" y="15"/>
                    <a:pt x="17" y="13"/>
                  </a:cubicBezTo>
                  <a:cubicBezTo>
                    <a:pt x="20" y="9"/>
                    <a:pt x="22" y="6"/>
                    <a:pt x="25" y="2"/>
                  </a:cubicBezTo>
                  <a:cubicBezTo>
                    <a:pt x="25" y="3"/>
                    <a:pt x="26" y="3"/>
                    <a:pt x="27" y="4"/>
                  </a:cubicBezTo>
                  <a:cubicBezTo>
                    <a:pt x="22" y="9"/>
                    <a:pt x="17" y="15"/>
                    <a:pt x="13" y="21"/>
                  </a:cubicBezTo>
                  <a:cubicBezTo>
                    <a:pt x="12" y="18"/>
                    <a:pt x="9" y="14"/>
                    <a:pt x="7" y="13"/>
                  </a:cubicBezTo>
                  <a:cubicBezTo>
                    <a:pt x="8" y="12"/>
                    <a:pt x="8" y="11"/>
                    <a:pt x="9" y="10"/>
                  </a:cubicBezTo>
                  <a:cubicBezTo>
                    <a:pt x="10" y="11"/>
                    <a:pt x="10" y="13"/>
                    <a:pt x="11" y="14"/>
                  </a:cubicBezTo>
                  <a:cubicBezTo>
                    <a:pt x="12" y="15"/>
                    <a:pt x="12" y="17"/>
                    <a:pt x="13" y="18"/>
                  </a:cubicBezTo>
                  <a:cubicBezTo>
                    <a:pt x="13" y="18"/>
                    <a:pt x="13" y="18"/>
                    <a:pt x="13" y="18"/>
                  </a:cubicBezTo>
                  <a:moveTo>
                    <a:pt x="25" y="0"/>
                  </a:moveTo>
                  <a:cubicBezTo>
                    <a:pt x="25" y="1"/>
                    <a:pt x="25" y="1"/>
                    <a:pt x="25" y="1"/>
                  </a:cubicBezTo>
                  <a:cubicBezTo>
                    <a:pt x="24" y="2"/>
                    <a:pt x="23" y="3"/>
                    <a:pt x="22" y="4"/>
                  </a:cubicBezTo>
                  <a:cubicBezTo>
                    <a:pt x="21" y="4"/>
                    <a:pt x="19" y="4"/>
                    <a:pt x="16" y="3"/>
                  </a:cubicBezTo>
                  <a:cubicBezTo>
                    <a:pt x="16" y="3"/>
                    <a:pt x="16" y="3"/>
                    <a:pt x="16" y="3"/>
                  </a:cubicBezTo>
                  <a:cubicBezTo>
                    <a:pt x="15" y="3"/>
                    <a:pt x="14" y="3"/>
                    <a:pt x="13" y="3"/>
                  </a:cubicBezTo>
                  <a:cubicBezTo>
                    <a:pt x="7" y="3"/>
                    <a:pt x="3" y="4"/>
                    <a:pt x="2" y="7"/>
                  </a:cubicBezTo>
                  <a:cubicBezTo>
                    <a:pt x="1" y="8"/>
                    <a:pt x="1" y="12"/>
                    <a:pt x="1" y="16"/>
                  </a:cubicBezTo>
                  <a:cubicBezTo>
                    <a:pt x="1" y="17"/>
                    <a:pt x="1" y="18"/>
                    <a:pt x="1" y="19"/>
                  </a:cubicBezTo>
                  <a:cubicBezTo>
                    <a:pt x="0" y="21"/>
                    <a:pt x="0" y="23"/>
                    <a:pt x="2" y="25"/>
                  </a:cubicBezTo>
                  <a:cubicBezTo>
                    <a:pt x="4" y="28"/>
                    <a:pt x="8" y="28"/>
                    <a:pt x="11" y="28"/>
                  </a:cubicBezTo>
                  <a:cubicBezTo>
                    <a:pt x="11" y="28"/>
                    <a:pt x="12" y="28"/>
                    <a:pt x="12" y="28"/>
                  </a:cubicBezTo>
                  <a:cubicBezTo>
                    <a:pt x="13" y="28"/>
                    <a:pt x="14" y="28"/>
                    <a:pt x="14" y="28"/>
                  </a:cubicBezTo>
                  <a:cubicBezTo>
                    <a:pt x="18" y="28"/>
                    <a:pt x="21" y="28"/>
                    <a:pt x="23" y="26"/>
                  </a:cubicBezTo>
                  <a:cubicBezTo>
                    <a:pt x="25" y="24"/>
                    <a:pt x="25" y="23"/>
                    <a:pt x="26" y="21"/>
                  </a:cubicBezTo>
                  <a:cubicBezTo>
                    <a:pt x="26" y="17"/>
                    <a:pt x="26" y="14"/>
                    <a:pt x="26" y="10"/>
                  </a:cubicBezTo>
                  <a:cubicBezTo>
                    <a:pt x="26" y="9"/>
                    <a:pt x="26" y="9"/>
                    <a:pt x="26" y="9"/>
                  </a:cubicBezTo>
                  <a:cubicBezTo>
                    <a:pt x="26" y="8"/>
                    <a:pt x="26" y="7"/>
                    <a:pt x="25" y="7"/>
                  </a:cubicBezTo>
                  <a:cubicBezTo>
                    <a:pt x="26" y="6"/>
                    <a:pt x="27" y="5"/>
                    <a:pt x="28" y="4"/>
                  </a:cubicBezTo>
                  <a:cubicBezTo>
                    <a:pt x="28" y="4"/>
                    <a:pt x="28" y="4"/>
                    <a:pt x="28" y="4"/>
                  </a:cubicBezTo>
                  <a:cubicBezTo>
                    <a:pt x="27" y="3"/>
                    <a:pt x="27" y="3"/>
                    <a:pt x="27" y="3"/>
                  </a:cubicBezTo>
                  <a:cubicBezTo>
                    <a:pt x="26" y="3"/>
                    <a:pt x="26" y="2"/>
                    <a:pt x="26" y="1"/>
                  </a:cubicBezTo>
                  <a:cubicBezTo>
                    <a:pt x="25" y="0"/>
                    <a:pt x="25" y="0"/>
                    <a:pt x="2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grpSp>
      <p:grpSp>
        <p:nvGrpSpPr>
          <p:cNvPr id="3" name="组合 217"/>
          <p:cNvGrpSpPr/>
          <p:nvPr/>
        </p:nvGrpSpPr>
        <p:grpSpPr>
          <a:xfrm>
            <a:off x="3819580" y="1353612"/>
            <a:ext cx="1653056" cy="3438671"/>
            <a:chOff x="5276822" y="2263193"/>
            <a:chExt cx="2022845" cy="4206605"/>
          </a:xfrm>
          <a:effectLst>
            <a:outerShdw algn="t" blurRad="266700" dir="5400000" dist="38100" rotWithShape="0">
              <a:prstClr val="black">
                <a:alpha val="40000"/>
              </a:prstClr>
            </a:outerShdw>
          </a:effectLst>
        </p:grpSpPr>
        <p:sp>
          <p:nvSpPr>
            <p:cNvPr id="219" name="任意多边形 218"/>
            <p:cNvSpPr/>
            <p:nvPr/>
          </p:nvSpPr>
          <p:spPr>
            <a:xfrm rot="5400000">
              <a:off x="6251085" y="6144437"/>
              <a:ext cx="273185" cy="377538"/>
            </a:xfrm>
            <a:custGeom>
              <a:gdLst>
                <a:gd fmla="*/ 10788 w 273185" name="connsiteX0"/>
                <a:gd fmla="*/ 0 h 377538" name="connsiteY0"/>
                <a:gd fmla="*/ 10788 w 273185" name="connsiteX1"/>
                <a:gd fmla="*/ 377538 h 377538" name="connsiteY1"/>
                <a:gd fmla="*/ 256115 w 273185" name="connsiteX2"/>
                <a:gd fmla="*/ 218564 h 377538" name="connsiteY2"/>
                <a:gd fmla="*/ 256115 w 273185" name="connsiteX3"/>
                <a:gd fmla="*/ 169499 h 377538" name="connsiteY3"/>
                <a:gd fmla="*/ 10788 w 273185" name="connsiteX4"/>
                <a:gd fmla="*/ 0 h 3775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7538" w="273185">
                  <a:moveTo>
                    <a:pt x="10788" y="0"/>
                  </a:moveTo>
                  <a:cubicBezTo>
                    <a:pt x="-5880" y="122512"/>
                    <a:pt x="-1118" y="250263"/>
                    <a:pt x="10788" y="377538"/>
                  </a:cubicBezTo>
                  <a:lnTo>
                    <a:pt x="256115" y="218564"/>
                  </a:lnTo>
                  <a:cubicBezTo>
                    <a:pt x="282309" y="202209"/>
                    <a:pt x="275165" y="188236"/>
                    <a:pt x="256115" y="169499"/>
                  </a:cubicBezTo>
                  <a:lnTo>
                    <a:pt x="10788" y="0"/>
                  </a:lnTo>
                  <a:close/>
                </a:path>
              </a:pathLst>
            </a:custGeom>
            <a:gradFill>
              <a:gsLst>
                <a:gs pos="2000">
                  <a:srgbClr val="2E2E2E"/>
                </a:gs>
                <a:gs pos="42000">
                  <a:srgbClr val="727272"/>
                </a:gs>
                <a:gs pos="12000">
                  <a:srgbClr val="555555"/>
                </a:gs>
                <a:gs pos="63000">
                  <a:srgbClr val="363636"/>
                </a:gs>
                <a:gs pos="100000">
                  <a:srgbClr val="41414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220" name="Freeform 212"/>
            <p:cNvSpPr/>
            <p:nvPr/>
          </p:nvSpPr>
          <p:spPr bwMode="auto">
            <a:xfrm>
              <a:off x="5816447" y="4542587"/>
              <a:ext cx="492408" cy="1113726"/>
            </a:xfrm>
            <a:custGeom>
              <a:gdLst>
                <a:gd fmla="*/ 0 w 277" name="T0"/>
                <a:gd fmla="*/ 0 h 628" name="T1"/>
                <a:gd fmla="*/ 0 w 277" name="T2"/>
                <a:gd fmla="*/ 580 h 628" name="T3"/>
                <a:gd fmla="*/ 57 w 277" name="T4"/>
                <a:gd fmla="*/ 628 h 628" name="T5"/>
                <a:gd fmla="*/ 277 w 277" name="T6"/>
                <a:gd fmla="*/ 628 h 628" name="T7"/>
                <a:gd fmla="*/ 277 w 277" name="T8"/>
                <a:gd fmla="*/ 73 h 628" name="T9"/>
                <a:gd fmla="*/ 0 w 277" name="T10"/>
                <a:gd fmla="*/ 0 h 628" name="T11"/>
              </a:gdLst>
              <a:cxnLst>
                <a:cxn ang="0">
                  <a:pos x="T0" y="T1"/>
                </a:cxn>
                <a:cxn ang="0">
                  <a:pos x="T2" y="T3"/>
                </a:cxn>
                <a:cxn ang="0">
                  <a:pos x="T4" y="T5"/>
                </a:cxn>
                <a:cxn ang="0">
                  <a:pos x="T6" y="T7"/>
                </a:cxn>
                <a:cxn ang="0">
                  <a:pos x="T8" y="T9"/>
                </a:cxn>
                <a:cxn ang="0">
                  <a:pos x="T10" y="T11"/>
                </a:cxn>
              </a:cxnLst>
              <a:rect b="b" l="0" r="r" t="0"/>
              <a:pathLst>
                <a:path h="628" w="277">
                  <a:moveTo>
                    <a:pt x="0" y="0"/>
                  </a:moveTo>
                  <a:cubicBezTo>
                    <a:pt x="0" y="580"/>
                    <a:pt x="0" y="580"/>
                    <a:pt x="0" y="580"/>
                  </a:cubicBezTo>
                  <a:cubicBezTo>
                    <a:pt x="57" y="628"/>
                    <a:pt x="57" y="628"/>
                    <a:pt x="57" y="628"/>
                  </a:cubicBezTo>
                  <a:cubicBezTo>
                    <a:pt x="277" y="628"/>
                    <a:pt x="277" y="628"/>
                    <a:pt x="277" y="628"/>
                  </a:cubicBezTo>
                  <a:cubicBezTo>
                    <a:pt x="277" y="73"/>
                    <a:pt x="277" y="73"/>
                    <a:pt x="277" y="73"/>
                  </a:cubicBezTo>
                  <a:cubicBezTo>
                    <a:pt x="185" y="51"/>
                    <a:pt x="92" y="25"/>
                    <a:pt x="0" y="0"/>
                  </a:cubicBezTo>
                </a:path>
              </a:pathLst>
            </a:custGeom>
            <a:solidFill>
              <a:schemeClr val="accent1"/>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221" name="Freeform 213"/>
            <p:cNvSpPr/>
            <p:nvPr/>
          </p:nvSpPr>
          <p:spPr bwMode="auto">
            <a:xfrm>
              <a:off x="6384249" y="4720690"/>
              <a:ext cx="541874" cy="963080"/>
            </a:xfrm>
            <a:custGeom>
              <a:gdLst>
                <a:gd fmla="*/ 0 w 305" name="T0"/>
                <a:gd fmla="*/ 0 h 543" name="T1"/>
                <a:gd fmla="*/ 0 w 305" name="T2"/>
                <a:gd fmla="*/ 543 h 543" name="T3"/>
                <a:gd fmla="*/ 263 w 305" name="T4"/>
                <a:gd fmla="*/ 543 h 543" name="T5"/>
                <a:gd fmla="*/ 305 w 305" name="T6"/>
                <a:gd fmla="*/ 495 h 543" name="T7"/>
                <a:gd fmla="*/ 305 w 305" name="T8"/>
                <a:gd fmla="*/ 41 h 543" name="T9"/>
                <a:gd fmla="*/ 0 w 305" name="T10"/>
                <a:gd fmla="*/ 0 h 543" name="T11"/>
              </a:gdLst>
              <a:cxnLst>
                <a:cxn ang="0">
                  <a:pos x="T0" y="T1"/>
                </a:cxn>
                <a:cxn ang="0">
                  <a:pos x="T2" y="T3"/>
                </a:cxn>
                <a:cxn ang="0">
                  <a:pos x="T4" y="T5"/>
                </a:cxn>
                <a:cxn ang="0">
                  <a:pos x="T6" y="T7"/>
                </a:cxn>
                <a:cxn ang="0">
                  <a:pos x="T8" y="T9"/>
                </a:cxn>
                <a:cxn ang="0">
                  <a:pos x="T10" y="T11"/>
                </a:cxn>
              </a:cxnLst>
              <a:rect b="b" l="0" r="r" t="0"/>
              <a:pathLst>
                <a:path h="543" w="305">
                  <a:moveTo>
                    <a:pt x="0" y="0"/>
                  </a:moveTo>
                  <a:cubicBezTo>
                    <a:pt x="0" y="543"/>
                    <a:pt x="0" y="543"/>
                    <a:pt x="0" y="543"/>
                  </a:cubicBezTo>
                  <a:cubicBezTo>
                    <a:pt x="263" y="543"/>
                    <a:pt x="263" y="543"/>
                    <a:pt x="263" y="543"/>
                  </a:cubicBezTo>
                  <a:cubicBezTo>
                    <a:pt x="305" y="495"/>
                    <a:pt x="305" y="495"/>
                    <a:pt x="305" y="495"/>
                  </a:cubicBezTo>
                  <a:cubicBezTo>
                    <a:pt x="305" y="41"/>
                    <a:pt x="305" y="41"/>
                    <a:pt x="305" y="41"/>
                  </a:cubicBezTo>
                  <a:cubicBezTo>
                    <a:pt x="201" y="38"/>
                    <a:pt x="100" y="22"/>
                    <a:pt x="0" y="0"/>
                  </a:cubicBezTo>
                </a:path>
              </a:pathLst>
            </a:custGeom>
            <a:solidFill>
              <a:schemeClr val="accent4"/>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222" name="Freeform 214"/>
            <p:cNvSpPr/>
            <p:nvPr/>
          </p:nvSpPr>
          <p:spPr bwMode="auto">
            <a:xfrm>
              <a:off x="6093755" y="4617535"/>
              <a:ext cx="280305" cy="1066509"/>
            </a:xfrm>
            <a:custGeom>
              <a:gdLst>
                <a:gd fmla="*/ 0 w 158" name="T0"/>
                <a:gd fmla="*/ 0 h 602" name="T1"/>
                <a:gd fmla="*/ 0 w 158" name="T2"/>
                <a:gd fmla="*/ 602 h 602" name="T3"/>
                <a:gd fmla="*/ 158 w 158" name="T4"/>
                <a:gd fmla="*/ 602 h 602" name="T5"/>
                <a:gd fmla="*/ 158 w 158" name="T6"/>
                <a:gd fmla="*/ 40 h 602" name="T7"/>
                <a:gd fmla="*/ 0 w 158" name="T8"/>
                <a:gd fmla="*/ 0 h 602" name="T9"/>
              </a:gdLst>
              <a:cxnLst>
                <a:cxn ang="0">
                  <a:pos x="T0" y="T1"/>
                </a:cxn>
                <a:cxn ang="0">
                  <a:pos x="T2" y="T3"/>
                </a:cxn>
                <a:cxn ang="0">
                  <a:pos x="T4" y="T5"/>
                </a:cxn>
                <a:cxn ang="0">
                  <a:pos x="T6" y="T7"/>
                </a:cxn>
                <a:cxn ang="0">
                  <a:pos x="T8" y="T9"/>
                </a:cxn>
              </a:cxnLst>
              <a:rect b="b" l="0" r="r" t="0"/>
              <a:pathLst>
                <a:path h="602" w="158">
                  <a:moveTo>
                    <a:pt x="0" y="0"/>
                  </a:moveTo>
                  <a:cubicBezTo>
                    <a:pt x="0" y="602"/>
                    <a:pt x="0" y="602"/>
                    <a:pt x="0" y="602"/>
                  </a:cubicBezTo>
                  <a:cubicBezTo>
                    <a:pt x="158" y="602"/>
                    <a:pt x="158" y="602"/>
                    <a:pt x="158" y="602"/>
                  </a:cubicBezTo>
                  <a:cubicBezTo>
                    <a:pt x="158" y="40"/>
                    <a:pt x="158" y="40"/>
                    <a:pt x="158" y="40"/>
                  </a:cubicBezTo>
                  <a:cubicBezTo>
                    <a:pt x="105" y="28"/>
                    <a:pt x="52" y="14"/>
                    <a:pt x="0" y="0"/>
                  </a:cubicBezTo>
                </a:path>
              </a:pathLst>
            </a:custGeom>
            <a:solidFill>
              <a:schemeClr val="accent2"/>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223" name="Freeform 215"/>
            <p:cNvSpPr/>
            <p:nvPr/>
          </p:nvSpPr>
          <p:spPr bwMode="auto">
            <a:xfrm>
              <a:off x="6368814" y="4686487"/>
              <a:ext cx="282554" cy="997557"/>
            </a:xfrm>
            <a:custGeom>
              <a:gdLst>
                <a:gd fmla="*/ 0 w 159" name="T0"/>
                <a:gd fmla="*/ 0 h 563" name="T1"/>
                <a:gd fmla="*/ 0 w 159" name="T2"/>
                <a:gd fmla="*/ 563 h 563" name="T3"/>
                <a:gd fmla="*/ 159 w 159" name="T4"/>
                <a:gd fmla="*/ 563 h 563" name="T5"/>
                <a:gd fmla="*/ 159 w 159" name="T6"/>
                <a:gd fmla="*/ 30 h 563" name="T7"/>
                <a:gd fmla="*/ 0 w 159" name="T8"/>
                <a:gd fmla="*/ 0 h 563" name="T9"/>
              </a:gdLst>
              <a:cxnLst>
                <a:cxn ang="0">
                  <a:pos x="T0" y="T1"/>
                </a:cxn>
                <a:cxn ang="0">
                  <a:pos x="T2" y="T3"/>
                </a:cxn>
                <a:cxn ang="0">
                  <a:pos x="T4" y="T5"/>
                </a:cxn>
                <a:cxn ang="0">
                  <a:pos x="T6" y="T7"/>
                </a:cxn>
                <a:cxn ang="0">
                  <a:pos x="T8" y="T9"/>
                </a:cxn>
              </a:cxnLst>
              <a:rect b="b" l="0" r="r" t="0"/>
              <a:pathLst>
                <a:path h="563" w="159">
                  <a:moveTo>
                    <a:pt x="0" y="0"/>
                  </a:moveTo>
                  <a:cubicBezTo>
                    <a:pt x="0" y="563"/>
                    <a:pt x="0" y="563"/>
                    <a:pt x="0" y="563"/>
                  </a:cubicBezTo>
                  <a:cubicBezTo>
                    <a:pt x="159" y="563"/>
                    <a:pt x="159" y="563"/>
                    <a:pt x="159" y="563"/>
                  </a:cubicBezTo>
                  <a:cubicBezTo>
                    <a:pt x="159" y="30"/>
                    <a:pt x="159" y="30"/>
                    <a:pt x="159" y="30"/>
                  </a:cubicBezTo>
                  <a:cubicBezTo>
                    <a:pt x="106" y="22"/>
                    <a:pt x="53" y="12"/>
                    <a:pt x="0" y="0"/>
                  </a:cubicBezTo>
                </a:path>
              </a:pathLst>
            </a:custGeom>
            <a:solidFill>
              <a:schemeClr val="accent3"/>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224" name="Rectangle 217"/>
            <p:cNvSpPr>
              <a:spLocks noChangeArrowheads="1"/>
            </p:cNvSpPr>
            <p:nvPr/>
          </p:nvSpPr>
          <p:spPr bwMode="auto">
            <a:xfrm>
              <a:off x="6088508" y="4711220"/>
              <a:ext cx="10493" cy="9001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25" name="Freeform 219"/>
            <p:cNvSpPr/>
            <p:nvPr/>
          </p:nvSpPr>
          <p:spPr bwMode="auto">
            <a:xfrm flipH="1">
              <a:off x="5816447" y="5570872"/>
              <a:ext cx="0" cy="8994"/>
            </a:xfrm>
            <a:custGeom>
              <a:gdLst>
                <a:gd fmla="*/ 0 h 5" name="T0"/>
                <a:gd fmla="*/ 5 h 5" name="T1"/>
                <a:gd fmla="*/ 5 h 5" name="T2"/>
                <a:gd fmla="*/ 0 h 5" name="T3"/>
                <a:gd fmla="*/ 0 h 5" name="T4"/>
              </a:gdLst>
              <a:cxnLst>
                <a:cxn ang="0">
                  <a:pos x="0" y="T0"/>
                </a:cxn>
                <a:cxn ang="0">
                  <a:pos x="0" y="T1"/>
                </a:cxn>
                <a:cxn ang="0">
                  <a:pos x="0" y="T2"/>
                </a:cxn>
                <a:cxn ang="0">
                  <a:pos x="0" y="T3"/>
                </a:cxn>
                <a:cxn ang="0">
                  <a:pos x="0" y="T4"/>
                </a:cxn>
              </a:cxnLst>
              <a:rect b="b" l="0" r="r" t="0"/>
              <a:pathLst>
                <a:path h="5">
                  <a:moveTo>
                    <a:pt x="0" y="0"/>
                  </a:moveTo>
                  <a:cubicBezTo>
                    <a:pt x="0" y="5"/>
                    <a:pt x="0" y="5"/>
                    <a:pt x="0" y="5"/>
                  </a:cubicBezTo>
                  <a:cubicBezTo>
                    <a:pt x="0" y="5"/>
                    <a:pt x="0" y="5"/>
                    <a:pt x="0" y="5"/>
                  </a:cubicBezTo>
                  <a:cubicBezTo>
                    <a:pt x="0" y="4"/>
                    <a:pt x="0" y="2"/>
                    <a:pt x="0" y="0"/>
                  </a:cubicBezTo>
                  <a:cubicBezTo>
                    <a:pt x="0" y="0"/>
                    <a:pt x="0" y="0"/>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26" name="Freeform 220"/>
            <p:cNvSpPr/>
            <p:nvPr/>
          </p:nvSpPr>
          <p:spPr bwMode="auto">
            <a:xfrm>
              <a:off x="5816447" y="5528152"/>
              <a:ext cx="2248" cy="42720"/>
            </a:xfrm>
            <a:custGeom>
              <a:gdLst>
                <a:gd fmla="*/ 0 w 1" name="T0"/>
                <a:gd fmla="*/ 0 h 24" name="T1"/>
                <a:gd fmla="*/ 0 w 1" name="T2"/>
                <a:gd fmla="*/ 24 h 24" name="T3"/>
                <a:gd fmla="*/ 0 w 1" name="T4"/>
                <a:gd fmla="*/ 24 h 24" name="T5"/>
                <a:gd fmla="*/ 1 w 1" name="T6"/>
                <a:gd fmla="*/ 16 h 24" name="T7"/>
                <a:gd fmla="*/ 0 w 1" name="T8"/>
                <a:gd fmla="*/ 8 h 24" name="T9"/>
                <a:gd fmla="*/ 0 w 1" name="T10"/>
                <a:gd fmla="*/ 8 h 24" name="T11"/>
                <a:gd fmla="*/ 0 w 1" name="T12"/>
                <a:gd fmla="*/ 0 h 24" name="T13"/>
              </a:gdLst>
              <a:cxnLst>
                <a:cxn ang="0">
                  <a:pos x="T0" y="T1"/>
                </a:cxn>
                <a:cxn ang="0">
                  <a:pos x="T2" y="T3"/>
                </a:cxn>
                <a:cxn ang="0">
                  <a:pos x="T4" y="T5"/>
                </a:cxn>
                <a:cxn ang="0">
                  <a:pos x="T6" y="T7"/>
                </a:cxn>
                <a:cxn ang="0">
                  <a:pos x="T8" y="T9"/>
                </a:cxn>
                <a:cxn ang="0">
                  <a:pos x="T10" y="T11"/>
                </a:cxn>
                <a:cxn ang="0">
                  <a:pos x="T12" y="T13"/>
                </a:cxn>
              </a:cxnLst>
              <a:rect b="b" l="0" r="r" t="0"/>
              <a:pathLst>
                <a:path h="24" w="1">
                  <a:moveTo>
                    <a:pt x="0" y="0"/>
                  </a:moveTo>
                  <a:cubicBezTo>
                    <a:pt x="0" y="24"/>
                    <a:pt x="0" y="24"/>
                    <a:pt x="0" y="24"/>
                  </a:cubicBezTo>
                  <a:cubicBezTo>
                    <a:pt x="0" y="24"/>
                    <a:pt x="0" y="24"/>
                    <a:pt x="0" y="24"/>
                  </a:cubicBezTo>
                  <a:cubicBezTo>
                    <a:pt x="1" y="22"/>
                    <a:pt x="1" y="19"/>
                    <a:pt x="1" y="16"/>
                  </a:cubicBezTo>
                  <a:cubicBezTo>
                    <a:pt x="1" y="13"/>
                    <a:pt x="1" y="11"/>
                    <a:pt x="0" y="8"/>
                  </a:cubicBezTo>
                  <a:cubicBezTo>
                    <a:pt x="0" y="8"/>
                    <a:pt x="0" y="8"/>
                    <a:pt x="0" y="8"/>
                  </a:cubicBezTo>
                  <a:cubicBezTo>
                    <a:pt x="0" y="5"/>
                    <a:pt x="0" y="3"/>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27" name="Freeform 221"/>
            <p:cNvSpPr/>
            <p:nvPr/>
          </p:nvSpPr>
          <p:spPr bwMode="auto">
            <a:xfrm>
              <a:off x="6642374" y="4711220"/>
              <a:ext cx="10493" cy="28480"/>
            </a:xfrm>
            <a:custGeom>
              <a:gdLst>
                <a:gd fmla="*/ 6 w 6" name="T0"/>
                <a:gd fmla="*/ 0 h 16" name="T1"/>
                <a:gd fmla="*/ 0 w 6" name="T2"/>
                <a:gd fmla="*/ 0 h 16" name="T3"/>
                <a:gd fmla="*/ 0 w 6" name="T4"/>
                <a:gd fmla="*/ 15 h 16" name="T5"/>
                <a:gd fmla="*/ 6 w 6" name="T6"/>
                <a:gd fmla="*/ 16 h 16" name="T7"/>
                <a:gd fmla="*/ 6 w 6" name="T8"/>
                <a:gd fmla="*/ 0 h 16" name="T9"/>
              </a:gdLst>
              <a:cxnLst>
                <a:cxn ang="0">
                  <a:pos x="T0" y="T1"/>
                </a:cxn>
                <a:cxn ang="0">
                  <a:pos x="T2" y="T3"/>
                </a:cxn>
                <a:cxn ang="0">
                  <a:pos x="T4" y="T5"/>
                </a:cxn>
                <a:cxn ang="0">
                  <a:pos x="T6" y="T7"/>
                </a:cxn>
                <a:cxn ang="0">
                  <a:pos x="T8" y="T9"/>
                </a:cxn>
              </a:cxnLst>
              <a:rect b="b" l="0" r="r" t="0"/>
              <a:pathLst>
                <a:path h="16" w="6">
                  <a:moveTo>
                    <a:pt x="6" y="0"/>
                  </a:moveTo>
                  <a:cubicBezTo>
                    <a:pt x="0" y="0"/>
                    <a:pt x="0" y="0"/>
                    <a:pt x="0" y="0"/>
                  </a:cubicBezTo>
                  <a:cubicBezTo>
                    <a:pt x="0" y="15"/>
                    <a:pt x="0" y="15"/>
                    <a:pt x="0" y="15"/>
                  </a:cubicBezTo>
                  <a:cubicBezTo>
                    <a:pt x="2" y="16"/>
                    <a:pt x="4" y="16"/>
                    <a:pt x="6" y="16"/>
                  </a:cubicBezTo>
                  <a:cubicBezTo>
                    <a:pt x="6" y="0"/>
                    <a:pt x="6" y="0"/>
                    <a:pt x="6"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28" name="Freeform 222"/>
            <p:cNvSpPr/>
            <p:nvPr/>
          </p:nvSpPr>
          <p:spPr bwMode="auto">
            <a:xfrm>
              <a:off x="6642374" y="4738201"/>
              <a:ext cx="10493" cy="759972"/>
            </a:xfrm>
            <a:custGeom>
              <a:gdLst>
                <a:gd fmla="*/ 0 w 6" name="T0"/>
                <a:gd fmla="*/ 0 h 429" name="T1"/>
                <a:gd fmla="*/ 0 w 6" name="T2"/>
                <a:gd fmla="*/ 0 h 429" name="T3"/>
                <a:gd fmla="*/ 5 w 6" name="T4"/>
                <a:gd fmla="*/ 1 h 429" name="T5"/>
                <a:gd fmla="*/ 5 w 6" name="T6"/>
                <a:gd fmla="*/ 428 h 429" name="T7"/>
                <a:gd fmla="*/ 6 w 6" name="T8"/>
                <a:gd fmla="*/ 429 h 429" name="T9"/>
                <a:gd fmla="*/ 6 w 6" name="T10"/>
                <a:gd fmla="*/ 1 h 429" name="T11"/>
                <a:gd fmla="*/ 0 w 6" name="T12"/>
                <a:gd fmla="*/ 0 h 429" name="T13"/>
              </a:gdLst>
              <a:cxnLst>
                <a:cxn ang="0">
                  <a:pos x="T0" y="T1"/>
                </a:cxn>
                <a:cxn ang="0">
                  <a:pos x="T2" y="T3"/>
                </a:cxn>
                <a:cxn ang="0">
                  <a:pos x="T4" y="T5"/>
                </a:cxn>
                <a:cxn ang="0">
                  <a:pos x="T6" y="T7"/>
                </a:cxn>
                <a:cxn ang="0">
                  <a:pos x="T8" y="T9"/>
                </a:cxn>
                <a:cxn ang="0">
                  <a:pos x="T10" y="T11"/>
                </a:cxn>
                <a:cxn ang="0">
                  <a:pos x="T12" y="T13"/>
                </a:cxn>
              </a:cxnLst>
              <a:rect b="b" l="0" r="r" t="0"/>
              <a:pathLst>
                <a:path h="429" w="6">
                  <a:moveTo>
                    <a:pt x="0" y="0"/>
                  </a:moveTo>
                  <a:cubicBezTo>
                    <a:pt x="0" y="0"/>
                    <a:pt x="0" y="0"/>
                    <a:pt x="0" y="0"/>
                  </a:cubicBezTo>
                  <a:cubicBezTo>
                    <a:pt x="2" y="1"/>
                    <a:pt x="3" y="1"/>
                    <a:pt x="5" y="1"/>
                  </a:cubicBezTo>
                  <a:cubicBezTo>
                    <a:pt x="5" y="428"/>
                    <a:pt x="5" y="428"/>
                    <a:pt x="5" y="428"/>
                  </a:cubicBezTo>
                  <a:cubicBezTo>
                    <a:pt x="5" y="428"/>
                    <a:pt x="6" y="429"/>
                    <a:pt x="6" y="429"/>
                  </a:cubicBezTo>
                  <a:cubicBezTo>
                    <a:pt x="6" y="1"/>
                    <a:pt x="6" y="1"/>
                    <a:pt x="6" y="1"/>
                  </a:cubicBezTo>
                  <a:cubicBezTo>
                    <a:pt x="4" y="1"/>
                    <a:pt x="2" y="1"/>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29" name="Freeform 224"/>
            <p:cNvSpPr/>
            <p:nvPr/>
          </p:nvSpPr>
          <p:spPr bwMode="auto">
            <a:xfrm>
              <a:off x="6367315" y="4711220"/>
              <a:ext cx="1499" cy="783206"/>
            </a:xfrm>
            <a:custGeom>
              <a:gdLst>
                <a:gd fmla="*/ 1 w 1" name="T0"/>
                <a:gd fmla="*/ 0 h 442" name="T1"/>
                <a:gd fmla="*/ 0 w 1" name="T2"/>
                <a:gd fmla="*/ 0 h 442" name="T3"/>
                <a:gd fmla="*/ 0 w 1" name="T4"/>
                <a:gd fmla="*/ 442 h 442" name="T5"/>
                <a:gd fmla="*/ 1 w 1" name="T6"/>
                <a:gd fmla="*/ 438 h 442" name="T7"/>
                <a:gd fmla="*/ 1 w 1" name="T8"/>
                <a:gd fmla="*/ 441 h 442" name="T9"/>
                <a:gd fmla="*/ 1 w 1" name="T10"/>
                <a:gd fmla="*/ 0 h 442" name="T11"/>
              </a:gdLst>
              <a:cxnLst>
                <a:cxn ang="0">
                  <a:pos x="T0" y="T1"/>
                </a:cxn>
                <a:cxn ang="0">
                  <a:pos x="T2" y="T3"/>
                </a:cxn>
                <a:cxn ang="0">
                  <a:pos x="T4" y="T5"/>
                </a:cxn>
                <a:cxn ang="0">
                  <a:pos x="T6" y="T7"/>
                </a:cxn>
                <a:cxn ang="0">
                  <a:pos x="T8" y="T9"/>
                </a:cxn>
                <a:cxn ang="0">
                  <a:pos x="T10" y="T11"/>
                </a:cxn>
              </a:cxnLst>
              <a:rect b="b" l="0" r="r" t="0"/>
              <a:pathLst>
                <a:path h="442" w="1">
                  <a:moveTo>
                    <a:pt x="1" y="0"/>
                  </a:moveTo>
                  <a:cubicBezTo>
                    <a:pt x="0" y="0"/>
                    <a:pt x="0" y="0"/>
                    <a:pt x="0" y="0"/>
                  </a:cubicBezTo>
                  <a:cubicBezTo>
                    <a:pt x="0" y="442"/>
                    <a:pt x="0" y="442"/>
                    <a:pt x="0" y="442"/>
                  </a:cubicBezTo>
                  <a:cubicBezTo>
                    <a:pt x="1" y="440"/>
                    <a:pt x="1" y="438"/>
                    <a:pt x="1" y="438"/>
                  </a:cubicBezTo>
                  <a:cubicBezTo>
                    <a:pt x="1" y="438"/>
                    <a:pt x="1" y="439"/>
                    <a:pt x="1" y="441"/>
                  </a:cubicBezTo>
                  <a:cubicBezTo>
                    <a:pt x="1" y="0"/>
                    <a:pt x="1" y="0"/>
                    <a:pt x="1"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30" name="Freeform 226"/>
            <p:cNvSpPr/>
            <p:nvPr/>
          </p:nvSpPr>
          <p:spPr bwMode="auto">
            <a:xfrm>
              <a:off x="5816447" y="5499672"/>
              <a:ext cx="1127967" cy="803441"/>
            </a:xfrm>
            <a:custGeom>
              <a:gdLst>
                <a:gd fmla="*/ 76 w 635" name="T0"/>
                <a:gd fmla="*/ 55 h 453" name="T1"/>
                <a:gd fmla="*/ 156 w 635" name="T2"/>
                <a:gd fmla="*/ 1 h 453" name="T3"/>
                <a:gd fmla="*/ 230 w 635" name="T4"/>
                <a:gd fmla="*/ 60 h 453" name="T5"/>
                <a:gd fmla="*/ 311 w 635" name="T6"/>
                <a:gd fmla="*/ 0 h 453" name="T7"/>
                <a:gd fmla="*/ 390 w 635" name="T8"/>
                <a:gd fmla="*/ 59 h 453" name="T9"/>
                <a:gd fmla="*/ 469 w 635" name="T10"/>
                <a:gd fmla="*/ 1 h 453" name="T11"/>
                <a:gd fmla="*/ 557 w 635" name="T12"/>
                <a:gd fmla="*/ 53 h 453" name="T13"/>
                <a:gd fmla="*/ 635 w 635" name="T14"/>
                <a:gd fmla="*/ 19 h 453" name="T15"/>
                <a:gd fmla="*/ 635 w 635" name="T16"/>
                <a:gd fmla="*/ 44 h 453" name="T17"/>
                <a:gd fmla="*/ 432 w 635" name="T18"/>
                <a:gd fmla="*/ 394 h 453" name="T19"/>
                <a:gd fmla="*/ 317 w 635" name="T20"/>
                <a:gd fmla="*/ 453 h 453" name="T21"/>
                <a:gd fmla="*/ 208 w 635" name="T22"/>
                <a:gd fmla="*/ 408 h 453" name="T23"/>
                <a:gd fmla="*/ 0 w 635" name="T24"/>
                <a:gd fmla="*/ 47 h 453" name="T25"/>
                <a:gd fmla="*/ 0 w 635" name="T26"/>
                <a:gd fmla="*/ 16 h 453" name="T27"/>
                <a:gd fmla="*/ 76 w 635" name="T28"/>
                <a:gd fmla="*/ 55 h 45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2" w="635">
                  <a:moveTo>
                    <a:pt x="76" y="55"/>
                  </a:moveTo>
                  <a:cubicBezTo>
                    <a:pt x="146" y="51"/>
                    <a:pt x="156" y="1"/>
                    <a:pt x="156" y="1"/>
                  </a:cubicBezTo>
                  <a:cubicBezTo>
                    <a:pt x="156" y="1"/>
                    <a:pt x="167" y="60"/>
                    <a:pt x="230" y="60"/>
                  </a:cubicBezTo>
                  <a:cubicBezTo>
                    <a:pt x="296" y="60"/>
                    <a:pt x="311" y="0"/>
                    <a:pt x="311" y="0"/>
                  </a:cubicBezTo>
                  <a:cubicBezTo>
                    <a:pt x="311" y="0"/>
                    <a:pt x="320" y="59"/>
                    <a:pt x="390" y="59"/>
                  </a:cubicBezTo>
                  <a:cubicBezTo>
                    <a:pt x="453" y="59"/>
                    <a:pt x="469" y="1"/>
                    <a:pt x="469" y="1"/>
                  </a:cubicBezTo>
                  <a:cubicBezTo>
                    <a:pt x="469" y="1"/>
                    <a:pt x="489" y="53"/>
                    <a:pt x="557" y="53"/>
                  </a:cubicBezTo>
                  <a:cubicBezTo>
                    <a:pt x="588" y="53"/>
                    <a:pt x="622" y="47"/>
                    <a:pt x="635" y="19"/>
                  </a:cubicBezTo>
                  <a:cubicBezTo>
                    <a:pt x="634" y="36"/>
                    <a:pt x="635" y="44"/>
                    <a:pt x="635" y="44"/>
                  </a:cubicBezTo>
                  <a:cubicBezTo>
                    <a:pt x="432" y="394"/>
                    <a:pt x="432" y="394"/>
                    <a:pt x="432" y="394"/>
                  </a:cubicBezTo>
                  <a:cubicBezTo>
                    <a:pt x="317" y="453"/>
                    <a:pt x="317" y="453"/>
                    <a:pt x="317" y="453"/>
                  </a:cubicBezTo>
                  <a:cubicBezTo>
                    <a:pt x="208" y="408"/>
                    <a:pt x="208" y="408"/>
                    <a:pt x="208" y="408"/>
                  </a:cubicBezTo>
                  <a:cubicBezTo>
                    <a:pt x="0" y="47"/>
                    <a:pt x="0" y="47"/>
                    <a:pt x="0" y="47"/>
                  </a:cubicBezTo>
                  <a:cubicBezTo>
                    <a:pt x="0" y="47"/>
                    <a:pt x="1" y="34"/>
                    <a:pt x="0" y="16"/>
                  </a:cubicBezTo>
                  <a:cubicBezTo>
                    <a:pt x="4" y="47"/>
                    <a:pt x="40" y="57"/>
                    <a:pt x="76" y="55"/>
                  </a:cubicBezTo>
                </a:path>
              </a:pathLst>
            </a:custGeom>
            <a:gradFill>
              <a:gsLst>
                <a:gs pos="0">
                  <a:srgbClr val="ADA795"/>
                </a:gs>
                <a:gs pos="78000">
                  <a:srgbClr val="DCDAD3"/>
                </a:gs>
                <a:gs pos="50000">
                  <a:srgbClr val="F1F0EF"/>
                </a:gs>
                <a:gs pos="17000">
                  <a:srgbClr val="F2F2F2"/>
                </a:gs>
                <a:gs pos="31000">
                  <a:srgbClr val="C1BCAF"/>
                </a:gs>
                <a:gs pos="100000">
                  <a:srgbClr val="ADA79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231" name="Freeform 228"/>
            <p:cNvSpPr/>
            <p:nvPr/>
          </p:nvSpPr>
          <p:spPr bwMode="auto">
            <a:xfrm>
              <a:off x="6272880" y="3931762"/>
              <a:ext cx="334268" cy="65205"/>
            </a:xfrm>
            <a:custGeom>
              <a:gdLst>
                <a:gd fmla="*/ 0 w 188" name="T0"/>
                <a:gd fmla="*/ 0 h 37" name="T1"/>
                <a:gd fmla="*/ 188 w 188" name="T2"/>
                <a:gd fmla="*/ 4 h 37" name="T3"/>
                <a:gd fmla="*/ 50 w 188" name="T4"/>
                <a:gd fmla="*/ 37 h 37" name="T5"/>
                <a:gd fmla="*/ 0 w 188" name="T6"/>
                <a:gd fmla="*/ 36 h 37" name="T7"/>
                <a:gd fmla="*/ 0 w 188" name="T8"/>
                <a:gd fmla="*/ 0 h 37" name="T9"/>
              </a:gdLst>
              <a:cxnLst>
                <a:cxn ang="0">
                  <a:pos x="T0" y="T1"/>
                </a:cxn>
                <a:cxn ang="0">
                  <a:pos x="T2" y="T3"/>
                </a:cxn>
                <a:cxn ang="0">
                  <a:pos x="T4" y="T5"/>
                </a:cxn>
                <a:cxn ang="0">
                  <a:pos x="T6" y="T7"/>
                </a:cxn>
                <a:cxn ang="0">
                  <a:pos x="T8" y="T9"/>
                </a:cxn>
              </a:cxnLst>
              <a:rect b="b" l="0" r="r" t="0"/>
              <a:pathLst>
                <a:path h="37" w="188">
                  <a:moveTo>
                    <a:pt x="0" y="0"/>
                  </a:moveTo>
                  <a:cubicBezTo>
                    <a:pt x="67" y="0"/>
                    <a:pt x="130" y="1"/>
                    <a:pt x="188" y="4"/>
                  </a:cubicBezTo>
                  <a:cubicBezTo>
                    <a:pt x="50" y="37"/>
                    <a:pt x="50" y="37"/>
                    <a:pt x="50" y="37"/>
                  </a:cubicBezTo>
                  <a:cubicBezTo>
                    <a:pt x="34" y="36"/>
                    <a:pt x="18" y="36"/>
                    <a:pt x="0" y="36"/>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32" name="Freeform 229"/>
            <p:cNvSpPr/>
            <p:nvPr/>
          </p:nvSpPr>
          <p:spPr bwMode="auto">
            <a:xfrm>
              <a:off x="6362068" y="3878549"/>
              <a:ext cx="534379" cy="63706"/>
            </a:xfrm>
            <a:custGeom>
              <a:gdLst>
                <a:gd fmla="*/ 138 w 301" name="T0"/>
                <a:gd fmla="*/ 0 h 36" name="T1"/>
                <a:gd fmla="*/ 301 w 301" name="T2"/>
                <a:gd fmla="*/ 11 h 36" name="T3"/>
                <a:gd fmla="*/ 42 w 301" name="T4"/>
                <a:gd fmla="*/ 36 h 36" name="T5"/>
                <a:gd fmla="*/ 0 w 301" name="T6"/>
                <a:gd fmla="*/ 34 h 36" name="T7"/>
                <a:gd fmla="*/ 138 w 301" name="T8"/>
                <a:gd fmla="*/ 0 h 36" name="T9"/>
              </a:gdLst>
              <a:cxnLst>
                <a:cxn ang="0">
                  <a:pos x="T0" y="T1"/>
                </a:cxn>
                <a:cxn ang="0">
                  <a:pos x="T2" y="T3"/>
                </a:cxn>
                <a:cxn ang="0">
                  <a:pos x="T4" y="T5"/>
                </a:cxn>
                <a:cxn ang="0">
                  <a:pos x="T6" y="T7"/>
                </a:cxn>
                <a:cxn ang="0">
                  <a:pos x="T8" y="T9"/>
                </a:cxn>
              </a:cxnLst>
              <a:rect b="b" l="0" r="r" t="0"/>
              <a:pathLst>
                <a:path h="36" w="301">
                  <a:moveTo>
                    <a:pt x="138" y="0"/>
                  </a:moveTo>
                  <a:cubicBezTo>
                    <a:pt x="199" y="3"/>
                    <a:pt x="254" y="6"/>
                    <a:pt x="301" y="11"/>
                  </a:cubicBezTo>
                  <a:cubicBezTo>
                    <a:pt x="42" y="36"/>
                    <a:pt x="42" y="36"/>
                    <a:pt x="42" y="36"/>
                  </a:cubicBezTo>
                  <a:cubicBezTo>
                    <a:pt x="30" y="35"/>
                    <a:pt x="16" y="34"/>
                    <a:pt x="0" y="34"/>
                  </a:cubicBezTo>
                  <a:lnTo>
                    <a:pt x="13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33" name="Freeform 230"/>
            <p:cNvSpPr/>
            <p:nvPr/>
          </p:nvSpPr>
          <p:spPr bwMode="auto">
            <a:xfrm>
              <a:off x="6436267" y="3839576"/>
              <a:ext cx="646801" cy="50965"/>
            </a:xfrm>
            <a:custGeom>
              <a:gdLst>
                <a:gd fmla="*/ 258 w 364" name="T0"/>
                <a:gd fmla="*/ 0 h 29" name="T1"/>
                <a:gd fmla="*/ 364 w 364" name="T2"/>
                <a:gd fmla="*/ 15 h 29" name="T3"/>
                <a:gd fmla="*/ 28 w 364" name="T4"/>
                <a:gd fmla="*/ 29 h 29" name="T5"/>
                <a:gd fmla="*/ 0 w 364" name="T6"/>
                <a:gd fmla="*/ 25 h 29" name="T7"/>
                <a:gd fmla="*/ 258 w 364" name="T8"/>
                <a:gd fmla="*/ 0 h 29" name="T9"/>
              </a:gdLst>
              <a:cxnLst>
                <a:cxn ang="0">
                  <a:pos x="T0" y="T1"/>
                </a:cxn>
                <a:cxn ang="0">
                  <a:pos x="T2" y="T3"/>
                </a:cxn>
                <a:cxn ang="0">
                  <a:pos x="T4" y="T5"/>
                </a:cxn>
                <a:cxn ang="0">
                  <a:pos x="T6" y="T7"/>
                </a:cxn>
                <a:cxn ang="0">
                  <a:pos x="T8" y="T9"/>
                </a:cxn>
              </a:cxnLst>
              <a:rect b="b" l="0" r="r" t="0"/>
              <a:pathLst>
                <a:path h="28" w="364">
                  <a:moveTo>
                    <a:pt x="258" y="0"/>
                  </a:moveTo>
                  <a:cubicBezTo>
                    <a:pt x="303" y="4"/>
                    <a:pt x="339" y="9"/>
                    <a:pt x="364" y="15"/>
                  </a:cubicBezTo>
                  <a:cubicBezTo>
                    <a:pt x="28" y="29"/>
                    <a:pt x="28" y="29"/>
                    <a:pt x="28" y="29"/>
                  </a:cubicBezTo>
                  <a:cubicBezTo>
                    <a:pt x="21" y="28"/>
                    <a:pt x="12" y="26"/>
                    <a:pt x="0" y="25"/>
                  </a:cubicBezTo>
                  <a:lnTo>
                    <a:pt x="25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34" name="Freeform 231"/>
            <p:cNvSpPr/>
            <p:nvPr/>
          </p:nvSpPr>
          <p:spPr bwMode="auto">
            <a:xfrm>
              <a:off x="5934115" y="3990221"/>
              <a:ext cx="338765" cy="65205"/>
            </a:xfrm>
            <a:custGeom>
              <a:gdLst>
                <a:gd fmla="*/ 0 w 191" name="T0"/>
                <a:gd fmla="*/ 4 h 37" name="T1"/>
                <a:gd fmla="*/ 141 w 191" name="T2"/>
                <a:gd fmla="*/ 37 h 37" name="T3"/>
                <a:gd fmla="*/ 191 w 191" name="T4"/>
                <a:gd fmla="*/ 36 h 37" name="T5"/>
                <a:gd fmla="*/ 191 w 191" name="T6"/>
                <a:gd fmla="*/ 0 h 37" name="T7"/>
                <a:gd fmla="*/ 0 w 191" name="T8"/>
                <a:gd fmla="*/ 4 h 37" name="T9"/>
              </a:gdLst>
              <a:cxnLst>
                <a:cxn ang="0">
                  <a:pos x="T0" y="T1"/>
                </a:cxn>
                <a:cxn ang="0">
                  <a:pos x="T2" y="T3"/>
                </a:cxn>
                <a:cxn ang="0">
                  <a:pos x="T4" y="T5"/>
                </a:cxn>
                <a:cxn ang="0">
                  <a:pos x="T6" y="T7"/>
                </a:cxn>
                <a:cxn ang="0">
                  <a:pos x="T8" y="T9"/>
                </a:cxn>
              </a:cxnLst>
              <a:rect b="b" l="0" r="r" t="0"/>
              <a:pathLst>
                <a:path h="37" w="191">
                  <a:moveTo>
                    <a:pt x="0" y="4"/>
                  </a:moveTo>
                  <a:cubicBezTo>
                    <a:pt x="141" y="37"/>
                    <a:pt x="141" y="37"/>
                    <a:pt x="141" y="37"/>
                  </a:cubicBezTo>
                  <a:cubicBezTo>
                    <a:pt x="157" y="37"/>
                    <a:pt x="173" y="36"/>
                    <a:pt x="191" y="36"/>
                  </a:cubicBezTo>
                  <a:cubicBezTo>
                    <a:pt x="191" y="0"/>
                    <a:pt x="191" y="0"/>
                    <a:pt x="191" y="0"/>
                  </a:cubicBezTo>
                  <a:cubicBezTo>
                    <a:pt x="123" y="0"/>
                    <a:pt x="59" y="2"/>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35" name="Freeform 232"/>
            <p:cNvSpPr/>
            <p:nvPr/>
          </p:nvSpPr>
          <p:spPr bwMode="auto">
            <a:xfrm>
              <a:off x="5651562" y="4055426"/>
              <a:ext cx="532880" cy="63706"/>
            </a:xfrm>
            <a:custGeom>
              <a:gdLst>
                <a:gd fmla="*/ 159 w 300" name="T0"/>
                <a:gd fmla="*/ 0 h 36" name="T1"/>
                <a:gd fmla="*/ 300 w 300" name="T2"/>
                <a:gd fmla="*/ 33 h 36" name="T3"/>
                <a:gd fmla="*/ 258 w 300" name="T4"/>
                <a:gd fmla="*/ 36 h 36" name="T5"/>
                <a:gd fmla="*/ 0 w 300" name="T6"/>
                <a:gd fmla="*/ 11 h 36" name="T7"/>
                <a:gd fmla="*/ 159 w 300" name="T8"/>
                <a:gd fmla="*/ 0 h 36" name="T9"/>
              </a:gdLst>
              <a:cxnLst>
                <a:cxn ang="0">
                  <a:pos x="T0" y="T1"/>
                </a:cxn>
                <a:cxn ang="0">
                  <a:pos x="T2" y="T3"/>
                </a:cxn>
                <a:cxn ang="0">
                  <a:pos x="T4" y="T5"/>
                </a:cxn>
                <a:cxn ang="0">
                  <a:pos x="T6" y="T7"/>
                </a:cxn>
                <a:cxn ang="0">
                  <a:pos x="T8" y="T9"/>
                </a:cxn>
              </a:cxnLst>
              <a:rect b="b" l="0" r="r" t="0"/>
              <a:pathLst>
                <a:path h="36" w="300">
                  <a:moveTo>
                    <a:pt x="159" y="0"/>
                  </a:moveTo>
                  <a:cubicBezTo>
                    <a:pt x="300" y="33"/>
                    <a:pt x="300" y="33"/>
                    <a:pt x="300" y="33"/>
                  </a:cubicBezTo>
                  <a:cubicBezTo>
                    <a:pt x="284" y="34"/>
                    <a:pt x="270" y="35"/>
                    <a:pt x="258" y="36"/>
                  </a:cubicBezTo>
                  <a:cubicBezTo>
                    <a:pt x="0" y="11"/>
                    <a:pt x="0" y="11"/>
                    <a:pt x="0" y="11"/>
                  </a:cubicBezTo>
                  <a:cubicBezTo>
                    <a:pt x="45" y="6"/>
                    <a:pt x="99" y="3"/>
                    <a:pt x="159"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36" name="Freeform 233"/>
            <p:cNvSpPr/>
            <p:nvPr/>
          </p:nvSpPr>
          <p:spPr bwMode="auto">
            <a:xfrm>
              <a:off x="5459695" y="4133371"/>
              <a:ext cx="649799" cy="51714"/>
            </a:xfrm>
            <a:custGeom>
              <a:gdLst>
                <a:gd fmla="*/ 108 w 366" name="T0"/>
                <a:gd fmla="*/ 0 h 29" name="T1"/>
                <a:gd fmla="*/ 366 w 366" name="T2"/>
                <a:gd fmla="*/ 25 h 29" name="T3"/>
                <a:gd fmla="*/ 338 w 366" name="T4"/>
                <a:gd fmla="*/ 29 h 29" name="T5"/>
                <a:gd fmla="*/ 0 w 366" name="T6"/>
                <a:gd fmla="*/ 16 h 29" name="T7"/>
                <a:gd fmla="*/ 108 w 366" name="T8"/>
                <a:gd fmla="*/ 0 h 29" name="T9"/>
              </a:gdLst>
              <a:cxnLst>
                <a:cxn ang="0">
                  <a:pos x="T0" y="T1"/>
                </a:cxn>
                <a:cxn ang="0">
                  <a:pos x="T2" y="T3"/>
                </a:cxn>
                <a:cxn ang="0">
                  <a:pos x="T4" y="T5"/>
                </a:cxn>
                <a:cxn ang="0">
                  <a:pos x="T6" y="T7"/>
                </a:cxn>
                <a:cxn ang="0">
                  <a:pos x="T8" y="T9"/>
                </a:cxn>
              </a:cxnLst>
              <a:rect b="b" l="0" r="r" t="0"/>
              <a:pathLst>
                <a:path h="28" w="366">
                  <a:moveTo>
                    <a:pt x="108" y="0"/>
                  </a:moveTo>
                  <a:cubicBezTo>
                    <a:pt x="366" y="25"/>
                    <a:pt x="366" y="25"/>
                    <a:pt x="366" y="25"/>
                  </a:cubicBezTo>
                  <a:cubicBezTo>
                    <a:pt x="354" y="26"/>
                    <a:pt x="345" y="28"/>
                    <a:pt x="338" y="29"/>
                  </a:cubicBezTo>
                  <a:cubicBezTo>
                    <a:pt x="0" y="16"/>
                    <a:pt x="0" y="16"/>
                    <a:pt x="0" y="16"/>
                  </a:cubicBezTo>
                  <a:cubicBezTo>
                    <a:pt x="25" y="9"/>
                    <a:pt x="62" y="4"/>
                    <a:pt x="10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37" name="Freeform 234"/>
            <p:cNvSpPr/>
            <p:nvPr/>
          </p:nvSpPr>
          <p:spPr bwMode="auto">
            <a:xfrm>
              <a:off x="5394490" y="4220311"/>
              <a:ext cx="665538" cy="33727"/>
            </a:xfrm>
            <a:custGeom>
              <a:gdLst>
                <a:gd fmla="*/ 37 w 375" name="T0"/>
                <a:gd fmla="*/ 0 h 19" name="T1"/>
                <a:gd fmla="*/ 375 w 375" name="T2"/>
                <a:gd fmla="*/ 14 h 19" name="T3"/>
                <a:gd fmla="*/ 365 w 375" name="T4"/>
                <a:gd fmla="*/ 19 h 19" name="T5"/>
                <a:gd fmla="*/ 0 w 375" name="T6"/>
                <a:gd fmla="*/ 19 h 19" name="T7"/>
                <a:gd fmla="*/ 37 w 375" name="T8"/>
                <a:gd fmla="*/ 0 h 19" name="T9"/>
              </a:gdLst>
              <a:cxnLst>
                <a:cxn ang="0">
                  <a:pos x="T0" y="T1"/>
                </a:cxn>
                <a:cxn ang="0">
                  <a:pos x="T2" y="T3"/>
                </a:cxn>
                <a:cxn ang="0">
                  <a:pos x="T4" y="T5"/>
                </a:cxn>
                <a:cxn ang="0">
                  <a:pos x="T6" y="T7"/>
                </a:cxn>
                <a:cxn ang="0">
                  <a:pos x="T8" y="T9"/>
                </a:cxn>
              </a:cxnLst>
              <a:rect b="b" l="0" r="r" t="0"/>
              <a:pathLst>
                <a:path h="19" w="375">
                  <a:moveTo>
                    <a:pt x="37" y="0"/>
                  </a:moveTo>
                  <a:cubicBezTo>
                    <a:pt x="375" y="14"/>
                    <a:pt x="375" y="14"/>
                    <a:pt x="375" y="14"/>
                  </a:cubicBezTo>
                  <a:cubicBezTo>
                    <a:pt x="369" y="15"/>
                    <a:pt x="365" y="17"/>
                    <a:pt x="365" y="19"/>
                  </a:cubicBezTo>
                  <a:cubicBezTo>
                    <a:pt x="0" y="19"/>
                    <a:pt x="0" y="19"/>
                    <a:pt x="0" y="19"/>
                  </a:cubicBezTo>
                  <a:cubicBezTo>
                    <a:pt x="0" y="12"/>
                    <a:pt x="13" y="6"/>
                    <a:pt x="3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38" name="Rectangle 235"/>
            <p:cNvSpPr>
              <a:spLocks noChangeArrowheads="1"/>
            </p:cNvSpPr>
            <p:nvPr/>
          </p:nvSpPr>
          <p:spPr bwMode="auto">
            <a:xfrm>
              <a:off x="5394490" y="4254037"/>
              <a:ext cx="647550" cy="58459"/>
            </a:xfrm>
            <a:prstGeom prst="rect">
              <a:avLst/>
            </a:pr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39" name="Freeform 236"/>
            <p:cNvSpPr/>
            <p:nvPr/>
          </p:nvSpPr>
          <p:spPr bwMode="auto">
            <a:xfrm>
              <a:off x="5459695" y="4161852"/>
              <a:ext cx="600333" cy="81693"/>
            </a:xfrm>
            <a:custGeom>
              <a:gdLst>
                <a:gd fmla="*/ 801 w 801" name="T0"/>
                <a:gd fmla="*/ 109 h 109" name="T1"/>
                <a:gd fmla="*/ 0 w 801" name="T2"/>
                <a:gd fmla="*/ 78 h 109" name="T3"/>
                <a:gd fmla="*/ 0 w 801" name="T4"/>
                <a:gd fmla="*/ 0 h 109" name="T5"/>
                <a:gd fmla="*/ 801 w 801" name="T6"/>
                <a:gd fmla="*/ 31 h 109" name="T7"/>
                <a:gd fmla="*/ 801 w 801" name="T8"/>
                <a:gd fmla="*/ 109 h 109" name="T9"/>
              </a:gdLst>
              <a:cxnLst>
                <a:cxn ang="0">
                  <a:pos x="T0" y="T1"/>
                </a:cxn>
                <a:cxn ang="0">
                  <a:pos x="T2" y="T3"/>
                </a:cxn>
                <a:cxn ang="0">
                  <a:pos x="T4" y="T5"/>
                </a:cxn>
                <a:cxn ang="0">
                  <a:pos x="T6" y="T7"/>
                </a:cxn>
                <a:cxn ang="0">
                  <a:pos x="T8" y="T9"/>
                </a:cxn>
              </a:cxnLst>
              <a:rect b="b" l="0" r="r" t="0"/>
              <a:pathLst>
                <a:path h="109" w="801">
                  <a:moveTo>
                    <a:pt x="801" y="109"/>
                  </a:moveTo>
                  <a:lnTo>
                    <a:pt x="0" y="78"/>
                  </a:lnTo>
                  <a:lnTo>
                    <a:pt x="0" y="0"/>
                  </a:lnTo>
                  <a:lnTo>
                    <a:pt x="801" y="31"/>
                  </a:lnTo>
                  <a:lnTo>
                    <a:pt x="801" y="109"/>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40" name="Freeform 237"/>
            <p:cNvSpPr/>
            <p:nvPr/>
          </p:nvSpPr>
          <p:spPr bwMode="auto">
            <a:xfrm>
              <a:off x="5651562" y="4074912"/>
              <a:ext cx="457932" cy="104927"/>
            </a:xfrm>
            <a:custGeom>
              <a:gdLst>
                <a:gd fmla="*/ 611 w 611" name="T0"/>
                <a:gd fmla="*/ 140 h 140" name="T1"/>
                <a:gd fmla="*/ 0 w 611" name="T2"/>
                <a:gd fmla="*/ 78 h 140" name="T3"/>
                <a:gd fmla="*/ 0 w 611" name="T4"/>
                <a:gd fmla="*/ 0 h 140" name="T5"/>
                <a:gd fmla="*/ 611 w 611" name="T6"/>
                <a:gd fmla="*/ 59 h 140" name="T7"/>
                <a:gd fmla="*/ 611 w 611" name="T8"/>
                <a:gd fmla="*/ 140 h 140" name="T9"/>
              </a:gdLst>
              <a:cxnLst>
                <a:cxn ang="0">
                  <a:pos x="T0" y="T1"/>
                </a:cxn>
                <a:cxn ang="0">
                  <a:pos x="T2" y="T3"/>
                </a:cxn>
                <a:cxn ang="0">
                  <a:pos x="T4" y="T5"/>
                </a:cxn>
                <a:cxn ang="0">
                  <a:pos x="T6" y="T7"/>
                </a:cxn>
                <a:cxn ang="0">
                  <a:pos x="T8" y="T9"/>
                </a:cxn>
              </a:cxnLst>
              <a:rect b="b" l="0" r="r" t="0"/>
              <a:pathLst>
                <a:path h="140" w="611">
                  <a:moveTo>
                    <a:pt x="611" y="140"/>
                  </a:moveTo>
                  <a:lnTo>
                    <a:pt x="0" y="78"/>
                  </a:lnTo>
                  <a:lnTo>
                    <a:pt x="0" y="0"/>
                  </a:lnTo>
                  <a:lnTo>
                    <a:pt x="611" y="59"/>
                  </a:lnTo>
                  <a:lnTo>
                    <a:pt x="611" y="140"/>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41" name="Freeform 238"/>
            <p:cNvSpPr/>
            <p:nvPr/>
          </p:nvSpPr>
          <p:spPr bwMode="auto">
            <a:xfrm>
              <a:off x="5934115" y="3996966"/>
              <a:ext cx="250326" cy="118418"/>
            </a:xfrm>
            <a:custGeom>
              <a:gdLst>
                <a:gd fmla="*/ 334 w 334" name="T0"/>
                <a:gd fmla="*/ 158 h 158" name="T1"/>
                <a:gd fmla="*/ 0 w 334" name="T2"/>
                <a:gd fmla="*/ 78 h 158" name="T3"/>
                <a:gd fmla="*/ 0 w 334" name="T4"/>
                <a:gd fmla="*/ 0 h 158" name="T5"/>
                <a:gd fmla="*/ 334 w 334" name="T6"/>
                <a:gd fmla="*/ 78 h 158" name="T7"/>
                <a:gd fmla="*/ 334 w 334" name="T8"/>
                <a:gd fmla="*/ 158 h 158" name="T9"/>
              </a:gdLst>
              <a:cxnLst>
                <a:cxn ang="0">
                  <a:pos x="T0" y="T1"/>
                </a:cxn>
                <a:cxn ang="0">
                  <a:pos x="T2" y="T3"/>
                </a:cxn>
                <a:cxn ang="0">
                  <a:pos x="T4" y="T5"/>
                </a:cxn>
                <a:cxn ang="0">
                  <a:pos x="T6" y="T7"/>
                </a:cxn>
                <a:cxn ang="0">
                  <a:pos x="T8" y="T9"/>
                </a:cxn>
              </a:cxnLst>
              <a:rect b="b" l="0" r="r" t="0"/>
              <a:pathLst>
                <a:path h="158" w="334">
                  <a:moveTo>
                    <a:pt x="334" y="158"/>
                  </a:moveTo>
                  <a:lnTo>
                    <a:pt x="0" y="78"/>
                  </a:lnTo>
                  <a:lnTo>
                    <a:pt x="0" y="0"/>
                  </a:lnTo>
                  <a:lnTo>
                    <a:pt x="334" y="78"/>
                  </a:lnTo>
                  <a:lnTo>
                    <a:pt x="334" y="158"/>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42" name="Freeform 239"/>
            <p:cNvSpPr/>
            <p:nvPr/>
          </p:nvSpPr>
          <p:spPr bwMode="auto">
            <a:xfrm>
              <a:off x="5650063" y="4386695"/>
              <a:ext cx="459431" cy="101180"/>
            </a:xfrm>
            <a:custGeom>
              <a:gdLst>
                <a:gd fmla="*/ 613 w 613" name="T0"/>
                <a:gd fmla="*/ 76 h 135" name="T1"/>
                <a:gd fmla="*/ 0 w 613" name="T2"/>
                <a:gd fmla="*/ 135 h 135" name="T3"/>
                <a:gd fmla="*/ 0 w 613" name="T4"/>
                <a:gd fmla="*/ 57 h 135" name="T5"/>
                <a:gd fmla="*/ 613 w 613" name="T6"/>
                <a:gd fmla="*/ 0 h 135" name="T7"/>
                <a:gd fmla="*/ 613 w 613" name="T8"/>
                <a:gd fmla="*/ 76 h 135" name="T9"/>
              </a:gdLst>
              <a:cxnLst>
                <a:cxn ang="0">
                  <a:pos x="T0" y="T1"/>
                </a:cxn>
                <a:cxn ang="0">
                  <a:pos x="T2" y="T3"/>
                </a:cxn>
                <a:cxn ang="0">
                  <a:pos x="T4" y="T5"/>
                </a:cxn>
                <a:cxn ang="0">
                  <a:pos x="T6" y="T7"/>
                </a:cxn>
                <a:cxn ang="0">
                  <a:pos x="T8" y="T9"/>
                </a:cxn>
              </a:cxnLst>
              <a:rect b="b" l="0" r="r" t="0"/>
              <a:pathLst>
                <a:path h="135" w="613">
                  <a:moveTo>
                    <a:pt x="613" y="76"/>
                  </a:moveTo>
                  <a:lnTo>
                    <a:pt x="0" y="135"/>
                  </a:lnTo>
                  <a:lnTo>
                    <a:pt x="0" y="57"/>
                  </a:lnTo>
                  <a:lnTo>
                    <a:pt x="613" y="0"/>
                  </a:lnTo>
                  <a:lnTo>
                    <a:pt x="613" y="76"/>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43" name="Freeform 240"/>
            <p:cNvSpPr/>
            <p:nvPr/>
          </p:nvSpPr>
          <p:spPr bwMode="auto">
            <a:xfrm>
              <a:off x="5939362" y="4448902"/>
              <a:ext cx="245080" cy="116919"/>
            </a:xfrm>
            <a:custGeom>
              <a:gdLst>
                <a:gd fmla="*/ 327 w 327" name="T0"/>
                <a:gd fmla="*/ 80 h 156" name="T1"/>
                <a:gd fmla="*/ 0 w 327" name="T2"/>
                <a:gd fmla="*/ 156 h 156" name="T3"/>
                <a:gd fmla="*/ 0 w 327" name="T4"/>
                <a:gd fmla="*/ 78 h 156" name="T5"/>
                <a:gd fmla="*/ 327 w 327" name="T6"/>
                <a:gd fmla="*/ 0 h 156" name="T7"/>
                <a:gd fmla="*/ 327 w 327" name="T8"/>
                <a:gd fmla="*/ 80 h 156" name="T9"/>
              </a:gdLst>
              <a:cxnLst>
                <a:cxn ang="0">
                  <a:pos x="T0" y="T1"/>
                </a:cxn>
                <a:cxn ang="0">
                  <a:pos x="T2" y="T3"/>
                </a:cxn>
                <a:cxn ang="0">
                  <a:pos x="T4" y="T5"/>
                </a:cxn>
                <a:cxn ang="0">
                  <a:pos x="T6" y="T7"/>
                </a:cxn>
                <a:cxn ang="0">
                  <a:pos x="T8" y="T9"/>
                </a:cxn>
              </a:cxnLst>
              <a:rect b="b" l="0" r="r" t="0"/>
              <a:pathLst>
                <a:path h="156" w="327">
                  <a:moveTo>
                    <a:pt x="327" y="80"/>
                  </a:moveTo>
                  <a:lnTo>
                    <a:pt x="0" y="156"/>
                  </a:lnTo>
                  <a:lnTo>
                    <a:pt x="0" y="78"/>
                  </a:lnTo>
                  <a:lnTo>
                    <a:pt x="327" y="0"/>
                  </a:lnTo>
                  <a:lnTo>
                    <a:pt x="327" y="80"/>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44" name="Freeform 241"/>
            <p:cNvSpPr/>
            <p:nvPr/>
          </p:nvSpPr>
          <p:spPr bwMode="auto">
            <a:xfrm>
              <a:off x="5463442" y="4379950"/>
              <a:ext cx="646051" cy="49466"/>
            </a:xfrm>
            <a:custGeom>
              <a:gdLst>
                <a:gd fmla="*/ 336 w 364" name="T0"/>
                <a:gd fmla="*/ 0 h 28" name="T1"/>
                <a:gd fmla="*/ 364 w 364" name="T2"/>
                <a:gd fmla="*/ 4 h 28" name="T3"/>
                <a:gd fmla="*/ 105 w 364" name="T4"/>
                <a:gd fmla="*/ 28 h 28" name="T5"/>
                <a:gd fmla="*/ 0 w 364" name="T6"/>
                <a:gd fmla="*/ 14 h 28" name="T7"/>
                <a:gd fmla="*/ 336 w 364" name="T8"/>
                <a:gd fmla="*/ 0 h 28" name="T9"/>
              </a:gdLst>
              <a:cxnLst>
                <a:cxn ang="0">
                  <a:pos x="T0" y="T1"/>
                </a:cxn>
                <a:cxn ang="0">
                  <a:pos x="T2" y="T3"/>
                </a:cxn>
                <a:cxn ang="0">
                  <a:pos x="T4" y="T5"/>
                </a:cxn>
                <a:cxn ang="0">
                  <a:pos x="T6" y="T7"/>
                </a:cxn>
                <a:cxn ang="0">
                  <a:pos x="T8" y="T9"/>
                </a:cxn>
              </a:cxnLst>
              <a:rect b="b" l="0" r="r" t="0"/>
              <a:pathLst>
                <a:path h="28" w="364">
                  <a:moveTo>
                    <a:pt x="336" y="0"/>
                  </a:moveTo>
                  <a:cubicBezTo>
                    <a:pt x="343" y="2"/>
                    <a:pt x="353" y="3"/>
                    <a:pt x="364" y="4"/>
                  </a:cubicBezTo>
                  <a:cubicBezTo>
                    <a:pt x="105" y="28"/>
                    <a:pt x="105" y="28"/>
                    <a:pt x="105" y="28"/>
                  </a:cubicBezTo>
                  <a:cubicBezTo>
                    <a:pt x="60" y="24"/>
                    <a:pt x="25" y="20"/>
                    <a:pt x="0" y="14"/>
                  </a:cubicBezTo>
                  <a:lnTo>
                    <a:pt x="33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45" name="Freeform 242"/>
            <p:cNvSpPr/>
            <p:nvPr/>
          </p:nvSpPr>
          <p:spPr bwMode="auto">
            <a:xfrm>
              <a:off x="5650063" y="4443656"/>
              <a:ext cx="534379" cy="63706"/>
            </a:xfrm>
            <a:custGeom>
              <a:gdLst>
                <a:gd fmla="*/ 258 w 301" name="T0"/>
                <a:gd fmla="*/ 0 h 36" name="T1"/>
                <a:gd fmla="*/ 301 w 301" name="T2"/>
                <a:gd fmla="*/ 3 h 36" name="T3"/>
                <a:gd fmla="*/ 163 w 301" name="T4"/>
                <a:gd fmla="*/ 36 h 36" name="T5"/>
                <a:gd fmla="*/ 0 w 301" name="T6"/>
                <a:gd fmla="*/ 25 h 36" name="T7"/>
                <a:gd fmla="*/ 258 w 301" name="T8"/>
                <a:gd fmla="*/ 0 h 36" name="T9"/>
              </a:gdLst>
              <a:cxnLst>
                <a:cxn ang="0">
                  <a:pos x="T0" y="T1"/>
                </a:cxn>
                <a:cxn ang="0">
                  <a:pos x="T2" y="T3"/>
                </a:cxn>
                <a:cxn ang="0">
                  <a:pos x="T4" y="T5"/>
                </a:cxn>
                <a:cxn ang="0">
                  <a:pos x="T6" y="T7"/>
                </a:cxn>
                <a:cxn ang="0">
                  <a:pos x="T8" y="T9"/>
                </a:cxn>
              </a:cxnLst>
              <a:rect b="b" l="0" r="r" t="0"/>
              <a:pathLst>
                <a:path h="36" w="301">
                  <a:moveTo>
                    <a:pt x="258" y="0"/>
                  </a:moveTo>
                  <a:cubicBezTo>
                    <a:pt x="270" y="1"/>
                    <a:pt x="285" y="2"/>
                    <a:pt x="301" y="3"/>
                  </a:cubicBezTo>
                  <a:cubicBezTo>
                    <a:pt x="163" y="36"/>
                    <a:pt x="163" y="36"/>
                    <a:pt x="163" y="36"/>
                  </a:cubicBezTo>
                  <a:cubicBezTo>
                    <a:pt x="101" y="34"/>
                    <a:pt x="46" y="30"/>
                    <a:pt x="0" y="25"/>
                  </a:cubicBezTo>
                  <a:lnTo>
                    <a:pt x="25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46" name="Freeform 243"/>
            <p:cNvSpPr/>
            <p:nvPr/>
          </p:nvSpPr>
          <p:spPr bwMode="auto">
            <a:xfrm>
              <a:off x="5937863" y="4508860"/>
              <a:ext cx="333518" cy="65954"/>
            </a:xfrm>
            <a:custGeom>
              <a:gdLst>
                <a:gd fmla="*/ 139 w 188" name="T0"/>
                <a:gd fmla="*/ 0 h 37" name="T1"/>
                <a:gd fmla="*/ 188 w 188" name="T2"/>
                <a:gd fmla="*/ 1 h 37" name="T3"/>
                <a:gd fmla="*/ 188 w 188" name="T4"/>
                <a:gd fmla="*/ 37 h 37" name="T5"/>
                <a:gd fmla="*/ 0 w 188" name="T6"/>
                <a:gd fmla="*/ 32 h 37" name="T7"/>
                <a:gd fmla="*/ 139 w 188" name="T8"/>
                <a:gd fmla="*/ 0 h 37" name="T9"/>
              </a:gdLst>
              <a:cxnLst>
                <a:cxn ang="0">
                  <a:pos x="T0" y="T1"/>
                </a:cxn>
                <a:cxn ang="0">
                  <a:pos x="T2" y="T3"/>
                </a:cxn>
                <a:cxn ang="0">
                  <a:pos x="T4" y="T5"/>
                </a:cxn>
                <a:cxn ang="0">
                  <a:pos x="T6" y="T7"/>
                </a:cxn>
                <a:cxn ang="0">
                  <a:pos x="T8" y="T9"/>
                </a:cxn>
              </a:cxnLst>
              <a:rect b="b" l="0" r="r" t="0"/>
              <a:pathLst>
                <a:path h="37" w="188">
                  <a:moveTo>
                    <a:pt x="139" y="0"/>
                  </a:moveTo>
                  <a:cubicBezTo>
                    <a:pt x="154" y="1"/>
                    <a:pt x="171" y="1"/>
                    <a:pt x="188" y="1"/>
                  </a:cubicBezTo>
                  <a:cubicBezTo>
                    <a:pt x="188" y="37"/>
                    <a:pt x="188" y="37"/>
                    <a:pt x="188" y="37"/>
                  </a:cubicBezTo>
                  <a:cubicBezTo>
                    <a:pt x="122" y="37"/>
                    <a:pt x="58" y="35"/>
                    <a:pt x="0" y="32"/>
                  </a:cubicBezTo>
                  <a:lnTo>
                    <a:pt x="13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47" name="Freeform 244"/>
            <p:cNvSpPr/>
            <p:nvPr/>
          </p:nvSpPr>
          <p:spPr bwMode="auto">
            <a:xfrm>
              <a:off x="6484233" y="4725460"/>
              <a:ext cx="667786" cy="32228"/>
            </a:xfrm>
            <a:custGeom>
              <a:gdLst>
                <a:gd fmla="*/ 10 w 376" name="T0"/>
                <a:gd fmla="*/ 0 h 18" name="T1"/>
                <a:gd fmla="*/ 376 w 376" name="T2"/>
                <a:gd fmla="*/ 0 h 18" name="T3"/>
                <a:gd fmla="*/ 338 w 376" name="T4"/>
                <a:gd fmla="*/ 18 h 18" name="T5"/>
                <a:gd fmla="*/ 0 w 376" name="T6"/>
                <a:gd fmla="*/ 5 h 18" name="T7"/>
                <a:gd fmla="*/ 10 w 376" name="T8"/>
                <a:gd fmla="*/ 0 h 18" name="T9"/>
              </a:gdLst>
              <a:cxnLst>
                <a:cxn ang="0">
                  <a:pos x="T0" y="T1"/>
                </a:cxn>
                <a:cxn ang="0">
                  <a:pos x="T2" y="T3"/>
                </a:cxn>
                <a:cxn ang="0">
                  <a:pos x="T4" y="T5"/>
                </a:cxn>
                <a:cxn ang="0">
                  <a:pos x="T6" y="T7"/>
                </a:cxn>
                <a:cxn ang="0">
                  <a:pos x="T8" y="T9"/>
                </a:cxn>
              </a:cxnLst>
              <a:rect b="b" l="0" r="r" t="0"/>
              <a:pathLst>
                <a:path h="18" w="376">
                  <a:moveTo>
                    <a:pt x="10" y="0"/>
                  </a:moveTo>
                  <a:cubicBezTo>
                    <a:pt x="376" y="0"/>
                    <a:pt x="376" y="0"/>
                    <a:pt x="376" y="0"/>
                  </a:cubicBezTo>
                  <a:cubicBezTo>
                    <a:pt x="376" y="6"/>
                    <a:pt x="362" y="13"/>
                    <a:pt x="338" y="18"/>
                  </a:cubicBezTo>
                  <a:cubicBezTo>
                    <a:pt x="0" y="5"/>
                    <a:pt x="0" y="5"/>
                    <a:pt x="0" y="5"/>
                  </a:cubicBezTo>
                  <a:cubicBezTo>
                    <a:pt x="7" y="3"/>
                    <a:pt x="10" y="2"/>
                    <a:pt x="1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48" name="Freeform 245"/>
            <p:cNvSpPr/>
            <p:nvPr/>
          </p:nvSpPr>
          <p:spPr bwMode="auto">
            <a:xfrm>
              <a:off x="6434768" y="4673746"/>
              <a:ext cx="649799" cy="53213"/>
            </a:xfrm>
            <a:custGeom>
              <a:gdLst>
                <a:gd fmla="*/ 28 w 366" name="T0"/>
                <a:gd fmla="*/ 0 h 30" name="T1"/>
                <a:gd fmla="*/ 366 w 366" name="T2"/>
                <a:gd fmla="*/ 14 h 30" name="T3"/>
                <a:gd fmla="*/ 258 w 366" name="T4"/>
                <a:gd fmla="*/ 30 h 30" name="T5"/>
                <a:gd fmla="*/ 0 w 366" name="T6"/>
                <a:gd fmla="*/ 5 h 30" name="T7"/>
                <a:gd fmla="*/ 28 w 366" name="T8"/>
                <a:gd fmla="*/ 0 h 30" name="T9"/>
              </a:gdLst>
              <a:cxnLst>
                <a:cxn ang="0">
                  <a:pos x="T0" y="T1"/>
                </a:cxn>
                <a:cxn ang="0">
                  <a:pos x="T2" y="T3"/>
                </a:cxn>
                <a:cxn ang="0">
                  <a:pos x="T4" y="T5"/>
                </a:cxn>
                <a:cxn ang="0">
                  <a:pos x="T6" y="T7"/>
                </a:cxn>
                <a:cxn ang="0">
                  <a:pos x="T8" y="T9"/>
                </a:cxn>
              </a:cxnLst>
              <a:rect b="b" l="0" r="r" t="0"/>
              <a:pathLst>
                <a:path h="30" w="366">
                  <a:moveTo>
                    <a:pt x="28" y="0"/>
                  </a:moveTo>
                  <a:cubicBezTo>
                    <a:pt x="366" y="14"/>
                    <a:pt x="366" y="14"/>
                    <a:pt x="366" y="14"/>
                  </a:cubicBezTo>
                  <a:cubicBezTo>
                    <a:pt x="341" y="20"/>
                    <a:pt x="304" y="25"/>
                    <a:pt x="258" y="30"/>
                  </a:cubicBezTo>
                  <a:cubicBezTo>
                    <a:pt x="0" y="5"/>
                    <a:pt x="0" y="5"/>
                    <a:pt x="0" y="5"/>
                  </a:cubicBezTo>
                  <a:cubicBezTo>
                    <a:pt x="12" y="3"/>
                    <a:pt x="22" y="2"/>
                    <a:pt x="2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49" name="Freeform 246"/>
            <p:cNvSpPr/>
            <p:nvPr/>
          </p:nvSpPr>
          <p:spPr bwMode="auto">
            <a:xfrm>
              <a:off x="6359820" y="4622781"/>
              <a:ext cx="532880" cy="63706"/>
            </a:xfrm>
            <a:custGeom>
              <a:gdLst>
                <a:gd fmla="*/ 42 w 300" name="T0"/>
                <a:gd fmla="*/ 0 h 36" name="T1"/>
                <a:gd fmla="*/ 300 w 300" name="T2"/>
                <a:gd fmla="*/ 26 h 36" name="T3"/>
                <a:gd fmla="*/ 142 w 300" name="T4"/>
                <a:gd fmla="*/ 36 h 36" name="T5"/>
                <a:gd fmla="*/ 0 w 300" name="T6"/>
                <a:gd fmla="*/ 3 h 36" name="T7"/>
                <a:gd fmla="*/ 42 w 300" name="T8"/>
                <a:gd fmla="*/ 0 h 36" name="T9"/>
              </a:gdLst>
              <a:cxnLst>
                <a:cxn ang="0">
                  <a:pos x="T0" y="T1"/>
                </a:cxn>
                <a:cxn ang="0">
                  <a:pos x="T2" y="T3"/>
                </a:cxn>
                <a:cxn ang="0">
                  <a:pos x="T4" y="T5"/>
                </a:cxn>
                <a:cxn ang="0">
                  <a:pos x="T6" y="T7"/>
                </a:cxn>
                <a:cxn ang="0">
                  <a:pos x="T8" y="T9"/>
                </a:cxn>
              </a:cxnLst>
              <a:rect b="b" l="0" r="r" t="0"/>
              <a:pathLst>
                <a:path h="36" w="300">
                  <a:moveTo>
                    <a:pt x="42" y="0"/>
                  </a:moveTo>
                  <a:cubicBezTo>
                    <a:pt x="300" y="26"/>
                    <a:pt x="300" y="26"/>
                    <a:pt x="300" y="26"/>
                  </a:cubicBezTo>
                  <a:cubicBezTo>
                    <a:pt x="255" y="30"/>
                    <a:pt x="201" y="34"/>
                    <a:pt x="142" y="36"/>
                  </a:cubicBezTo>
                  <a:cubicBezTo>
                    <a:pt x="0" y="3"/>
                    <a:pt x="0" y="3"/>
                    <a:pt x="0" y="3"/>
                  </a:cubicBezTo>
                  <a:cubicBezTo>
                    <a:pt x="16" y="2"/>
                    <a:pt x="30" y="2"/>
                    <a:pt x="4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50" name="Freeform 247"/>
            <p:cNvSpPr/>
            <p:nvPr/>
          </p:nvSpPr>
          <p:spPr bwMode="auto">
            <a:xfrm>
              <a:off x="6271381" y="4569568"/>
              <a:ext cx="341013" cy="63706"/>
            </a:xfrm>
            <a:custGeom>
              <a:gdLst>
                <a:gd fmla="*/ 50 w 192" name="T0"/>
                <a:gd fmla="*/ 0 h 36" name="T1"/>
                <a:gd fmla="*/ 192 w 192" name="T2"/>
                <a:gd fmla="*/ 33 h 36" name="T3"/>
                <a:gd fmla="*/ 0 w 192" name="T4"/>
                <a:gd fmla="*/ 36 h 36" name="T5"/>
                <a:gd fmla="*/ 0 w 192" name="T6"/>
                <a:gd fmla="*/ 1 h 36" name="T7"/>
                <a:gd fmla="*/ 50 w 192" name="T8"/>
                <a:gd fmla="*/ 0 h 36" name="T9"/>
              </a:gdLst>
              <a:cxnLst>
                <a:cxn ang="0">
                  <a:pos x="T0" y="T1"/>
                </a:cxn>
                <a:cxn ang="0">
                  <a:pos x="T2" y="T3"/>
                </a:cxn>
                <a:cxn ang="0">
                  <a:pos x="T4" y="T5"/>
                </a:cxn>
                <a:cxn ang="0">
                  <a:pos x="T6" y="T7"/>
                </a:cxn>
                <a:cxn ang="0">
                  <a:pos x="T8" y="T9"/>
                </a:cxn>
              </a:cxnLst>
              <a:rect b="b" l="0" r="r" t="0"/>
              <a:pathLst>
                <a:path h="36" w="192">
                  <a:moveTo>
                    <a:pt x="50" y="0"/>
                  </a:moveTo>
                  <a:cubicBezTo>
                    <a:pt x="192" y="33"/>
                    <a:pt x="192" y="33"/>
                    <a:pt x="192" y="33"/>
                  </a:cubicBezTo>
                  <a:cubicBezTo>
                    <a:pt x="133" y="35"/>
                    <a:pt x="68" y="36"/>
                    <a:pt x="0" y="36"/>
                  </a:cubicBezTo>
                  <a:cubicBezTo>
                    <a:pt x="0" y="1"/>
                    <a:pt x="0" y="1"/>
                    <a:pt x="0" y="1"/>
                  </a:cubicBezTo>
                  <a:cubicBezTo>
                    <a:pt x="18" y="1"/>
                    <a:pt x="35" y="0"/>
                    <a:pt x="5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51" name="Freeform 248"/>
            <p:cNvSpPr/>
            <p:nvPr/>
          </p:nvSpPr>
          <p:spPr bwMode="auto">
            <a:xfrm>
              <a:off x="6039043" y="3883795"/>
              <a:ext cx="463178" cy="478168"/>
            </a:xfrm>
            <a:custGeom>
              <a:gdLst>
                <a:gd fmla="*/ 251 w 261" name="T0"/>
                <a:gd fmla="*/ 4 h 270" name="T1"/>
                <a:gd fmla="*/ 224 w 261" name="T2"/>
                <a:gd fmla="*/ 0 h 270" name="T3"/>
                <a:gd fmla="*/ 224 w 261" name="T4"/>
                <a:gd fmla="*/ 33 h 270" name="T5"/>
                <a:gd fmla="*/ 214 w 261" name="T6"/>
                <a:gd fmla="*/ 32 h 270" name="T7"/>
                <a:gd fmla="*/ 205 w 261" name="T8"/>
                <a:gd fmla="*/ 32 h 270" name="T9"/>
                <a:gd fmla="*/ 196 w 261" name="T10"/>
                <a:gd fmla="*/ 31 h 270" name="T11"/>
                <a:gd fmla="*/ 188 w 261" name="T12"/>
                <a:gd fmla="*/ 31 h 270" name="T13"/>
                <a:gd fmla="*/ 182 w 261" name="T14"/>
                <a:gd fmla="*/ 31 h 270" name="T15"/>
                <a:gd fmla="*/ 182 w 261" name="T16"/>
                <a:gd fmla="*/ 64 h 270" name="T17"/>
                <a:gd fmla="*/ 180 w 261" name="T18"/>
                <a:gd fmla="*/ 64 h 270" name="T19"/>
                <a:gd fmla="*/ 172 w 261" name="T20"/>
                <a:gd fmla="*/ 63 h 270" name="T21"/>
                <a:gd fmla="*/ 164 w 261" name="T22"/>
                <a:gd fmla="*/ 63 h 270" name="T23"/>
                <a:gd fmla="*/ 156 w 261" name="T24"/>
                <a:gd fmla="*/ 63 h 270" name="T25"/>
                <a:gd fmla="*/ 147 w 261" name="T26"/>
                <a:gd fmla="*/ 63 h 270" name="T27"/>
                <a:gd fmla="*/ 139 w 261" name="T28"/>
                <a:gd fmla="*/ 63 h 270" name="T29"/>
                <a:gd fmla="*/ 132 w 261" name="T30"/>
                <a:gd fmla="*/ 63 h 270" name="T31"/>
                <a:gd fmla="*/ 132 w 261" name="T32"/>
                <a:gd fmla="*/ 96 h 270" name="T33"/>
                <a:gd fmla="*/ 129 w 261" name="T34"/>
                <a:gd fmla="*/ 96 h 270" name="T35"/>
                <a:gd fmla="*/ 120 w 261" name="T36"/>
                <a:gd fmla="*/ 96 h 270" name="T37"/>
                <a:gd fmla="*/ 109 w 261" name="T38"/>
                <a:gd fmla="*/ 96 h 270" name="T39"/>
                <a:gd fmla="*/ 94 w 261" name="T40"/>
                <a:gd fmla="*/ 97 h 270" name="T41"/>
                <a:gd fmla="*/ 82 w 261" name="T42"/>
                <a:gd fmla="*/ 97 h 270" name="T43"/>
                <a:gd fmla="*/ 82 w 261" name="T44"/>
                <a:gd fmla="*/ 130 h 270" name="T45"/>
                <a:gd fmla="*/ 49 w 261" name="T46"/>
                <a:gd fmla="*/ 132 h 270" name="T47"/>
                <a:gd fmla="*/ 40 w 261" name="T48"/>
                <a:gd fmla="*/ 133 h 270" name="T49"/>
                <a:gd fmla="*/ 40 w 261" name="T50"/>
                <a:gd fmla="*/ 166 h 270" name="T51"/>
                <a:gd fmla="*/ 36 w 261" name="T52"/>
                <a:gd fmla="*/ 166 h 270" name="T53"/>
                <a:gd fmla="*/ 28 w 261" name="T54"/>
                <a:gd fmla="*/ 167 h 270" name="T55"/>
                <a:gd fmla="*/ 22 w 261" name="T56"/>
                <a:gd fmla="*/ 168 h 270" name="T57"/>
                <a:gd fmla="*/ 17 w 261" name="T58"/>
                <a:gd fmla="*/ 169 h 270" name="T59"/>
                <a:gd fmla="*/ 13 w 261" name="T60"/>
                <a:gd fmla="*/ 170 h 270" name="T61"/>
                <a:gd fmla="*/ 12 w 261" name="T62"/>
                <a:gd fmla="*/ 170 h 270" name="T63"/>
                <a:gd fmla="*/ 12 w 261" name="T64"/>
                <a:gd fmla="*/ 203 h 270" name="T65"/>
                <a:gd fmla="*/ 12 w 261" name="T66"/>
                <a:gd fmla="*/ 204 h 270" name="T67"/>
                <a:gd fmla="*/ 10 w 261" name="T68"/>
                <a:gd fmla="*/ 204 h 270" name="T69"/>
                <a:gd fmla="*/ 7 w 261" name="T70"/>
                <a:gd fmla="*/ 205 h 270" name="T71"/>
                <a:gd fmla="*/ 5 w 261" name="T72"/>
                <a:gd fmla="*/ 206 h 270" name="T73"/>
                <a:gd fmla="*/ 4 w 261" name="T74"/>
                <a:gd fmla="*/ 207 h 270" name="T75"/>
                <a:gd fmla="*/ 3 w 261" name="T76"/>
                <a:gd fmla="*/ 208 h 270" name="T77"/>
                <a:gd fmla="*/ 2 w 261" name="T78"/>
                <a:gd fmla="*/ 208 h 270" name="T79"/>
                <a:gd fmla="*/ 2 w 261" name="T80"/>
                <a:gd fmla="*/ 242 h 270" name="T81"/>
                <a:gd fmla="*/ 12 w 261" name="T82"/>
                <a:gd fmla="*/ 270 h 270" name="T83"/>
                <a:gd fmla="*/ 112 w 261" name="T84"/>
                <a:gd fmla="*/ 155 h 270" name="T85"/>
                <a:gd fmla="*/ 112 w 261" name="T86"/>
                <a:gd fmla="*/ 155 h 270" name="T87"/>
                <a:gd fmla="*/ 251 w 261" name="T88"/>
                <a:gd fmla="*/ 4 h 27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70" w="261">
                  <a:moveTo>
                    <a:pt x="251" y="4"/>
                  </a:moveTo>
                  <a:cubicBezTo>
                    <a:pt x="244" y="2"/>
                    <a:pt x="235" y="1"/>
                    <a:pt x="224" y="0"/>
                  </a:cubicBezTo>
                  <a:cubicBezTo>
                    <a:pt x="224" y="33"/>
                    <a:pt x="224" y="33"/>
                    <a:pt x="224" y="33"/>
                  </a:cubicBezTo>
                  <a:cubicBezTo>
                    <a:pt x="221" y="33"/>
                    <a:pt x="218" y="33"/>
                    <a:pt x="214" y="32"/>
                  </a:cubicBezTo>
                  <a:cubicBezTo>
                    <a:pt x="211" y="32"/>
                    <a:pt x="208" y="32"/>
                    <a:pt x="205" y="32"/>
                  </a:cubicBezTo>
                  <a:cubicBezTo>
                    <a:pt x="202" y="32"/>
                    <a:pt x="199" y="31"/>
                    <a:pt x="196" y="31"/>
                  </a:cubicBezTo>
                  <a:cubicBezTo>
                    <a:pt x="194" y="31"/>
                    <a:pt x="191" y="31"/>
                    <a:pt x="188" y="31"/>
                  </a:cubicBezTo>
                  <a:cubicBezTo>
                    <a:pt x="186" y="31"/>
                    <a:pt x="184" y="31"/>
                    <a:pt x="182" y="31"/>
                  </a:cubicBezTo>
                  <a:cubicBezTo>
                    <a:pt x="182" y="64"/>
                    <a:pt x="182" y="64"/>
                    <a:pt x="182" y="64"/>
                  </a:cubicBezTo>
                  <a:cubicBezTo>
                    <a:pt x="181" y="64"/>
                    <a:pt x="180" y="64"/>
                    <a:pt x="180" y="64"/>
                  </a:cubicBezTo>
                  <a:cubicBezTo>
                    <a:pt x="177" y="64"/>
                    <a:pt x="174" y="64"/>
                    <a:pt x="172" y="63"/>
                  </a:cubicBezTo>
                  <a:cubicBezTo>
                    <a:pt x="169" y="63"/>
                    <a:pt x="166" y="63"/>
                    <a:pt x="164" y="63"/>
                  </a:cubicBezTo>
                  <a:cubicBezTo>
                    <a:pt x="161" y="63"/>
                    <a:pt x="158" y="63"/>
                    <a:pt x="156" y="63"/>
                  </a:cubicBezTo>
                  <a:cubicBezTo>
                    <a:pt x="153" y="63"/>
                    <a:pt x="150" y="63"/>
                    <a:pt x="147" y="63"/>
                  </a:cubicBezTo>
                  <a:cubicBezTo>
                    <a:pt x="144" y="63"/>
                    <a:pt x="142" y="63"/>
                    <a:pt x="139" y="63"/>
                  </a:cubicBezTo>
                  <a:cubicBezTo>
                    <a:pt x="137" y="63"/>
                    <a:pt x="134" y="63"/>
                    <a:pt x="132" y="63"/>
                  </a:cubicBezTo>
                  <a:cubicBezTo>
                    <a:pt x="132" y="96"/>
                    <a:pt x="132" y="96"/>
                    <a:pt x="132" y="96"/>
                  </a:cubicBezTo>
                  <a:cubicBezTo>
                    <a:pt x="131" y="96"/>
                    <a:pt x="130" y="96"/>
                    <a:pt x="129" y="96"/>
                  </a:cubicBezTo>
                  <a:cubicBezTo>
                    <a:pt x="126" y="96"/>
                    <a:pt x="123" y="96"/>
                    <a:pt x="120" y="96"/>
                  </a:cubicBezTo>
                  <a:cubicBezTo>
                    <a:pt x="116" y="96"/>
                    <a:pt x="112" y="96"/>
                    <a:pt x="109" y="96"/>
                  </a:cubicBezTo>
                  <a:cubicBezTo>
                    <a:pt x="104" y="96"/>
                    <a:pt x="99" y="97"/>
                    <a:pt x="94" y="97"/>
                  </a:cubicBezTo>
                  <a:cubicBezTo>
                    <a:pt x="90" y="97"/>
                    <a:pt x="86" y="97"/>
                    <a:pt x="82" y="97"/>
                  </a:cubicBezTo>
                  <a:cubicBezTo>
                    <a:pt x="82" y="130"/>
                    <a:pt x="82" y="130"/>
                    <a:pt x="82" y="130"/>
                  </a:cubicBezTo>
                  <a:cubicBezTo>
                    <a:pt x="70" y="131"/>
                    <a:pt x="58" y="132"/>
                    <a:pt x="49" y="132"/>
                  </a:cubicBezTo>
                  <a:cubicBezTo>
                    <a:pt x="46" y="133"/>
                    <a:pt x="43" y="133"/>
                    <a:pt x="40" y="133"/>
                  </a:cubicBezTo>
                  <a:cubicBezTo>
                    <a:pt x="40" y="166"/>
                    <a:pt x="40" y="166"/>
                    <a:pt x="40" y="166"/>
                  </a:cubicBezTo>
                  <a:cubicBezTo>
                    <a:pt x="39" y="166"/>
                    <a:pt x="37" y="166"/>
                    <a:pt x="36" y="166"/>
                  </a:cubicBezTo>
                  <a:cubicBezTo>
                    <a:pt x="33" y="167"/>
                    <a:pt x="30" y="167"/>
                    <a:pt x="28" y="167"/>
                  </a:cubicBezTo>
                  <a:cubicBezTo>
                    <a:pt x="26" y="168"/>
                    <a:pt x="24" y="168"/>
                    <a:pt x="22" y="168"/>
                  </a:cubicBezTo>
                  <a:cubicBezTo>
                    <a:pt x="20" y="168"/>
                    <a:pt x="19" y="169"/>
                    <a:pt x="17" y="169"/>
                  </a:cubicBezTo>
                  <a:cubicBezTo>
                    <a:pt x="16" y="169"/>
                    <a:pt x="14" y="170"/>
                    <a:pt x="13" y="170"/>
                  </a:cubicBezTo>
                  <a:cubicBezTo>
                    <a:pt x="12" y="170"/>
                    <a:pt x="12" y="170"/>
                    <a:pt x="12" y="170"/>
                  </a:cubicBezTo>
                  <a:cubicBezTo>
                    <a:pt x="12" y="203"/>
                    <a:pt x="12" y="203"/>
                    <a:pt x="12" y="203"/>
                  </a:cubicBezTo>
                  <a:cubicBezTo>
                    <a:pt x="12" y="204"/>
                    <a:pt x="12" y="204"/>
                    <a:pt x="12" y="204"/>
                  </a:cubicBezTo>
                  <a:cubicBezTo>
                    <a:pt x="11" y="204"/>
                    <a:pt x="11" y="204"/>
                    <a:pt x="10" y="204"/>
                  </a:cubicBezTo>
                  <a:cubicBezTo>
                    <a:pt x="9" y="205"/>
                    <a:pt x="8" y="205"/>
                    <a:pt x="7" y="205"/>
                  </a:cubicBezTo>
                  <a:cubicBezTo>
                    <a:pt x="7" y="205"/>
                    <a:pt x="6" y="206"/>
                    <a:pt x="5" y="206"/>
                  </a:cubicBezTo>
                  <a:cubicBezTo>
                    <a:pt x="5" y="206"/>
                    <a:pt x="4" y="206"/>
                    <a:pt x="4" y="207"/>
                  </a:cubicBezTo>
                  <a:cubicBezTo>
                    <a:pt x="3" y="207"/>
                    <a:pt x="3" y="207"/>
                    <a:pt x="3" y="208"/>
                  </a:cubicBezTo>
                  <a:cubicBezTo>
                    <a:pt x="2" y="208"/>
                    <a:pt x="2" y="208"/>
                    <a:pt x="2" y="208"/>
                  </a:cubicBezTo>
                  <a:cubicBezTo>
                    <a:pt x="2" y="242"/>
                    <a:pt x="2" y="242"/>
                    <a:pt x="2" y="242"/>
                  </a:cubicBezTo>
                  <a:cubicBezTo>
                    <a:pt x="12" y="270"/>
                    <a:pt x="12" y="270"/>
                    <a:pt x="12" y="270"/>
                  </a:cubicBezTo>
                  <a:cubicBezTo>
                    <a:pt x="12" y="270"/>
                    <a:pt x="0" y="206"/>
                    <a:pt x="112" y="155"/>
                  </a:cubicBezTo>
                  <a:cubicBezTo>
                    <a:pt x="112" y="155"/>
                    <a:pt x="112" y="155"/>
                    <a:pt x="112" y="155"/>
                  </a:cubicBezTo>
                  <a:cubicBezTo>
                    <a:pt x="233" y="82"/>
                    <a:pt x="261" y="34"/>
                    <a:pt x="251"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52" name="Freeform 249"/>
            <p:cNvSpPr/>
            <p:nvPr/>
          </p:nvSpPr>
          <p:spPr bwMode="auto">
            <a:xfrm>
              <a:off x="6237655" y="3773621"/>
              <a:ext cx="1026037" cy="384483"/>
            </a:xfrm>
            <a:custGeom>
              <a:gdLst>
                <a:gd fmla="*/ 272 w 578" name="T0"/>
                <a:gd fmla="*/ 38 h 217" name="T1"/>
                <a:gd fmla="*/ 274 w 578" name="T2"/>
                <a:gd fmla="*/ 32 h 217" name="T3"/>
                <a:gd fmla="*/ 145 w 578" name="T4"/>
                <a:gd fmla="*/ 0 h 217" name="T5"/>
                <a:gd fmla="*/ 14 w 578" name="T6"/>
                <a:gd fmla="*/ 13 h 217" name="T7"/>
                <a:gd fmla="*/ 139 w 578" name="T8"/>
                <a:gd fmla="*/ 66 h 217" name="T9"/>
                <a:gd fmla="*/ 140 w 578" name="T10"/>
                <a:gd fmla="*/ 69 h 217" name="T11"/>
                <a:gd fmla="*/ 140 w 578" name="T12"/>
                <a:gd fmla="*/ 70 h 217" name="T13"/>
                <a:gd fmla="*/ 140 w 578" name="T14"/>
                <a:gd fmla="*/ 73 h 217" name="T15"/>
                <a:gd fmla="*/ 141 w 578" name="T16"/>
                <a:gd fmla="*/ 74 h 217" name="T17"/>
                <a:gd fmla="*/ 141 w 578" name="T18"/>
                <a:gd fmla="*/ 77 h 217" name="T19"/>
                <a:gd fmla="*/ 141 w 578" name="T20"/>
                <a:gd fmla="*/ 78 h 217" name="T21"/>
                <a:gd fmla="*/ 141 w 578" name="T22"/>
                <a:gd fmla="*/ 81 h 217" name="T23"/>
                <a:gd fmla="*/ 140 w 578" name="T24"/>
                <a:gd fmla="*/ 82 h 217" name="T25"/>
                <a:gd fmla="*/ 140 w 578" name="T26"/>
                <a:gd fmla="*/ 85 h 217" name="T27"/>
                <a:gd fmla="*/ 140 w 578" name="T28"/>
                <a:gd fmla="*/ 87 h 217" name="T29"/>
                <a:gd fmla="*/ 139 w 578" name="T30"/>
                <a:gd fmla="*/ 90 h 217" name="T31"/>
                <a:gd fmla="*/ 139 w 578" name="T32"/>
                <a:gd fmla="*/ 91 h 217" name="T33"/>
                <a:gd fmla="*/ 137 w 578" name="T34"/>
                <a:gd fmla="*/ 95 h 217" name="T35"/>
                <a:gd fmla="*/ 137 w 578" name="T36"/>
                <a:gd fmla="*/ 96 h 217" name="T37"/>
                <a:gd fmla="*/ 135 w 578" name="T38"/>
                <a:gd fmla="*/ 100 h 217" name="T39"/>
                <a:gd fmla="*/ 134 w 578" name="T40"/>
                <a:gd fmla="*/ 101 h 217" name="T41"/>
                <a:gd fmla="*/ 133 w 578" name="T42"/>
                <a:gd fmla="*/ 105 h 217" name="T43"/>
                <a:gd fmla="*/ 132 w 578" name="T44"/>
                <a:gd fmla="*/ 106 h 217" name="T45"/>
                <a:gd fmla="*/ 130 w 578" name="T46"/>
                <a:gd fmla="*/ 110 h 217" name="T47"/>
                <a:gd fmla="*/ 129 w 578" name="T48"/>
                <a:gd fmla="*/ 111 h 217" name="T49"/>
                <a:gd fmla="*/ 125 w 578" name="T50"/>
                <a:gd fmla="*/ 116 h 217" name="T51"/>
                <a:gd fmla="*/ 125 w 578" name="T52"/>
                <a:gd fmla="*/ 117 h 217" name="T53"/>
                <a:gd fmla="*/ 121 w 578" name="T54"/>
                <a:gd fmla="*/ 122 h 217" name="T55"/>
                <a:gd fmla="*/ 120 w 578" name="T56"/>
                <a:gd fmla="*/ 123 h 217" name="T57"/>
                <a:gd fmla="*/ 117 w 578" name="T58"/>
                <a:gd fmla="*/ 127 h 217" name="T59"/>
                <a:gd fmla="*/ 115 w 578" name="T60"/>
                <a:gd fmla="*/ 129 h 217" name="T61"/>
                <a:gd fmla="*/ 111 w 578" name="T62"/>
                <a:gd fmla="*/ 133 h 217" name="T63"/>
                <a:gd fmla="*/ 110 w 578" name="T64"/>
                <a:gd fmla="*/ 135 h 217" name="T65"/>
                <a:gd fmla="*/ 104 w 578" name="T66"/>
                <a:gd fmla="*/ 140 h 217" name="T67"/>
                <a:gd fmla="*/ 103 w 578" name="T68"/>
                <a:gd fmla="*/ 142 h 217" name="T69"/>
                <a:gd fmla="*/ 98 w 578" name="T70"/>
                <a:gd fmla="*/ 146 h 217" name="T71"/>
                <a:gd fmla="*/ 96 w 578" name="T72"/>
                <a:gd fmla="*/ 149 h 217" name="T73"/>
                <a:gd fmla="*/ 91 w 578" name="T74"/>
                <a:gd fmla="*/ 153 h 217" name="T75"/>
                <a:gd fmla="*/ 89 w 578" name="T76"/>
                <a:gd fmla="*/ 155 h 217" name="T77"/>
                <a:gd fmla="*/ 81 w 578" name="T78"/>
                <a:gd fmla="*/ 161 h 217" name="T79"/>
                <a:gd fmla="*/ 80 w 578" name="T80"/>
                <a:gd fmla="*/ 162 h 217" name="T81"/>
                <a:gd fmla="*/ 73 w 578" name="T82"/>
                <a:gd fmla="*/ 168 h 217" name="T83"/>
                <a:gd fmla="*/ 70 w 578" name="T84"/>
                <a:gd fmla="*/ 170 h 217" name="T85"/>
                <a:gd fmla="*/ 64 w 578" name="T86"/>
                <a:gd fmla="*/ 175 h 217" name="T87"/>
                <a:gd fmla="*/ 61 w 578" name="T88"/>
                <a:gd fmla="*/ 177 h 217" name="T89"/>
                <a:gd fmla="*/ 53 w 578" name="T90"/>
                <a:gd fmla="*/ 183 h 217" name="T91"/>
                <a:gd fmla="*/ 51 w 578" name="T92"/>
                <a:gd fmla="*/ 184 h 217" name="T93"/>
                <a:gd fmla="*/ 40 w 578" name="T94"/>
                <a:gd fmla="*/ 191 h 217" name="T95"/>
                <a:gd fmla="*/ 38 w 578" name="T96"/>
                <a:gd fmla="*/ 193 h 217" name="T97"/>
                <a:gd fmla="*/ 29 w 578" name="T98"/>
                <a:gd fmla="*/ 199 h 217" name="T99"/>
                <a:gd fmla="*/ 25 w 578" name="T100"/>
                <a:gd fmla="*/ 202 h 217" name="T101"/>
                <a:gd fmla="*/ 17 w 578" name="T102"/>
                <a:gd fmla="*/ 207 h 217" name="T103"/>
                <a:gd fmla="*/ 13 w 578" name="T104"/>
                <a:gd fmla="*/ 209 h 217" name="T105"/>
                <a:gd fmla="*/ 0 w 578" name="T106"/>
                <a:gd fmla="*/ 217 h 217" name="T107"/>
                <a:gd fmla="*/ 578 w 578" name="T108"/>
                <a:gd fmla="*/ 151 h 217" name="T109"/>
                <a:gd fmla="*/ 514 w 578" name="T110"/>
                <a:gd fmla="*/ 38 h 217" name="T111"/>
                <a:gd fmla="*/ 272 w 578" name="T112"/>
                <a:gd fmla="*/ 38 h 21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16" w="578">
                  <a:moveTo>
                    <a:pt x="272" y="38"/>
                  </a:moveTo>
                  <a:cubicBezTo>
                    <a:pt x="274" y="32"/>
                    <a:pt x="274" y="32"/>
                    <a:pt x="274" y="32"/>
                  </a:cubicBezTo>
                  <a:cubicBezTo>
                    <a:pt x="145" y="0"/>
                    <a:pt x="145" y="0"/>
                    <a:pt x="145" y="0"/>
                  </a:cubicBezTo>
                  <a:cubicBezTo>
                    <a:pt x="14" y="13"/>
                    <a:pt x="14" y="13"/>
                    <a:pt x="14" y="13"/>
                  </a:cubicBezTo>
                  <a:cubicBezTo>
                    <a:pt x="14" y="13"/>
                    <a:pt x="123" y="19"/>
                    <a:pt x="139" y="66"/>
                  </a:cubicBezTo>
                  <a:cubicBezTo>
                    <a:pt x="139" y="67"/>
                    <a:pt x="140" y="68"/>
                    <a:pt x="140" y="69"/>
                  </a:cubicBezTo>
                  <a:cubicBezTo>
                    <a:pt x="140" y="70"/>
                    <a:pt x="140" y="70"/>
                    <a:pt x="140" y="70"/>
                  </a:cubicBezTo>
                  <a:cubicBezTo>
                    <a:pt x="140" y="71"/>
                    <a:pt x="140" y="72"/>
                    <a:pt x="140" y="73"/>
                  </a:cubicBezTo>
                  <a:cubicBezTo>
                    <a:pt x="140" y="73"/>
                    <a:pt x="140" y="74"/>
                    <a:pt x="141" y="74"/>
                  </a:cubicBezTo>
                  <a:cubicBezTo>
                    <a:pt x="141" y="75"/>
                    <a:pt x="141" y="76"/>
                    <a:pt x="141" y="77"/>
                  </a:cubicBezTo>
                  <a:cubicBezTo>
                    <a:pt x="141" y="77"/>
                    <a:pt x="141" y="77"/>
                    <a:pt x="141" y="78"/>
                  </a:cubicBezTo>
                  <a:cubicBezTo>
                    <a:pt x="141" y="79"/>
                    <a:pt x="141" y="80"/>
                    <a:pt x="141" y="81"/>
                  </a:cubicBezTo>
                  <a:cubicBezTo>
                    <a:pt x="140" y="82"/>
                    <a:pt x="140" y="82"/>
                    <a:pt x="140" y="82"/>
                  </a:cubicBezTo>
                  <a:cubicBezTo>
                    <a:pt x="140" y="83"/>
                    <a:pt x="140" y="84"/>
                    <a:pt x="140" y="85"/>
                  </a:cubicBezTo>
                  <a:cubicBezTo>
                    <a:pt x="140" y="86"/>
                    <a:pt x="140" y="86"/>
                    <a:pt x="140" y="87"/>
                  </a:cubicBezTo>
                  <a:cubicBezTo>
                    <a:pt x="139" y="88"/>
                    <a:pt x="139" y="89"/>
                    <a:pt x="139" y="90"/>
                  </a:cubicBezTo>
                  <a:cubicBezTo>
                    <a:pt x="139" y="90"/>
                    <a:pt x="139" y="91"/>
                    <a:pt x="139" y="91"/>
                  </a:cubicBezTo>
                  <a:cubicBezTo>
                    <a:pt x="138" y="92"/>
                    <a:pt x="138" y="94"/>
                    <a:pt x="137" y="95"/>
                  </a:cubicBezTo>
                  <a:cubicBezTo>
                    <a:pt x="137" y="96"/>
                    <a:pt x="137" y="96"/>
                    <a:pt x="137" y="96"/>
                  </a:cubicBezTo>
                  <a:cubicBezTo>
                    <a:pt x="136" y="97"/>
                    <a:pt x="136" y="99"/>
                    <a:pt x="135" y="100"/>
                  </a:cubicBezTo>
                  <a:cubicBezTo>
                    <a:pt x="135" y="100"/>
                    <a:pt x="135" y="101"/>
                    <a:pt x="134" y="101"/>
                  </a:cubicBezTo>
                  <a:cubicBezTo>
                    <a:pt x="134" y="103"/>
                    <a:pt x="133" y="104"/>
                    <a:pt x="133" y="105"/>
                  </a:cubicBezTo>
                  <a:cubicBezTo>
                    <a:pt x="132" y="105"/>
                    <a:pt x="132" y="106"/>
                    <a:pt x="132" y="106"/>
                  </a:cubicBezTo>
                  <a:cubicBezTo>
                    <a:pt x="131" y="108"/>
                    <a:pt x="130" y="109"/>
                    <a:pt x="130" y="110"/>
                  </a:cubicBezTo>
                  <a:cubicBezTo>
                    <a:pt x="129" y="110"/>
                    <a:pt x="129" y="111"/>
                    <a:pt x="129" y="111"/>
                  </a:cubicBezTo>
                  <a:cubicBezTo>
                    <a:pt x="128" y="113"/>
                    <a:pt x="127" y="115"/>
                    <a:pt x="125" y="116"/>
                  </a:cubicBezTo>
                  <a:cubicBezTo>
                    <a:pt x="125" y="117"/>
                    <a:pt x="125" y="117"/>
                    <a:pt x="125" y="117"/>
                  </a:cubicBezTo>
                  <a:cubicBezTo>
                    <a:pt x="124" y="119"/>
                    <a:pt x="123" y="120"/>
                    <a:pt x="121" y="122"/>
                  </a:cubicBezTo>
                  <a:cubicBezTo>
                    <a:pt x="121" y="122"/>
                    <a:pt x="120" y="123"/>
                    <a:pt x="120" y="123"/>
                  </a:cubicBezTo>
                  <a:cubicBezTo>
                    <a:pt x="119" y="125"/>
                    <a:pt x="118" y="126"/>
                    <a:pt x="117" y="127"/>
                  </a:cubicBezTo>
                  <a:cubicBezTo>
                    <a:pt x="116" y="128"/>
                    <a:pt x="116" y="128"/>
                    <a:pt x="115" y="129"/>
                  </a:cubicBezTo>
                  <a:cubicBezTo>
                    <a:pt x="114" y="130"/>
                    <a:pt x="113" y="132"/>
                    <a:pt x="111" y="133"/>
                  </a:cubicBezTo>
                  <a:cubicBezTo>
                    <a:pt x="111" y="134"/>
                    <a:pt x="110" y="134"/>
                    <a:pt x="110" y="135"/>
                  </a:cubicBezTo>
                  <a:cubicBezTo>
                    <a:pt x="108" y="137"/>
                    <a:pt x="106" y="138"/>
                    <a:pt x="104" y="140"/>
                  </a:cubicBezTo>
                  <a:cubicBezTo>
                    <a:pt x="104" y="141"/>
                    <a:pt x="103" y="141"/>
                    <a:pt x="103" y="142"/>
                  </a:cubicBezTo>
                  <a:cubicBezTo>
                    <a:pt x="101" y="143"/>
                    <a:pt x="100" y="145"/>
                    <a:pt x="98" y="146"/>
                  </a:cubicBezTo>
                  <a:cubicBezTo>
                    <a:pt x="97" y="147"/>
                    <a:pt x="97" y="148"/>
                    <a:pt x="96" y="149"/>
                  </a:cubicBezTo>
                  <a:cubicBezTo>
                    <a:pt x="94" y="150"/>
                    <a:pt x="92" y="151"/>
                    <a:pt x="91" y="153"/>
                  </a:cubicBezTo>
                  <a:cubicBezTo>
                    <a:pt x="90" y="154"/>
                    <a:pt x="89" y="154"/>
                    <a:pt x="89" y="155"/>
                  </a:cubicBezTo>
                  <a:cubicBezTo>
                    <a:pt x="86" y="157"/>
                    <a:pt x="84" y="159"/>
                    <a:pt x="81" y="161"/>
                  </a:cubicBezTo>
                  <a:cubicBezTo>
                    <a:pt x="80" y="162"/>
                    <a:pt x="80" y="162"/>
                    <a:pt x="80" y="162"/>
                  </a:cubicBezTo>
                  <a:cubicBezTo>
                    <a:pt x="78" y="164"/>
                    <a:pt x="75" y="166"/>
                    <a:pt x="73" y="168"/>
                  </a:cubicBezTo>
                  <a:cubicBezTo>
                    <a:pt x="72" y="169"/>
                    <a:pt x="71" y="169"/>
                    <a:pt x="70" y="170"/>
                  </a:cubicBezTo>
                  <a:cubicBezTo>
                    <a:pt x="68" y="172"/>
                    <a:pt x="66" y="173"/>
                    <a:pt x="64" y="175"/>
                  </a:cubicBezTo>
                  <a:cubicBezTo>
                    <a:pt x="63" y="176"/>
                    <a:pt x="62" y="176"/>
                    <a:pt x="61" y="177"/>
                  </a:cubicBezTo>
                  <a:cubicBezTo>
                    <a:pt x="58" y="179"/>
                    <a:pt x="56" y="181"/>
                    <a:pt x="53" y="183"/>
                  </a:cubicBezTo>
                  <a:cubicBezTo>
                    <a:pt x="52" y="183"/>
                    <a:pt x="52" y="184"/>
                    <a:pt x="51" y="184"/>
                  </a:cubicBezTo>
                  <a:cubicBezTo>
                    <a:pt x="47" y="187"/>
                    <a:pt x="44" y="189"/>
                    <a:pt x="40" y="191"/>
                  </a:cubicBezTo>
                  <a:cubicBezTo>
                    <a:pt x="39" y="192"/>
                    <a:pt x="39" y="193"/>
                    <a:pt x="38" y="193"/>
                  </a:cubicBezTo>
                  <a:cubicBezTo>
                    <a:pt x="35" y="195"/>
                    <a:pt x="32" y="197"/>
                    <a:pt x="29" y="199"/>
                  </a:cubicBezTo>
                  <a:cubicBezTo>
                    <a:pt x="28" y="200"/>
                    <a:pt x="27" y="201"/>
                    <a:pt x="25" y="202"/>
                  </a:cubicBezTo>
                  <a:cubicBezTo>
                    <a:pt x="23" y="203"/>
                    <a:pt x="20" y="205"/>
                    <a:pt x="17" y="207"/>
                  </a:cubicBezTo>
                  <a:cubicBezTo>
                    <a:pt x="16" y="208"/>
                    <a:pt x="14" y="209"/>
                    <a:pt x="13" y="209"/>
                  </a:cubicBezTo>
                  <a:cubicBezTo>
                    <a:pt x="9" y="212"/>
                    <a:pt x="5" y="215"/>
                    <a:pt x="0" y="217"/>
                  </a:cubicBezTo>
                  <a:cubicBezTo>
                    <a:pt x="35" y="202"/>
                    <a:pt x="578" y="176"/>
                    <a:pt x="578" y="151"/>
                  </a:cubicBezTo>
                  <a:cubicBezTo>
                    <a:pt x="514" y="38"/>
                    <a:pt x="514" y="38"/>
                    <a:pt x="514" y="38"/>
                  </a:cubicBezTo>
                  <a:lnTo>
                    <a:pt x="272" y="38"/>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53" name="Freeform 250"/>
            <p:cNvSpPr/>
            <p:nvPr/>
          </p:nvSpPr>
          <p:spPr bwMode="auto">
            <a:xfrm>
              <a:off x="5394490" y="4310998"/>
              <a:ext cx="1784511" cy="623567"/>
            </a:xfrm>
            <a:custGeom>
              <a:gdLst>
                <a:gd fmla="*/ 990 w 1005" name="T0"/>
                <a:gd fmla="*/ 352 h 352" name="T1"/>
                <a:gd fmla="*/ 990 w 1005" name="T2"/>
                <a:gd fmla="*/ 233 h 352" name="T3"/>
                <a:gd fmla="*/ 990 w 1005" name="T4"/>
                <a:gd fmla="*/ 233 h 352" name="T5"/>
                <a:gd fmla="*/ 988 w 1005" name="T6"/>
                <a:gd fmla="*/ 237 h 352" name="T7"/>
                <a:gd fmla="*/ 984 w 1005" name="T8"/>
                <a:gd fmla="*/ 240 h 352" name="T9"/>
                <a:gd fmla="*/ 978 w 1005" name="T10"/>
                <a:gd fmla="*/ 243 h 352" name="T11"/>
                <a:gd fmla="*/ 970 w 1005" name="T12"/>
                <a:gd fmla="*/ 246 h 352" name="T13"/>
                <a:gd fmla="*/ 960 w 1005" name="T14"/>
                <a:gd fmla="*/ 249 h 352" name="T15"/>
                <a:gd fmla="*/ 952 w 1005" name="T16"/>
                <a:gd fmla="*/ 251 h 352" name="T17"/>
                <a:gd fmla="*/ 952 w 1005" name="T18"/>
                <a:gd fmla="*/ 218 h 352" name="T19"/>
                <a:gd fmla="*/ 948 w 1005" name="T20"/>
                <a:gd fmla="*/ 219 h 352" name="T21"/>
                <a:gd fmla="*/ 933 w 1005" name="T22"/>
                <a:gd fmla="*/ 222 h 352" name="T23"/>
                <a:gd fmla="*/ 915 w 1005" name="T24"/>
                <a:gd fmla="*/ 225 h 352" name="T25"/>
                <a:gd fmla="*/ 892 w 1005" name="T26"/>
                <a:gd fmla="*/ 228 h 352" name="T27"/>
                <a:gd fmla="*/ 861 w 1005" name="T28"/>
                <a:gd fmla="*/ 232 h 352" name="T29"/>
                <a:gd fmla="*/ 844 w 1005" name="T30"/>
                <a:gd fmla="*/ 234 h 352" name="T31"/>
                <a:gd fmla="*/ 844 w 1005" name="T32"/>
                <a:gd fmla="*/ 200 h 352" name="T33"/>
                <a:gd fmla="*/ 813 w 1005" name="T34"/>
                <a:gd fmla="*/ 203 h 352" name="T35"/>
                <a:gd fmla="*/ 687 w 1005" name="T36"/>
                <a:gd fmla="*/ 211 h 352" name="T37"/>
                <a:gd fmla="*/ 686 w 1005" name="T38"/>
                <a:gd fmla="*/ 211 h 352" name="T39"/>
                <a:gd fmla="*/ 686 w 1005" name="T40"/>
                <a:gd fmla="*/ 177 h 352" name="T41"/>
                <a:gd fmla="*/ 640 w 1005" name="T42"/>
                <a:gd fmla="*/ 179 h 352" name="T43"/>
                <a:gd fmla="*/ 584 w 1005" name="T44"/>
                <a:gd fmla="*/ 180 h 352" name="T45"/>
                <a:gd fmla="*/ 543 w 1005" name="T46"/>
                <a:gd fmla="*/ 181 h 352" name="T47"/>
                <a:gd fmla="*/ 505 w 1005" name="T48"/>
                <a:gd fmla="*/ 181 h 352" name="T49"/>
                <a:gd fmla="*/ 494 w 1005" name="T50"/>
                <a:gd fmla="*/ 181 h 352" name="T51"/>
                <a:gd fmla="*/ 494 w 1005" name="T52"/>
                <a:gd fmla="*/ 148 h 352" name="T53"/>
                <a:gd fmla="*/ 470 w 1005" name="T54"/>
                <a:gd fmla="*/ 148 h 352" name="T55"/>
                <a:gd fmla="*/ 437 w 1005" name="T56"/>
                <a:gd fmla="*/ 148 h 352" name="T57"/>
                <a:gd fmla="*/ 405 w 1005" name="T58"/>
                <a:gd fmla="*/ 147 h 352" name="T59"/>
                <a:gd fmla="*/ 374 w 1005" name="T60"/>
                <a:gd fmla="*/ 146 h 352" name="T61"/>
                <a:gd fmla="*/ 344 w 1005" name="T62"/>
                <a:gd fmla="*/ 146 h 352" name="T63"/>
                <a:gd fmla="*/ 313 w 1005" name="T64"/>
                <a:gd fmla="*/ 145 h 352" name="T65"/>
                <a:gd fmla="*/ 307 w 1005" name="T66"/>
                <a:gd fmla="*/ 144 h 352" name="T67"/>
                <a:gd fmla="*/ 307 w 1005" name="T68"/>
                <a:gd fmla="*/ 111 h 352" name="T69"/>
                <a:gd fmla="*/ 282 w 1005" name="T70"/>
                <a:gd fmla="*/ 110 h 352" name="T71"/>
                <a:gd fmla="*/ 251 w 1005" name="T72"/>
                <a:gd fmla="*/ 108 h 352" name="T73"/>
                <a:gd fmla="*/ 218 w 1005" name="T74"/>
                <a:gd fmla="*/ 106 h 352" name="T75"/>
                <a:gd fmla="*/ 183 w 1005" name="T76"/>
                <a:gd fmla="*/ 104 h 352" name="T77"/>
                <a:gd fmla="*/ 144 w 1005" name="T78"/>
                <a:gd fmla="*/ 100 h 352" name="T79"/>
                <a:gd fmla="*/ 144 w 1005" name="T80"/>
                <a:gd fmla="*/ 67 h 352" name="T81"/>
                <a:gd fmla="*/ 39 w 1005" name="T82"/>
                <a:gd fmla="*/ 52 h 352" name="T83"/>
                <a:gd fmla="*/ 39 w 1005" name="T84"/>
                <a:gd fmla="*/ 18 h 352" name="T85"/>
                <a:gd fmla="*/ 0 w 1005" name="T86"/>
                <a:gd fmla="*/ 0 h 352" name="T87"/>
                <a:gd fmla="*/ 0 w 1005" name="T88"/>
                <a:gd fmla="*/ 87 h 352" name="T89"/>
                <a:gd fmla="*/ 640 w 1005" name="T90"/>
                <a:gd fmla="*/ 293 h 352" name="T91"/>
                <a:gd fmla="*/ 990 w 1005" name="T92"/>
                <a:gd fmla="*/ 352 h 35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52" w="1004">
                  <a:moveTo>
                    <a:pt x="990" y="352"/>
                  </a:moveTo>
                  <a:cubicBezTo>
                    <a:pt x="990" y="233"/>
                    <a:pt x="990" y="233"/>
                    <a:pt x="990" y="233"/>
                  </a:cubicBezTo>
                  <a:cubicBezTo>
                    <a:pt x="990" y="233"/>
                    <a:pt x="990" y="233"/>
                    <a:pt x="990" y="233"/>
                  </a:cubicBezTo>
                  <a:cubicBezTo>
                    <a:pt x="990" y="234"/>
                    <a:pt x="988" y="235"/>
                    <a:pt x="988" y="237"/>
                  </a:cubicBezTo>
                  <a:cubicBezTo>
                    <a:pt x="987" y="238"/>
                    <a:pt x="985" y="239"/>
                    <a:pt x="984" y="240"/>
                  </a:cubicBezTo>
                  <a:cubicBezTo>
                    <a:pt x="982" y="241"/>
                    <a:pt x="980" y="242"/>
                    <a:pt x="978" y="243"/>
                  </a:cubicBezTo>
                  <a:cubicBezTo>
                    <a:pt x="976" y="244"/>
                    <a:pt x="973" y="245"/>
                    <a:pt x="970" y="246"/>
                  </a:cubicBezTo>
                  <a:cubicBezTo>
                    <a:pt x="967" y="247"/>
                    <a:pt x="964" y="248"/>
                    <a:pt x="960" y="249"/>
                  </a:cubicBezTo>
                  <a:cubicBezTo>
                    <a:pt x="958" y="250"/>
                    <a:pt x="955" y="250"/>
                    <a:pt x="952" y="251"/>
                  </a:cubicBezTo>
                  <a:cubicBezTo>
                    <a:pt x="952" y="218"/>
                    <a:pt x="952" y="218"/>
                    <a:pt x="952" y="218"/>
                  </a:cubicBezTo>
                  <a:cubicBezTo>
                    <a:pt x="951" y="218"/>
                    <a:pt x="950" y="218"/>
                    <a:pt x="948" y="219"/>
                  </a:cubicBezTo>
                  <a:cubicBezTo>
                    <a:pt x="944" y="220"/>
                    <a:pt x="939" y="221"/>
                    <a:pt x="933" y="222"/>
                  </a:cubicBezTo>
                  <a:cubicBezTo>
                    <a:pt x="928" y="223"/>
                    <a:pt x="922" y="224"/>
                    <a:pt x="915" y="225"/>
                  </a:cubicBezTo>
                  <a:cubicBezTo>
                    <a:pt x="908" y="226"/>
                    <a:pt x="900" y="227"/>
                    <a:pt x="892" y="228"/>
                  </a:cubicBezTo>
                  <a:cubicBezTo>
                    <a:pt x="882" y="229"/>
                    <a:pt x="872" y="231"/>
                    <a:pt x="861" y="232"/>
                  </a:cubicBezTo>
                  <a:cubicBezTo>
                    <a:pt x="856" y="233"/>
                    <a:pt x="850" y="233"/>
                    <a:pt x="844" y="234"/>
                  </a:cubicBezTo>
                  <a:cubicBezTo>
                    <a:pt x="844" y="200"/>
                    <a:pt x="844" y="200"/>
                    <a:pt x="844" y="200"/>
                  </a:cubicBezTo>
                  <a:cubicBezTo>
                    <a:pt x="834" y="201"/>
                    <a:pt x="824" y="202"/>
                    <a:pt x="813" y="203"/>
                  </a:cubicBezTo>
                  <a:cubicBezTo>
                    <a:pt x="775" y="206"/>
                    <a:pt x="733" y="209"/>
                    <a:pt x="687" y="211"/>
                  </a:cubicBezTo>
                  <a:cubicBezTo>
                    <a:pt x="686" y="211"/>
                    <a:pt x="686" y="211"/>
                    <a:pt x="686" y="211"/>
                  </a:cubicBezTo>
                  <a:cubicBezTo>
                    <a:pt x="686" y="177"/>
                    <a:pt x="686" y="177"/>
                    <a:pt x="686" y="177"/>
                  </a:cubicBezTo>
                  <a:cubicBezTo>
                    <a:pt x="671" y="178"/>
                    <a:pt x="656" y="179"/>
                    <a:pt x="640" y="179"/>
                  </a:cubicBezTo>
                  <a:cubicBezTo>
                    <a:pt x="622" y="180"/>
                    <a:pt x="603" y="180"/>
                    <a:pt x="584" y="180"/>
                  </a:cubicBezTo>
                  <a:cubicBezTo>
                    <a:pt x="571" y="181"/>
                    <a:pt x="557" y="181"/>
                    <a:pt x="543" y="181"/>
                  </a:cubicBezTo>
                  <a:cubicBezTo>
                    <a:pt x="530" y="181"/>
                    <a:pt x="518" y="181"/>
                    <a:pt x="505" y="181"/>
                  </a:cubicBezTo>
                  <a:cubicBezTo>
                    <a:pt x="501" y="181"/>
                    <a:pt x="498" y="181"/>
                    <a:pt x="494" y="181"/>
                  </a:cubicBezTo>
                  <a:cubicBezTo>
                    <a:pt x="494" y="148"/>
                    <a:pt x="494" y="148"/>
                    <a:pt x="494" y="148"/>
                  </a:cubicBezTo>
                  <a:cubicBezTo>
                    <a:pt x="486" y="148"/>
                    <a:pt x="478" y="148"/>
                    <a:pt x="470" y="148"/>
                  </a:cubicBezTo>
                  <a:cubicBezTo>
                    <a:pt x="459" y="148"/>
                    <a:pt x="448" y="148"/>
                    <a:pt x="437" y="148"/>
                  </a:cubicBezTo>
                  <a:cubicBezTo>
                    <a:pt x="426" y="147"/>
                    <a:pt x="416" y="147"/>
                    <a:pt x="405" y="147"/>
                  </a:cubicBezTo>
                  <a:cubicBezTo>
                    <a:pt x="395" y="147"/>
                    <a:pt x="385" y="147"/>
                    <a:pt x="374" y="146"/>
                  </a:cubicBezTo>
                  <a:cubicBezTo>
                    <a:pt x="364" y="146"/>
                    <a:pt x="354" y="146"/>
                    <a:pt x="344" y="146"/>
                  </a:cubicBezTo>
                  <a:cubicBezTo>
                    <a:pt x="333" y="145"/>
                    <a:pt x="323" y="145"/>
                    <a:pt x="313" y="145"/>
                  </a:cubicBezTo>
                  <a:cubicBezTo>
                    <a:pt x="311" y="144"/>
                    <a:pt x="309" y="144"/>
                    <a:pt x="307" y="144"/>
                  </a:cubicBezTo>
                  <a:cubicBezTo>
                    <a:pt x="307" y="111"/>
                    <a:pt x="307" y="111"/>
                    <a:pt x="307" y="111"/>
                  </a:cubicBezTo>
                  <a:cubicBezTo>
                    <a:pt x="298" y="111"/>
                    <a:pt x="290" y="110"/>
                    <a:pt x="282" y="110"/>
                  </a:cubicBezTo>
                  <a:cubicBezTo>
                    <a:pt x="272" y="109"/>
                    <a:pt x="261" y="109"/>
                    <a:pt x="251" y="108"/>
                  </a:cubicBezTo>
                  <a:cubicBezTo>
                    <a:pt x="240" y="108"/>
                    <a:pt x="229" y="107"/>
                    <a:pt x="218" y="106"/>
                  </a:cubicBezTo>
                  <a:cubicBezTo>
                    <a:pt x="206" y="106"/>
                    <a:pt x="194" y="105"/>
                    <a:pt x="183" y="104"/>
                  </a:cubicBezTo>
                  <a:cubicBezTo>
                    <a:pt x="169" y="103"/>
                    <a:pt x="156" y="102"/>
                    <a:pt x="144" y="100"/>
                  </a:cubicBezTo>
                  <a:cubicBezTo>
                    <a:pt x="144" y="67"/>
                    <a:pt x="144" y="67"/>
                    <a:pt x="144" y="67"/>
                  </a:cubicBezTo>
                  <a:cubicBezTo>
                    <a:pt x="100" y="63"/>
                    <a:pt x="64" y="57"/>
                    <a:pt x="39" y="52"/>
                  </a:cubicBezTo>
                  <a:cubicBezTo>
                    <a:pt x="39" y="18"/>
                    <a:pt x="39" y="18"/>
                    <a:pt x="39" y="18"/>
                  </a:cubicBezTo>
                  <a:cubicBezTo>
                    <a:pt x="14" y="13"/>
                    <a:pt x="0" y="6"/>
                    <a:pt x="0" y="0"/>
                  </a:cubicBezTo>
                  <a:cubicBezTo>
                    <a:pt x="0" y="87"/>
                    <a:pt x="0" y="87"/>
                    <a:pt x="0" y="87"/>
                  </a:cubicBezTo>
                  <a:cubicBezTo>
                    <a:pt x="0" y="201"/>
                    <a:pt x="289" y="258"/>
                    <a:pt x="640" y="293"/>
                  </a:cubicBezTo>
                  <a:cubicBezTo>
                    <a:pt x="1005" y="330"/>
                    <a:pt x="986" y="339"/>
                    <a:pt x="990" y="352"/>
                  </a:cubicBezTo>
                  <a:close/>
                </a:path>
              </a:pathLst>
            </a:custGeom>
            <a:solidFill>
              <a:schemeClr val="accent1"/>
            </a:solidFill>
            <a:ln w="19050">
              <a:gradFill flip="none" rotWithShape="1">
                <a:gsLst>
                  <a:gs pos="0">
                    <a:schemeClr val="bg1"/>
                  </a:gs>
                  <a:gs pos="100000">
                    <a:schemeClr val="bg1">
                      <a:lumMod val="85000"/>
                    </a:schemeClr>
                  </a:gs>
                </a:gsLst>
                <a:lin ang="2700000" scaled="1"/>
              </a:gradFill>
            </a:ln>
            <a:effectLst>
              <a:outerShdw algn="t" blurRad="139700" dir="5400000" dist="381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54" name="Freeform 251"/>
            <p:cNvSpPr/>
            <p:nvPr/>
          </p:nvSpPr>
          <p:spPr bwMode="auto">
            <a:xfrm>
              <a:off x="5394490" y="4312497"/>
              <a:ext cx="665538" cy="33727"/>
            </a:xfrm>
            <a:custGeom>
              <a:gdLst>
                <a:gd fmla="*/ 365 w 375" name="T0"/>
                <a:gd fmla="*/ 0 h 19" name="T1"/>
                <a:gd fmla="*/ 375 w 375" name="T2"/>
                <a:gd fmla="*/ 5 h 19" name="T3"/>
                <a:gd fmla="*/ 39 w 375" name="T4"/>
                <a:gd fmla="*/ 19 h 19" name="T5"/>
                <a:gd fmla="*/ 0 w 375" name="T6"/>
                <a:gd fmla="*/ 0 h 19" name="T7"/>
                <a:gd fmla="*/ 365 w 375" name="T8"/>
                <a:gd fmla="*/ 0 h 19" name="T9"/>
              </a:gdLst>
              <a:cxnLst>
                <a:cxn ang="0">
                  <a:pos x="T0" y="T1"/>
                </a:cxn>
                <a:cxn ang="0">
                  <a:pos x="T2" y="T3"/>
                </a:cxn>
                <a:cxn ang="0">
                  <a:pos x="T4" y="T5"/>
                </a:cxn>
                <a:cxn ang="0">
                  <a:pos x="T6" y="T7"/>
                </a:cxn>
                <a:cxn ang="0">
                  <a:pos x="T8" y="T9"/>
                </a:cxn>
              </a:cxnLst>
              <a:rect b="b" l="0" r="r" t="0"/>
              <a:pathLst>
                <a:path h="19" w="375">
                  <a:moveTo>
                    <a:pt x="365" y="0"/>
                  </a:moveTo>
                  <a:cubicBezTo>
                    <a:pt x="365" y="2"/>
                    <a:pt x="369" y="3"/>
                    <a:pt x="375" y="5"/>
                  </a:cubicBezTo>
                  <a:cubicBezTo>
                    <a:pt x="39" y="19"/>
                    <a:pt x="39" y="19"/>
                    <a:pt x="39" y="19"/>
                  </a:cubicBezTo>
                  <a:cubicBezTo>
                    <a:pt x="14" y="13"/>
                    <a:pt x="0" y="7"/>
                    <a:pt x="0" y="0"/>
                  </a:cubicBezTo>
                  <a:lnTo>
                    <a:pt x="36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55" name="Freeform 252"/>
            <p:cNvSpPr/>
            <p:nvPr/>
          </p:nvSpPr>
          <p:spPr bwMode="auto">
            <a:xfrm>
              <a:off x="5463442" y="4321491"/>
              <a:ext cx="596586" cy="83192"/>
            </a:xfrm>
            <a:custGeom>
              <a:gdLst>
                <a:gd fmla="*/ 796 w 796" name="T0"/>
                <a:gd fmla="*/ 78 h 111" name="T1"/>
                <a:gd fmla="*/ 0 w 796" name="T2"/>
                <a:gd fmla="*/ 111 h 111" name="T3"/>
                <a:gd fmla="*/ 0 w 796" name="T4"/>
                <a:gd fmla="*/ 33 h 111" name="T5"/>
                <a:gd fmla="*/ 796 w 796" name="T6"/>
                <a:gd fmla="*/ 0 h 111" name="T7"/>
                <a:gd fmla="*/ 796 w 796" name="T8"/>
                <a:gd fmla="*/ 78 h 111" name="T9"/>
              </a:gdLst>
              <a:cxnLst>
                <a:cxn ang="0">
                  <a:pos x="T0" y="T1"/>
                </a:cxn>
                <a:cxn ang="0">
                  <a:pos x="T2" y="T3"/>
                </a:cxn>
                <a:cxn ang="0">
                  <a:pos x="T4" y="T5"/>
                </a:cxn>
                <a:cxn ang="0">
                  <a:pos x="T6" y="T7"/>
                </a:cxn>
                <a:cxn ang="0">
                  <a:pos x="T8" y="T9"/>
                </a:cxn>
              </a:cxnLst>
              <a:rect b="b" l="0" r="r" t="0"/>
              <a:pathLst>
                <a:path h="110" w="796">
                  <a:moveTo>
                    <a:pt x="796" y="78"/>
                  </a:moveTo>
                  <a:lnTo>
                    <a:pt x="0" y="111"/>
                  </a:lnTo>
                  <a:lnTo>
                    <a:pt x="0" y="33"/>
                  </a:lnTo>
                  <a:lnTo>
                    <a:pt x="796" y="0"/>
                  </a:lnTo>
                  <a:lnTo>
                    <a:pt x="796" y="78"/>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56" name="Freeform 253"/>
            <p:cNvSpPr/>
            <p:nvPr/>
          </p:nvSpPr>
          <p:spPr bwMode="auto">
            <a:xfrm>
              <a:off x="6272880" y="2917716"/>
              <a:ext cx="378487" cy="74198"/>
            </a:xfrm>
            <a:custGeom>
              <a:gdLst>
                <a:gd fmla="*/ 0 w 213" name="T0"/>
                <a:gd fmla="*/ 0 h 42" name="T1"/>
                <a:gd fmla="*/ 213 w 213" name="T2"/>
                <a:gd fmla="*/ 5 h 42" name="T3"/>
                <a:gd fmla="*/ 56 w 213" name="T4"/>
                <a:gd fmla="*/ 42 h 42" name="T5"/>
                <a:gd fmla="*/ 0 w 213" name="T6"/>
                <a:gd fmla="*/ 41 h 42" name="T7"/>
                <a:gd fmla="*/ 0 w 213" name="T8"/>
                <a:gd fmla="*/ 0 h 42" name="T9"/>
              </a:gdLst>
              <a:cxnLst>
                <a:cxn ang="0">
                  <a:pos x="T0" y="T1"/>
                </a:cxn>
                <a:cxn ang="0">
                  <a:pos x="T2" y="T3"/>
                </a:cxn>
                <a:cxn ang="0">
                  <a:pos x="T4" y="T5"/>
                </a:cxn>
                <a:cxn ang="0">
                  <a:pos x="T6" y="T7"/>
                </a:cxn>
                <a:cxn ang="0">
                  <a:pos x="T8" y="T9"/>
                </a:cxn>
              </a:cxnLst>
              <a:rect b="b" l="0" r="r" t="0"/>
              <a:pathLst>
                <a:path h="42" w="213">
                  <a:moveTo>
                    <a:pt x="0" y="0"/>
                  </a:moveTo>
                  <a:cubicBezTo>
                    <a:pt x="76" y="0"/>
                    <a:pt x="147" y="2"/>
                    <a:pt x="213" y="5"/>
                  </a:cubicBezTo>
                  <a:cubicBezTo>
                    <a:pt x="56" y="42"/>
                    <a:pt x="56" y="42"/>
                    <a:pt x="56" y="42"/>
                  </a:cubicBezTo>
                  <a:cubicBezTo>
                    <a:pt x="39" y="42"/>
                    <a:pt x="20" y="41"/>
                    <a:pt x="0" y="41"/>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57" name="Freeform 254"/>
            <p:cNvSpPr/>
            <p:nvPr/>
          </p:nvSpPr>
          <p:spPr bwMode="auto">
            <a:xfrm>
              <a:off x="6372561" y="2859257"/>
              <a:ext cx="605579" cy="72699"/>
            </a:xfrm>
            <a:custGeom>
              <a:gdLst>
                <a:gd fmla="*/ 157 w 341" name="T0"/>
                <a:gd fmla="*/ 0 h 41" name="T1"/>
                <a:gd fmla="*/ 341 w 341" name="T2"/>
                <a:gd fmla="*/ 12 h 41" name="T3"/>
                <a:gd fmla="*/ 49 w 341" name="T4"/>
                <a:gd fmla="*/ 41 h 41" name="T5"/>
                <a:gd fmla="*/ 0 w 341" name="T6"/>
                <a:gd fmla="*/ 38 h 41" name="T7"/>
                <a:gd fmla="*/ 157 w 341" name="T8"/>
                <a:gd fmla="*/ 0 h 41" name="T9"/>
              </a:gdLst>
              <a:cxnLst>
                <a:cxn ang="0">
                  <a:pos x="T0" y="T1"/>
                </a:cxn>
                <a:cxn ang="0">
                  <a:pos x="T2" y="T3"/>
                </a:cxn>
                <a:cxn ang="0">
                  <a:pos x="T4" y="T5"/>
                </a:cxn>
                <a:cxn ang="0">
                  <a:pos x="T6" y="T7"/>
                </a:cxn>
                <a:cxn ang="0">
                  <a:pos x="T8" y="T9"/>
                </a:cxn>
              </a:cxnLst>
              <a:rect b="b" l="0" r="r" t="0"/>
              <a:pathLst>
                <a:path h="41" w="341">
                  <a:moveTo>
                    <a:pt x="157" y="0"/>
                  </a:moveTo>
                  <a:cubicBezTo>
                    <a:pt x="226" y="3"/>
                    <a:pt x="289" y="7"/>
                    <a:pt x="341" y="12"/>
                  </a:cubicBezTo>
                  <a:cubicBezTo>
                    <a:pt x="49" y="41"/>
                    <a:pt x="49" y="41"/>
                    <a:pt x="49" y="41"/>
                  </a:cubicBezTo>
                  <a:cubicBezTo>
                    <a:pt x="35" y="39"/>
                    <a:pt x="18" y="38"/>
                    <a:pt x="0" y="38"/>
                  </a:cubicBezTo>
                  <a:lnTo>
                    <a:pt x="15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58" name="Freeform 255"/>
            <p:cNvSpPr/>
            <p:nvPr/>
          </p:nvSpPr>
          <p:spPr bwMode="auto">
            <a:xfrm>
              <a:off x="6458002" y="2812789"/>
              <a:ext cx="732991" cy="60708"/>
            </a:xfrm>
            <a:custGeom>
              <a:gdLst>
                <a:gd fmla="*/ 293 w 413" name="T0"/>
                <a:gd fmla="*/ 0 h 34" name="T1"/>
                <a:gd fmla="*/ 413 w 413" name="T2"/>
                <a:gd fmla="*/ 18 h 34" name="T3"/>
                <a:gd fmla="*/ 32 w 413" name="T4"/>
                <a:gd fmla="*/ 34 h 34" name="T5"/>
                <a:gd fmla="*/ 0 w 413" name="T6"/>
                <a:gd fmla="*/ 29 h 34" name="T7"/>
                <a:gd fmla="*/ 293 w 413" name="T8"/>
                <a:gd fmla="*/ 0 h 34" name="T9"/>
              </a:gdLst>
              <a:cxnLst>
                <a:cxn ang="0">
                  <a:pos x="T0" y="T1"/>
                </a:cxn>
                <a:cxn ang="0">
                  <a:pos x="T2" y="T3"/>
                </a:cxn>
                <a:cxn ang="0">
                  <a:pos x="T4" y="T5"/>
                </a:cxn>
                <a:cxn ang="0">
                  <a:pos x="T6" y="T7"/>
                </a:cxn>
                <a:cxn ang="0">
                  <a:pos x="T8" y="T9"/>
                </a:cxn>
              </a:cxnLst>
              <a:rect b="b" l="0" r="r" t="0"/>
              <a:pathLst>
                <a:path h="34" w="412">
                  <a:moveTo>
                    <a:pt x="293" y="0"/>
                  </a:moveTo>
                  <a:cubicBezTo>
                    <a:pt x="344" y="5"/>
                    <a:pt x="385" y="11"/>
                    <a:pt x="413" y="18"/>
                  </a:cubicBezTo>
                  <a:cubicBezTo>
                    <a:pt x="32" y="34"/>
                    <a:pt x="32" y="34"/>
                    <a:pt x="32" y="34"/>
                  </a:cubicBezTo>
                  <a:cubicBezTo>
                    <a:pt x="24" y="32"/>
                    <a:pt x="13" y="30"/>
                    <a:pt x="0" y="29"/>
                  </a:cubicBezTo>
                  <a:lnTo>
                    <a:pt x="29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59" name="Freeform 256"/>
            <p:cNvSpPr/>
            <p:nvPr/>
          </p:nvSpPr>
          <p:spPr bwMode="auto">
            <a:xfrm>
              <a:off x="6514962" y="2777564"/>
              <a:ext cx="753976" cy="37474"/>
            </a:xfrm>
            <a:custGeom>
              <a:gdLst>
                <a:gd fmla="*/ 381 w 425" name="T0"/>
                <a:gd fmla="*/ 0 h 21" name="T1"/>
                <a:gd fmla="*/ 425 w 425" name="T2"/>
                <a:gd fmla="*/ 21 h 21" name="T3"/>
                <a:gd fmla="*/ 11 w 425" name="T4"/>
                <a:gd fmla="*/ 21 h 21" name="T5"/>
                <a:gd fmla="*/ 0 w 425" name="T6"/>
                <a:gd fmla="*/ 16 h 21" name="T7"/>
                <a:gd fmla="*/ 381 w 425" name="T8"/>
                <a:gd fmla="*/ 0 h 21" name="T9"/>
              </a:gdLst>
              <a:cxnLst>
                <a:cxn ang="0">
                  <a:pos x="T0" y="T1"/>
                </a:cxn>
                <a:cxn ang="0">
                  <a:pos x="T2" y="T3"/>
                </a:cxn>
                <a:cxn ang="0">
                  <a:pos x="T4" y="T5"/>
                </a:cxn>
                <a:cxn ang="0">
                  <a:pos x="T6" y="T7"/>
                </a:cxn>
                <a:cxn ang="0">
                  <a:pos x="T8" y="T9"/>
                </a:cxn>
              </a:cxnLst>
              <a:rect b="b" l="0" r="r" t="0"/>
              <a:pathLst>
                <a:path h="21" w="425">
                  <a:moveTo>
                    <a:pt x="381" y="0"/>
                  </a:moveTo>
                  <a:cubicBezTo>
                    <a:pt x="409" y="7"/>
                    <a:pt x="425" y="14"/>
                    <a:pt x="425" y="21"/>
                  </a:cubicBezTo>
                  <a:cubicBezTo>
                    <a:pt x="11" y="21"/>
                    <a:pt x="11" y="21"/>
                    <a:pt x="11" y="21"/>
                  </a:cubicBezTo>
                  <a:cubicBezTo>
                    <a:pt x="11" y="19"/>
                    <a:pt x="7" y="17"/>
                    <a:pt x="0" y="16"/>
                  </a:cubicBezTo>
                  <a:lnTo>
                    <a:pt x="38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60" name="Freeform 257"/>
            <p:cNvSpPr/>
            <p:nvPr/>
          </p:nvSpPr>
          <p:spPr bwMode="auto">
            <a:xfrm>
              <a:off x="5887648" y="2985170"/>
              <a:ext cx="385232" cy="74198"/>
            </a:xfrm>
            <a:custGeom>
              <a:gdLst>
                <a:gd fmla="*/ 217 w 217" name="T0"/>
                <a:gd fmla="*/ 0 h 42" name="T1"/>
                <a:gd fmla="*/ 217 w 217" name="T2"/>
                <a:gd fmla="*/ 41 h 42" name="T3"/>
                <a:gd fmla="*/ 160 w 217" name="T4"/>
                <a:gd fmla="*/ 42 h 42" name="T5"/>
                <a:gd fmla="*/ 0 w 217" name="T6"/>
                <a:gd fmla="*/ 5 h 42" name="T7"/>
                <a:gd fmla="*/ 217 w 217" name="T8"/>
                <a:gd fmla="*/ 0 h 42" name="T9"/>
              </a:gdLst>
              <a:cxnLst>
                <a:cxn ang="0">
                  <a:pos x="T0" y="T1"/>
                </a:cxn>
                <a:cxn ang="0">
                  <a:pos x="T2" y="T3"/>
                </a:cxn>
                <a:cxn ang="0">
                  <a:pos x="T4" y="T5"/>
                </a:cxn>
                <a:cxn ang="0">
                  <a:pos x="T6" y="T7"/>
                </a:cxn>
                <a:cxn ang="0">
                  <a:pos x="T8" y="T9"/>
                </a:cxn>
              </a:cxnLst>
              <a:rect b="b" l="0" r="r" t="0"/>
              <a:pathLst>
                <a:path h="42" w="216">
                  <a:moveTo>
                    <a:pt x="217" y="0"/>
                  </a:moveTo>
                  <a:cubicBezTo>
                    <a:pt x="217" y="41"/>
                    <a:pt x="217" y="41"/>
                    <a:pt x="217" y="41"/>
                  </a:cubicBezTo>
                  <a:cubicBezTo>
                    <a:pt x="197" y="41"/>
                    <a:pt x="178" y="41"/>
                    <a:pt x="160" y="42"/>
                  </a:cubicBezTo>
                  <a:cubicBezTo>
                    <a:pt x="0" y="5"/>
                    <a:pt x="0" y="5"/>
                    <a:pt x="0" y="5"/>
                  </a:cubicBezTo>
                  <a:cubicBezTo>
                    <a:pt x="67" y="2"/>
                    <a:pt x="140" y="0"/>
                    <a:pt x="21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61" name="Freeform 258"/>
            <p:cNvSpPr/>
            <p:nvPr/>
          </p:nvSpPr>
          <p:spPr bwMode="auto">
            <a:xfrm>
              <a:off x="5569868" y="3059368"/>
              <a:ext cx="601832" cy="72699"/>
            </a:xfrm>
            <a:custGeom>
              <a:gdLst>
                <a:gd fmla="*/ 179 w 339" name="T0"/>
                <a:gd fmla="*/ 0 h 41" name="T1"/>
                <a:gd fmla="*/ 339 w 339" name="T2"/>
                <a:gd fmla="*/ 38 h 41" name="T3"/>
                <a:gd fmla="*/ 292 w 339" name="T4"/>
                <a:gd fmla="*/ 41 h 41" name="T5"/>
                <a:gd fmla="*/ 0 w 339" name="T6"/>
                <a:gd fmla="*/ 12 h 41" name="T7"/>
                <a:gd fmla="*/ 179 w 339" name="T8"/>
                <a:gd fmla="*/ 0 h 41" name="T9"/>
              </a:gdLst>
              <a:cxnLst>
                <a:cxn ang="0">
                  <a:pos x="T0" y="T1"/>
                </a:cxn>
                <a:cxn ang="0">
                  <a:pos x="T2" y="T3"/>
                </a:cxn>
                <a:cxn ang="0">
                  <a:pos x="T4" y="T5"/>
                </a:cxn>
                <a:cxn ang="0">
                  <a:pos x="T6" y="T7"/>
                </a:cxn>
                <a:cxn ang="0">
                  <a:pos x="T8" y="T9"/>
                </a:cxn>
              </a:cxnLst>
              <a:rect b="b" l="0" r="r" t="0"/>
              <a:pathLst>
                <a:path h="41" w="339">
                  <a:moveTo>
                    <a:pt x="179" y="0"/>
                  </a:moveTo>
                  <a:cubicBezTo>
                    <a:pt x="339" y="38"/>
                    <a:pt x="339" y="38"/>
                    <a:pt x="339" y="38"/>
                  </a:cubicBezTo>
                  <a:cubicBezTo>
                    <a:pt x="322" y="38"/>
                    <a:pt x="306" y="40"/>
                    <a:pt x="292" y="41"/>
                  </a:cubicBezTo>
                  <a:cubicBezTo>
                    <a:pt x="0" y="12"/>
                    <a:pt x="0" y="12"/>
                    <a:pt x="0" y="12"/>
                  </a:cubicBezTo>
                  <a:cubicBezTo>
                    <a:pt x="51" y="7"/>
                    <a:pt x="112" y="3"/>
                    <a:pt x="179"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62" name="Freeform 259"/>
            <p:cNvSpPr/>
            <p:nvPr/>
          </p:nvSpPr>
          <p:spPr bwMode="auto">
            <a:xfrm>
              <a:off x="5351770" y="3146308"/>
              <a:ext cx="736738" cy="59958"/>
            </a:xfrm>
            <a:custGeom>
              <a:gdLst>
                <a:gd fmla="*/ 123 w 415" name="T0"/>
                <a:gd fmla="*/ 0 h 34" name="T1"/>
                <a:gd fmla="*/ 415 w 415" name="T2"/>
                <a:gd fmla="*/ 29 h 34" name="T3"/>
                <a:gd fmla="*/ 383 w 415" name="T4"/>
                <a:gd fmla="*/ 34 h 34" name="T5"/>
                <a:gd fmla="*/ 0 w 415" name="T6"/>
                <a:gd fmla="*/ 18 h 34" name="T7"/>
                <a:gd fmla="*/ 123 w 415" name="T8"/>
                <a:gd fmla="*/ 0 h 34" name="T9"/>
              </a:gdLst>
              <a:cxnLst>
                <a:cxn ang="0">
                  <a:pos x="T0" y="T1"/>
                </a:cxn>
                <a:cxn ang="0">
                  <a:pos x="T2" y="T3"/>
                </a:cxn>
                <a:cxn ang="0">
                  <a:pos x="T4" y="T5"/>
                </a:cxn>
                <a:cxn ang="0">
                  <a:pos x="T6" y="T7"/>
                </a:cxn>
                <a:cxn ang="0">
                  <a:pos x="T8" y="T9"/>
                </a:cxn>
              </a:cxnLst>
              <a:rect b="b" l="0" r="r" t="0"/>
              <a:pathLst>
                <a:path h="34" w="415">
                  <a:moveTo>
                    <a:pt x="123" y="0"/>
                  </a:moveTo>
                  <a:cubicBezTo>
                    <a:pt x="415" y="29"/>
                    <a:pt x="415" y="29"/>
                    <a:pt x="415" y="29"/>
                  </a:cubicBezTo>
                  <a:cubicBezTo>
                    <a:pt x="401" y="30"/>
                    <a:pt x="391" y="32"/>
                    <a:pt x="383" y="34"/>
                  </a:cubicBezTo>
                  <a:cubicBezTo>
                    <a:pt x="0" y="18"/>
                    <a:pt x="0" y="18"/>
                    <a:pt x="0" y="18"/>
                  </a:cubicBezTo>
                  <a:cubicBezTo>
                    <a:pt x="28" y="11"/>
                    <a:pt x="70" y="5"/>
                    <a:pt x="12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63" name="Freeform 260"/>
            <p:cNvSpPr/>
            <p:nvPr/>
          </p:nvSpPr>
          <p:spPr bwMode="auto">
            <a:xfrm>
              <a:off x="5276822" y="3245239"/>
              <a:ext cx="754726" cy="37474"/>
            </a:xfrm>
            <a:custGeom>
              <a:gdLst>
                <a:gd fmla="*/ 42 w 425" name="T0"/>
                <a:gd fmla="*/ 0 h 21" name="T1"/>
                <a:gd fmla="*/ 0 w 425" name="T2"/>
                <a:gd fmla="*/ 21 h 21" name="T3"/>
                <a:gd fmla="*/ 414 w 425" name="T4"/>
                <a:gd fmla="*/ 21 h 21" name="T5"/>
                <a:gd fmla="*/ 425 w 425" name="T6"/>
                <a:gd fmla="*/ 16 h 21" name="T7"/>
                <a:gd fmla="*/ 42 w 425" name="T8"/>
                <a:gd fmla="*/ 0 h 21" name="T9"/>
              </a:gdLst>
              <a:cxnLst>
                <a:cxn ang="0">
                  <a:pos x="T0" y="T1"/>
                </a:cxn>
                <a:cxn ang="0">
                  <a:pos x="T2" y="T3"/>
                </a:cxn>
                <a:cxn ang="0">
                  <a:pos x="T4" y="T5"/>
                </a:cxn>
                <a:cxn ang="0">
                  <a:pos x="T6" y="T7"/>
                </a:cxn>
                <a:cxn ang="0">
                  <a:pos x="T8" y="T9"/>
                </a:cxn>
              </a:cxnLst>
              <a:rect b="b" l="0" r="r" t="0"/>
              <a:pathLst>
                <a:path h="21" w="425">
                  <a:moveTo>
                    <a:pt x="42" y="0"/>
                  </a:moveTo>
                  <a:cubicBezTo>
                    <a:pt x="15" y="7"/>
                    <a:pt x="0" y="14"/>
                    <a:pt x="0" y="21"/>
                  </a:cubicBezTo>
                  <a:cubicBezTo>
                    <a:pt x="414" y="21"/>
                    <a:pt x="414" y="21"/>
                    <a:pt x="414" y="21"/>
                  </a:cubicBezTo>
                  <a:cubicBezTo>
                    <a:pt x="414" y="19"/>
                    <a:pt x="418" y="18"/>
                    <a:pt x="425" y="16"/>
                  </a:cubicBezTo>
                  <a:lnTo>
                    <a:pt x="4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64" name="Rectangle 261"/>
            <p:cNvSpPr>
              <a:spLocks noChangeArrowheads="1"/>
            </p:cNvSpPr>
            <p:nvPr/>
          </p:nvSpPr>
          <p:spPr bwMode="auto">
            <a:xfrm>
              <a:off x="5276822" y="3282713"/>
              <a:ext cx="735239" cy="67453"/>
            </a:xfrm>
            <a:prstGeom prst="rect">
              <a:avLst/>
            </a:pr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65" name="Freeform 262"/>
            <p:cNvSpPr/>
            <p:nvPr/>
          </p:nvSpPr>
          <p:spPr bwMode="auto">
            <a:xfrm>
              <a:off x="5351770" y="3180034"/>
              <a:ext cx="679778" cy="93685"/>
            </a:xfrm>
            <a:custGeom>
              <a:gdLst>
                <a:gd fmla="*/ 907 w 907" name="T0"/>
                <a:gd fmla="*/ 125 h 125" name="T1"/>
                <a:gd fmla="*/ 0 w 907" name="T2"/>
                <a:gd fmla="*/ 87 h 125" name="T3"/>
                <a:gd fmla="*/ 0 w 907" name="T4"/>
                <a:gd fmla="*/ 0 h 125" name="T5"/>
                <a:gd fmla="*/ 907 w 907" name="T6"/>
                <a:gd fmla="*/ 35 h 125" name="T7"/>
                <a:gd fmla="*/ 907 w 907" name="T8"/>
                <a:gd fmla="*/ 125 h 125" name="T9"/>
              </a:gdLst>
              <a:cxnLst>
                <a:cxn ang="0">
                  <a:pos x="T0" y="T1"/>
                </a:cxn>
                <a:cxn ang="0">
                  <a:pos x="T2" y="T3"/>
                </a:cxn>
                <a:cxn ang="0">
                  <a:pos x="T4" y="T5"/>
                </a:cxn>
                <a:cxn ang="0">
                  <a:pos x="T6" y="T7"/>
                </a:cxn>
                <a:cxn ang="0">
                  <a:pos x="T8" y="T9"/>
                </a:cxn>
              </a:cxnLst>
              <a:rect b="b" l="0" r="r" t="0"/>
              <a:pathLst>
                <a:path h="125" w="906">
                  <a:moveTo>
                    <a:pt x="907" y="125"/>
                  </a:moveTo>
                  <a:lnTo>
                    <a:pt x="0" y="87"/>
                  </a:lnTo>
                  <a:lnTo>
                    <a:pt x="0" y="0"/>
                  </a:lnTo>
                  <a:lnTo>
                    <a:pt x="907" y="35"/>
                  </a:lnTo>
                  <a:lnTo>
                    <a:pt x="907" y="125"/>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66" name="Freeform 263"/>
            <p:cNvSpPr/>
            <p:nvPr/>
          </p:nvSpPr>
          <p:spPr bwMode="auto">
            <a:xfrm>
              <a:off x="5569868" y="3080353"/>
              <a:ext cx="518640" cy="119167"/>
            </a:xfrm>
            <a:custGeom>
              <a:gdLst>
                <a:gd fmla="*/ 692 w 692" name="T0"/>
                <a:gd fmla="*/ 159 h 159" name="T1"/>
                <a:gd fmla="*/ 0 w 692" name="T2"/>
                <a:gd fmla="*/ 88 h 159" name="T3"/>
                <a:gd fmla="*/ 0 w 692" name="T4"/>
                <a:gd fmla="*/ 0 h 159" name="T5"/>
                <a:gd fmla="*/ 692 w 692" name="T6"/>
                <a:gd fmla="*/ 69 h 159" name="T7"/>
                <a:gd fmla="*/ 692 w 692" name="T8"/>
                <a:gd fmla="*/ 159 h 159" name="T9"/>
              </a:gdLst>
              <a:cxnLst>
                <a:cxn ang="0">
                  <a:pos x="T0" y="T1"/>
                </a:cxn>
                <a:cxn ang="0">
                  <a:pos x="T2" y="T3"/>
                </a:cxn>
                <a:cxn ang="0">
                  <a:pos x="T4" y="T5"/>
                </a:cxn>
                <a:cxn ang="0">
                  <a:pos x="T6" y="T7"/>
                </a:cxn>
                <a:cxn ang="0">
                  <a:pos x="T8" y="T9"/>
                </a:cxn>
              </a:cxnLst>
              <a:rect b="b" l="0" r="r" t="0"/>
              <a:pathLst>
                <a:path h="159" w="692">
                  <a:moveTo>
                    <a:pt x="692" y="159"/>
                  </a:moveTo>
                  <a:lnTo>
                    <a:pt x="0" y="88"/>
                  </a:lnTo>
                  <a:lnTo>
                    <a:pt x="0" y="0"/>
                  </a:lnTo>
                  <a:lnTo>
                    <a:pt x="692" y="69"/>
                  </a:lnTo>
                  <a:lnTo>
                    <a:pt x="692" y="159"/>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67" name="Freeform 264"/>
            <p:cNvSpPr/>
            <p:nvPr/>
          </p:nvSpPr>
          <p:spPr bwMode="auto">
            <a:xfrm>
              <a:off x="5887648" y="2991915"/>
              <a:ext cx="284053" cy="134906"/>
            </a:xfrm>
            <a:custGeom>
              <a:gdLst>
                <a:gd fmla="*/ 379 w 379" name="T0"/>
                <a:gd fmla="*/ 180 h 180" name="T1"/>
                <a:gd fmla="*/ 0 w 379" name="T2"/>
                <a:gd fmla="*/ 90 h 180" name="T3"/>
                <a:gd fmla="*/ 0 w 379" name="T4"/>
                <a:gd fmla="*/ 0 h 180" name="T5"/>
                <a:gd fmla="*/ 379 w 379" name="T6"/>
                <a:gd fmla="*/ 90 h 180" name="T7"/>
                <a:gd fmla="*/ 379 w 379" name="T8"/>
                <a:gd fmla="*/ 180 h 180" name="T9"/>
              </a:gdLst>
              <a:cxnLst>
                <a:cxn ang="0">
                  <a:pos x="T0" y="T1"/>
                </a:cxn>
                <a:cxn ang="0">
                  <a:pos x="T2" y="T3"/>
                </a:cxn>
                <a:cxn ang="0">
                  <a:pos x="T4" y="T5"/>
                </a:cxn>
                <a:cxn ang="0">
                  <a:pos x="T6" y="T7"/>
                </a:cxn>
                <a:cxn ang="0">
                  <a:pos x="T8" y="T9"/>
                </a:cxn>
              </a:cxnLst>
              <a:rect b="b" l="0" r="r" t="0"/>
              <a:pathLst>
                <a:path h="180" w="379">
                  <a:moveTo>
                    <a:pt x="379" y="180"/>
                  </a:moveTo>
                  <a:lnTo>
                    <a:pt x="0" y="90"/>
                  </a:lnTo>
                  <a:lnTo>
                    <a:pt x="0" y="0"/>
                  </a:lnTo>
                  <a:lnTo>
                    <a:pt x="379" y="90"/>
                  </a:lnTo>
                  <a:lnTo>
                    <a:pt x="379" y="180"/>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68" name="Freeform 265"/>
            <p:cNvSpPr/>
            <p:nvPr/>
          </p:nvSpPr>
          <p:spPr bwMode="auto">
            <a:xfrm>
              <a:off x="5566121" y="3434857"/>
              <a:ext cx="522387" cy="116919"/>
            </a:xfrm>
            <a:custGeom>
              <a:gdLst>
                <a:gd fmla="*/ 697 w 697" name="T0"/>
                <a:gd fmla="*/ 88 h 156" name="T1"/>
                <a:gd fmla="*/ 0 w 697" name="T2"/>
                <a:gd fmla="*/ 156 h 156" name="T3"/>
                <a:gd fmla="*/ 0 w 697" name="T4"/>
                <a:gd fmla="*/ 69 h 156" name="T5"/>
                <a:gd fmla="*/ 697 w 697" name="T6"/>
                <a:gd fmla="*/ 0 h 156" name="T7"/>
                <a:gd fmla="*/ 697 w 697" name="T8"/>
                <a:gd fmla="*/ 88 h 156" name="T9"/>
              </a:gdLst>
              <a:cxnLst>
                <a:cxn ang="0">
                  <a:pos x="T0" y="T1"/>
                </a:cxn>
                <a:cxn ang="0">
                  <a:pos x="T2" y="T3"/>
                </a:cxn>
                <a:cxn ang="0">
                  <a:pos x="T4" y="T5"/>
                </a:cxn>
                <a:cxn ang="0">
                  <a:pos x="T6" y="T7"/>
                </a:cxn>
                <a:cxn ang="0">
                  <a:pos x="T8" y="T9"/>
                </a:cxn>
              </a:cxnLst>
              <a:rect b="b" l="0" r="r" t="0"/>
              <a:pathLst>
                <a:path h="156" w="697">
                  <a:moveTo>
                    <a:pt x="697" y="88"/>
                  </a:moveTo>
                  <a:lnTo>
                    <a:pt x="0" y="156"/>
                  </a:lnTo>
                  <a:lnTo>
                    <a:pt x="0" y="69"/>
                  </a:lnTo>
                  <a:lnTo>
                    <a:pt x="697" y="0"/>
                  </a:lnTo>
                  <a:lnTo>
                    <a:pt x="697" y="88"/>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69" name="Freeform 266"/>
            <p:cNvSpPr/>
            <p:nvPr/>
          </p:nvSpPr>
          <p:spPr bwMode="auto">
            <a:xfrm>
              <a:off x="5895143" y="3507556"/>
              <a:ext cx="276558" cy="133407"/>
            </a:xfrm>
            <a:custGeom>
              <a:gdLst>
                <a:gd fmla="*/ 369 w 369" name="T0"/>
                <a:gd fmla="*/ 88 h 178" name="T1"/>
                <a:gd fmla="*/ 0 w 369" name="T2"/>
                <a:gd fmla="*/ 178 h 178" name="T3"/>
                <a:gd fmla="*/ 0 w 369" name="T4"/>
                <a:gd fmla="*/ 88 h 178" name="T5"/>
                <a:gd fmla="*/ 369 w 369" name="T6"/>
                <a:gd fmla="*/ 0 h 178" name="T7"/>
                <a:gd fmla="*/ 369 w 369" name="T8"/>
                <a:gd fmla="*/ 88 h 178" name="T9"/>
              </a:gdLst>
              <a:cxnLst>
                <a:cxn ang="0">
                  <a:pos x="T0" y="T1"/>
                </a:cxn>
                <a:cxn ang="0">
                  <a:pos x="T2" y="T3"/>
                </a:cxn>
                <a:cxn ang="0">
                  <a:pos x="T4" y="T5"/>
                </a:cxn>
                <a:cxn ang="0">
                  <a:pos x="T6" y="T7"/>
                </a:cxn>
                <a:cxn ang="0">
                  <a:pos x="T8" y="T9"/>
                </a:cxn>
              </a:cxnLst>
              <a:rect b="b" l="0" r="r" t="0"/>
              <a:pathLst>
                <a:path h="178" w="369">
                  <a:moveTo>
                    <a:pt x="369" y="88"/>
                  </a:moveTo>
                  <a:lnTo>
                    <a:pt x="0" y="178"/>
                  </a:lnTo>
                  <a:lnTo>
                    <a:pt x="0" y="88"/>
                  </a:lnTo>
                  <a:lnTo>
                    <a:pt x="369" y="0"/>
                  </a:lnTo>
                  <a:lnTo>
                    <a:pt x="369" y="88"/>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70" name="Freeform 267"/>
            <p:cNvSpPr/>
            <p:nvPr/>
          </p:nvSpPr>
          <p:spPr bwMode="auto">
            <a:xfrm>
              <a:off x="5354768" y="3426613"/>
              <a:ext cx="733740" cy="59958"/>
            </a:xfrm>
            <a:custGeom>
              <a:gdLst>
                <a:gd fmla="*/ 382 w 413" name="T0"/>
                <a:gd fmla="*/ 0 h 34" name="T1"/>
                <a:gd fmla="*/ 413 w 413" name="T2"/>
                <a:gd fmla="*/ 5 h 34" name="T3"/>
                <a:gd fmla="*/ 121 w 413" name="T4"/>
                <a:gd fmla="*/ 34 h 34" name="T5"/>
                <a:gd fmla="*/ 0 w 413" name="T6"/>
                <a:gd fmla="*/ 16 h 34" name="T7"/>
                <a:gd fmla="*/ 382 w 413" name="T8"/>
                <a:gd fmla="*/ 0 h 34" name="T9"/>
              </a:gdLst>
              <a:cxnLst>
                <a:cxn ang="0">
                  <a:pos x="T0" y="T1"/>
                </a:cxn>
                <a:cxn ang="0">
                  <a:pos x="T2" y="T3"/>
                </a:cxn>
                <a:cxn ang="0">
                  <a:pos x="T4" y="T5"/>
                </a:cxn>
                <a:cxn ang="0">
                  <a:pos x="T6" y="T7"/>
                </a:cxn>
                <a:cxn ang="0">
                  <a:pos x="T8" y="T9"/>
                </a:cxn>
              </a:cxnLst>
              <a:rect b="b" l="0" r="r" t="0"/>
              <a:pathLst>
                <a:path h="34" w="412">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71" name="Freeform 268"/>
            <p:cNvSpPr/>
            <p:nvPr/>
          </p:nvSpPr>
          <p:spPr bwMode="auto">
            <a:xfrm>
              <a:off x="5566121" y="3500811"/>
              <a:ext cx="605579" cy="72699"/>
            </a:xfrm>
            <a:custGeom>
              <a:gdLst>
                <a:gd fmla="*/ 293 w 341" name="T0"/>
                <a:gd fmla="*/ 0 h 41" name="T1"/>
                <a:gd fmla="*/ 341 w 341" name="T2"/>
                <a:gd fmla="*/ 4 h 41" name="T3"/>
                <a:gd fmla="*/ 185 w 341" name="T4"/>
                <a:gd fmla="*/ 41 h 41" name="T5"/>
                <a:gd fmla="*/ 0 w 341" name="T6"/>
                <a:gd fmla="*/ 29 h 41" name="T7"/>
                <a:gd fmla="*/ 293 w 341" name="T8"/>
                <a:gd fmla="*/ 0 h 41" name="T9"/>
              </a:gdLst>
              <a:cxnLst>
                <a:cxn ang="0">
                  <a:pos x="T0" y="T1"/>
                </a:cxn>
                <a:cxn ang="0">
                  <a:pos x="T2" y="T3"/>
                </a:cxn>
                <a:cxn ang="0">
                  <a:pos x="T4" y="T5"/>
                </a:cxn>
                <a:cxn ang="0">
                  <a:pos x="T6" y="T7"/>
                </a:cxn>
                <a:cxn ang="0">
                  <a:pos x="T8" y="T9"/>
                </a:cxn>
              </a:cxnLst>
              <a:rect b="b" l="0" r="r" t="0"/>
              <a:pathLst>
                <a:path h="41" w="341">
                  <a:moveTo>
                    <a:pt x="293" y="0"/>
                  </a:moveTo>
                  <a:cubicBezTo>
                    <a:pt x="306" y="2"/>
                    <a:pt x="323" y="3"/>
                    <a:pt x="341" y="4"/>
                  </a:cubicBezTo>
                  <a:cubicBezTo>
                    <a:pt x="185" y="41"/>
                    <a:pt x="185" y="41"/>
                    <a:pt x="185" y="41"/>
                  </a:cubicBezTo>
                  <a:cubicBezTo>
                    <a:pt x="115" y="39"/>
                    <a:pt x="52" y="34"/>
                    <a:pt x="0" y="29"/>
                  </a:cubicBezTo>
                  <a:lnTo>
                    <a:pt x="29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72" name="Freeform 269"/>
            <p:cNvSpPr/>
            <p:nvPr/>
          </p:nvSpPr>
          <p:spPr bwMode="auto">
            <a:xfrm>
              <a:off x="5895143" y="3573511"/>
              <a:ext cx="376239" cy="74198"/>
            </a:xfrm>
            <a:custGeom>
              <a:gdLst>
                <a:gd fmla="*/ 156 w 212" name="T0"/>
                <a:gd fmla="*/ 0 h 42" name="T1"/>
                <a:gd fmla="*/ 212 w 212" name="T2"/>
                <a:gd fmla="*/ 1 h 42" name="T3"/>
                <a:gd fmla="*/ 212 w 212" name="T4"/>
                <a:gd fmla="*/ 42 h 42" name="T5"/>
                <a:gd fmla="*/ 0 w 212" name="T6"/>
                <a:gd fmla="*/ 38 h 42" name="T7"/>
                <a:gd fmla="*/ 156 w 212" name="T8"/>
                <a:gd fmla="*/ 0 h 42" name="T9"/>
              </a:gdLst>
              <a:cxnLst>
                <a:cxn ang="0">
                  <a:pos x="T0" y="T1"/>
                </a:cxn>
                <a:cxn ang="0">
                  <a:pos x="T2" y="T3"/>
                </a:cxn>
                <a:cxn ang="0">
                  <a:pos x="T4" y="T5"/>
                </a:cxn>
                <a:cxn ang="0">
                  <a:pos x="T6" y="T7"/>
                </a:cxn>
                <a:cxn ang="0">
                  <a:pos x="T8" y="T9"/>
                </a:cxn>
              </a:cxnLst>
              <a:rect b="b" l="0" r="r" t="0"/>
              <a:pathLst>
                <a:path h="42" w="211">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73" name="Freeform 270"/>
            <p:cNvSpPr/>
            <p:nvPr/>
          </p:nvSpPr>
          <p:spPr bwMode="auto">
            <a:xfrm>
              <a:off x="6512714" y="3817841"/>
              <a:ext cx="756225" cy="37474"/>
            </a:xfrm>
            <a:custGeom>
              <a:gdLst>
                <a:gd fmla="*/ 11 w 426" name="T0"/>
                <a:gd fmla="*/ 0 h 21" name="T1"/>
                <a:gd fmla="*/ 426 w 426" name="T2"/>
                <a:gd fmla="*/ 0 h 21" name="T3"/>
                <a:gd fmla="*/ 383 w 426" name="T4"/>
                <a:gd fmla="*/ 21 h 21" name="T5"/>
                <a:gd fmla="*/ 0 w 426" name="T6"/>
                <a:gd fmla="*/ 6 h 21" name="T7"/>
                <a:gd fmla="*/ 11 w 426" name="T8"/>
                <a:gd fmla="*/ 0 h 21" name="T9"/>
              </a:gdLst>
              <a:cxnLst>
                <a:cxn ang="0">
                  <a:pos x="T0" y="T1"/>
                </a:cxn>
                <a:cxn ang="0">
                  <a:pos x="T2" y="T3"/>
                </a:cxn>
                <a:cxn ang="0">
                  <a:pos x="T4" y="T5"/>
                </a:cxn>
                <a:cxn ang="0">
                  <a:pos x="T6" y="T7"/>
                </a:cxn>
                <a:cxn ang="0">
                  <a:pos x="T8" y="T9"/>
                </a:cxn>
              </a:cxnLst>
              <a:rect b="b" l="0" r="r" t="0"/>
              <a:pathLst>
                <a:path h="21" w="426">
                  <a:moveTo>
                    <a:pt x="11" y="0"/>
                  </a:moveTo>
                  <a:cubicBezTo>
                    <a:pt x="426" y="0"/>
                    <a:pt x="426" y="0"/>
                    <a:pt x="426" y="0"/>
                  </a:cubicBezTo>
                  <a:cubicBezTo>
                    <a:pt x="426" y="8"/>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74" name="Freeform 271"/>
            <p:cNvSpPr/>
            <p:nvPr/>
          </p:nvSpPr>
          <p:spPr bwMode="auto">
            <a:xfrm>
              <a:off x="6455753" y="3761630"/>
              <a:ext cx="736738" cy="58459"/>
            </a:xfrm>
            <a:custGeom>
              <a:gdLst>
                <a:gd fmla="*/ 32 w 415" name="T0"/>
                <a:gd fmla="*/ 0 h 33" name="T1"/>
                <a:gd fmla="*/ 415 w 415" name="T2"/>
                <a:gd fmla="*/ 15 h 33" name="T3"/>
                <a:gd fmla="*/ 293 w 415" name="T4"/>
                <a:gd fmla="*/ 33 h 33" name="T5"/>
                <a:gd fmla="*/ 0 w 415" name="T6"/>
                <a:gd fmla="*/ 5 h 33" name="T7"/>
                <a:gd fmla="*/ 32 w 415" name="T8"/>
                <a:gd fmla="*/ 0 h 33" name="T9"/>
              </a:gdLst>
              <a:cxnLst>
                <a:cxn ang="0">
                  <a:pos x="T0" y="T1"/>
                </a:cxn>
                <a:cxn ang="0">
                  <a:pos x="T2" y="T3"/>
                </a:cxn>
                <a:cxn ang="0">
                  <a:pos x="T4" y="T5"/>
                </a:cxn>
                <a:cxn ang="0">
                  <a:pos x="T6" y="T7"/>
                </a:cxn>
                <a:cxn ang="0">
                  <a:pos x="T8" y="T9"/>
                </a:cxn>
              </a:cxnLst>
              <a:rect b="b" l="0" r="r" t="0"/>
              <a:pathLst>
                <a:path h="33" w="415">
                  <a:moveTo>
                    <a:pt x="32" y="0"/>
                  </a:moveTo>
                  <a:cubicBezTo>
                    <a:pt x="415" y="15"/>
                    <a:pt x="415" y="15"/>
                    <a:pt x="415" y="15"/>
                  </a:cubicBezTo>
                  <a:cubicBezTo>
                    <a:pt x="387" y="22"/>
                    <a:pt x="345" y="28"/>
                    <a:pt x="293" y="33"/>
                  </a:cubicBezTo>
                  <a:cubicBezTo>
                    <a:pt x="0" y="5"/>
                    <a:pt x="0" y="5"/>
                    <a:pt x="0" y="5"/>
                  </a:cubicBezTo>
                  <a:cubicBezTo>
                    <a:pt x="14" y="3"/>
                    <a:pt x="25" y="2"/>
                    <a:pt x="3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75" name="Freeform 272"/>
            <p:cNvSpPr/>
            <p:nvPr/>
          </p:nvSpPr>
          <p:spPr bwMode="auto">
            <a:xfrm>
              <a:off x="6372561" y="3702421"/>
              <a:ext cx="603331" cy="72699"/>
            </a:xfrm>
            <a:custGeom>
              <a:gdLst>
                <a:gd fmla="*/ 47 w 340" name="T0"/>
                <a:gd fmla="*/ 0 h 41" name="T1"/>
                <a:gd fmla="*/ 340 w 340" name="T2"/>
                <a:gd fmla="*/ 29 h 41" name="T3"/>
                <a:gd fmla="*/ 160 w 340" name="T4"/>
                <a:gd fmla="*/ 41 h 41" name="T5"/>
                <a:gd fmla="*/ 0 w 340" name="T6"/>
                <a:gd fmla="*/ 3 h 41" name="T7"/>
                <a:gd fmla="*/ 47 w 340" name="T8"/>
                <a:gd fmla="*/ 0 h 41" name="T9"/>
              </a:gdLst>
              <a:cxnLst>
                <a:cxn ang="0">
                  <a:pos x="T0" y="T1"/>
                </a:cxn>
                <a:cxn ang="0">
                  <a:pos x="T2" y="T3"/>
                </a:cxn>
                <a:cxn ang="0">
                  <a:pos x="T4" y="T5"/>
                </a:cxn>
                <a:cxn ang="0">
                  <a:pos x="T6" y="T7"/>
                </a:cxn>
                <a:cxn ang="0">
                  <a:pos x="T8" y="T9"/>
                </a:cxn>
              </a:cxnLst>
              <a:rect b="b" l="0" r="r" t="0"/>
              <a:pathLst>
                <a:path h="41" w="340">
                  <a:moveTo>
                    <a:pt x="47" y="0"/>
                  </a:moveTo>
                  <a:cubicBezTo>
                    <a:pt x="340" y="29"/>
                    <a:pt x="340" y="29"/>
                    <a:pt x="340" y="29"/>
                  </a:cubicBezTo>
                  <a:cubicBezTo>
                    <a:pt x="289" y="34"/>
                    <a:pt x="228" y="38"/>
                    <a:pt x="160" y="41"/>
                  </a:cubicBezTo>
                  <a:cubicBezTo>
                    <a:pt x="0" y="3"/>
                    <a:pt x="0" y="3"/>
                    <a:pt x="0" y="3"/>
                  </a:cubicBezTo>
                  <a:cubicBezTo>
                    <a:pt x="18" y="2"/>
                    <a:pt x="34" y="1"/>
                    <a:pt x="4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76" name="Freeform 273"/>
            <p:cNvSpPr/>
            <p:nvPr/>
          </p:nvSpPr>
          <p:spPr bwMode="auto">
            <a:xfrm>
              <a:off x="6271381" y="3640964"/>
              <a:ext cx="385232" cy="74198"/>
            </a:xfrm>
            <a:custGeom>
              <a:gdLst>
                <a:gd fmla="*/ 57 w 217" name="T0"/>
                <a:gd fmla="*/ 0 h 42" name="T1"/>
                <a:gd fmla="*/ 217 w 217" name="T2"/>
                <a:gd fmla="*/ 38 h 42" name="T3"/>
                <a:gd fmla="*/ 0 w 217" name="T4"/>
                <a:gd fmla="*/ 42 h 42" name="T5"/>
                <a:gd fmla="*/ 0 w 217" name="T6"/>
                <a:gd fmla="*/ 1 h 42" name="T7"/>
                <a:gd fmla="*/ 57 w 217" name="T8"/>
                <a:gd fmla="*/ 0 h 42" name="T9"/>
              </a:gdLst>
              <a:cxnLst>
                <a:cxn ang="0">
                  <a:pos x="T0" y="T1"/>
                </a:cxn>
                <a:cxn ang="0">
                  <a:pos x="T2" y="T3"/>
                </a:cxn>
                <a:cxn ang="0">
                  <a:pos x="T4" y="T5"/>
                </a:cxn>
                <a:cxn ang="0">
                  <a:pos x="T6" y="T7"/>
                </a:cxn>
                <a:cxn ang="0">
                  <a:pos x="T8" y="T9"/>
                </a:cxn>
              </a:cxnLst>
              <a:rect b="b" l="0" r="r" t="0"/>
              <a:pathLst>
                <a:path h="42" w="216">
                  <a:moveTo>
                    <a:pt x="57" y="0"/>
                  </a:moveTo>
                  <a:cubicBezTo>
                    <a:pt x="217" y="38"/>
                    <a:pt x="217" y="38"/>
                    <a:pt x="217" y="38"/>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77" name="Freeform 274"/>
            <p:cNvSpPr/>
            <p:nvPr/>
          </p:nvSpPr>
          <p:spPr bwMode="auto">
            <a:xfrm>
              <a:off x="5566121" y="2357856"/>
              <a:ext cx="522387" cy="116919"/>
            </a:xfrm>
            <a:custGeom>
              <a:gdLst>
                <a:gd fmla="*/ 697 w 697" name="T0"/>
                <a:gd fmla="*/ 87 h 156" name="T1"/>
                <a:gd fmla="*/ 0 w 697" name="T2"/>
                <a:gd fmla="*/ 156 h 156" name="T3"/>
                <a:gd fmla="*/ 0 w 697" name="T4"/>
                <a:gd fmla="*/ 68 h 156" name="T5"/>
                <a:gd fmla="*/ 697 w 697" name="T6"/>
                <a:gd fmla="*/ 0 h 156" name="T7"/>
                <a:gd fmla="*/ 697 w 697" name="T8"/>
                <a:gd fmla="*/ 87 h 156" name="T9"/>
              </a:gdLst>
              <a:cxnLst>
                <a:cxn ang="0">
                  <a:pos x="T0" y="T1"/>
                </a:cxn>
                <a:cxn ang="0">
                  <a:pos x="T2" y="T3"/>
                </a:cxn>
                <a:cxn ang="0">
                  <a:pos x="T4" y="T5"/>
                </a:cxn>
                <a:cxn ang="0">
                  <a:pos x="T6" y="T7"/>
                </a:cxn>
                <a:cxn ang="0">
                  <a:pos x="T8" y="T9"/>
                </a:cxn>
              </a:cxnLst>
              <a:rect b="b" l="0" r="r" t="0"/>
              <a:pathLst>
                <a:path h="156" w="697">
                  <a:moveTo>
                    <a:pt x="697" y="87"/>
                  </a:moveTo>
                  <a:lnTo>
                    <a:pt x="0" y="156"/>
                  </a:lnTo>
                  <a:lnTo>
                    <a:pt x="0" y="68"/>
                  </a:lnTo>
                  <a:lnTo>
                    <a:pt x="697" y="0"/>
                  </a:lnTo>
                  <a:lnTo>
                    <a:pt x="697" y="87"/>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78" name="Freeform 275"/>
            <p:cNvSpPr/>
            <p:nvPr/>
          </p:nvSpPr>
          <p:spPr bwMode="auto">
            <a:xfrm>
              <a:off x="5895143" y="2428307"/>
              <a:ext cx="276558" cy="134906"/>
            </a:xfrm>
            <a:custGeom>
              <a:gdLst>
                <a:gd fmla="*/ 369 w 369" name="T0"/>
                <a:gd fmla="*/ 90 h 180" name="T1"/>
                <a:gd fmla="*/ 0 w 369" name="T2"/>
                <a:gd fmla="*/ 180 h 180" name="T3"/>
                <a:gd fmla="*/ 0 w 369" name="T4"/>
                <a:gd fmla="*/ 90 h 180" name="T5"/>
                <a:gd fmla="*/ 369 w 369" name="T6"/>
                <a:gd fmla="*/ 0 h 180" name="T7"/>
                <a:gd fmla="*/ 369 w 369" name="T8"/>
                <a:gd fmla="*/ 90 h 180" name="T9"/>
              </a:gdLst>
              <a:cxnLst>
                <a:cxn ang="0">
                  <a:pos x="T0" y="T1"/>
                </a:cxn>
                <a:cxn ang="0">
                  <a:pos x="T2" y="T3"/>
                </a:cxn>
                <a:cxn ang="0">
                  <a:pos x="T4" y="T5"/>
                </a:cxn>
                <a:cxn ang="0">
                  <a:pos x="T6" y="T7"/>
                </a:cxn>
                <a:cxn ang="0">
                  <a:pos x="T8" y="T9"/>
                </a:cxn>
              </a:cxnLst>
              <a:rect b="b" l="0" r="r" t="0"/>
              <a:pathLst>
                <a:path h="180" w="369">
                  <a:moveTo>
                    <a:pt x="369" y="90"/>
                  </a:moveTo>
                  <a:lnTo>
                    <a:pt x="0" y="180"/>
                  </a:lnTo>
                  <a:lnTo>
                    <a:pt x="0" y="90"/>
                  </a:lnTo>
                  <a:lnTo>
                    <a:pt x="369" y="0"/>
                  </a:lnTo>
                  <a:lnTo>
                    <a:pt x="369" y="90"/>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79" name="Freeform 276"/>
            <p:cNvSpPr/>
            <p:nvPr/>
          </p:nvSpPr>
          <p:spPr bwMode="auto">
            <a:xfrm>
              <a:off x="5354768" y="2348862"/>
              <a:ext cx="733740" cy="59958"/>
            </a:xfrm>
            <a:custGeom>
              <a:gdLst>
                <a:gd fmla="*/ 382 w 413" name="T0"/>
                <a:gd fmla="*/ 0 h 34" name="T1"/>
                <a:gd fmla="*/ 413 w 413" name="T2"/>
                <a:gd fmla="*/ 5 h 34" name="T3"/>
                <a:gd fmla="*/ 121 w 413" name="T4"/>
                <a:gd fmla="*/ 34 h 34" name="T5"/>
                <a:gd fmla="*/ 0 w 413" name="T6"/>
                <a:gd fmla="*/ 16 h 34" name="T7"/>
                <a:gd fmla="*/ 382 w 413" name="T8"/>
                <a:gd fmla="*/ 0 h 34" name="T9"/>
              </a:gdLst>
              <a:cxnLst>
                <a:cxn ang="0">
                  <a:pos x="T0" y="T1"/>
                </a:cxn>
                <a:cxn ang="0">
                  <a:pos x="T2" y="T3"/>
                </a:cxn>
                <a:cxn ang="0">
                  <a:pos x="T4" y="T5"/>
                </a:cxn>
                <a:cxn ang="0">
                  <a:pos x="T6" y="T7"/>
                </a:cxn>
                <a:cxn ang="0">
                  <a:pos x="T8" y="T9"/>
                </a:cxn>
              </a:cxnLst>
              <a:rect b="b" l="0" r="r" t="0"/>
              <a:pathLst>
                <a:path h="34" w="412">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80" name="Freeform 277"/>
            <p:cNvSpPr/>
            <p:nvPr/>
          </p:nvSpPr>
          <p:spPr bwMode="auto">
            <a:xfrm>
              <a:off x="5566121" y="2423060"/>
              <a:ext cx="605579" cy="72699"/>
            </a:xfrm>
            <a:custGeom>
              <a:gdLst>
                <a:gd fmla="*/ 293 w 341" name="T0"/>
                <a:gd fmla="*/ 0 h 41" name="T1"/>
                <a:gd fmla="*/ 341 w 341" name="T2"/>
                <a:gd fmla="*/ 4 h 41" name="T3"/>
                <a:gd fmla="*/ 185 w 341" name="T4"/>
                <a:gd fmla="*/ 41 h 41" name="T5"/>
                <a:gd fmla="*/ 0 w 341" name="T6"/>
                <a:gd fmla="*/ 29 h 41" name="T7"/>
                <a:gd fmla="*/ 293 w 341" name="T8"/>
                <a:gd fmla="*/ 0 h 41" name="T9"/>
              </a:gdLst>
              <a:cxnLst>
                <a:cxn ang="0">
                  <a:pos x="T0" y="T1"/>
                </a:cxn>
                <a:cxn ang="0">
                  <a:pos x="T2" y="T3"/>
                </a:cxn>
                <a:cxn ang="0">
                  <a:pos x="T4" y="T5"/>
                </a:cxn>
                <a:cxn ang="0">
                  <a:pos x="T6" y="T7"/>
                </a:cxn>
                <a:cxn ang="0">
                  <a:pos x="T8" y="T9"/>
                </a:cxn>
              </a:cxnLst>
              <a:rect b="b" l="0" r="r" t="0"/>
              <a:pathLst>
                <a:path h="41" w="341">
                  <a:moveTo>
                    <a:pt x="293" y="0"/>
                  </a:moveTo>
                  <a:cubicBezTo>
                    <a:pt x="306" y="2"/>
                    <a:pt x="323" y="3"/>
                    <a:pt x="341" y="4"/>
                  </a:cubicBezTo>
                  <a:cubicBezTo>
                    <a:pt x="185" y="41"/>
                    <a:pt x="185" y="41"/>
                    <a:pt x="185" y="41"/>
                  </a:cubicBezTo>
                  <a:cubicBezTo>
                    <a:pt x="115" y="38"/>
                    <a:pt x="52" y="34"/>
                    <a:pt x="0" y="29"/>
                  </a:cubicBezTo>
                  <a:lnTo>
                    <a:pt x="29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81" name="Freeform 278"/>
            <p:cNvSpPr/>
            <p:nvPr/>
          </p:nvSpPr>
          <p:spPr bwMode="auto">
            <a:xfrm>
              <a:off x="5895143" y="2495760"/>
              <a:ext cx="376239" cy="74198"/>
            </a:xfrm>
            <a:custGeom>
              <a:gdLst>
                <a:gd fmla="*/ 156 w 212" name="T0"/>
                <a:gd fmla="*/ 0 h 42" name="T1"/>
                <a:gd fmla="*/ 212 w 212" name="T2"/>
                <a:gd fmla="*/ 1 h 42" name="T3"/>
                <a:gd fmla="*/ 212 w 212" name="T4"/>
                <a:gd fmla="*/ 42 h 42" name="T5"/>
                <a:gd fmla="*/ 0 w 212" name="T6"/>
                <a:gd fmla="*/ 38 h 42" name="T7"/>
                <a:gd fmla="*/ 156 w 212" name="T8"/>
                <a:gd fmla="*/ 0 h 42" name="T9"/>
              </a:gdLst>
              <a:cxnLst>
                <a:cxn ang="0">
                  <a:pos x="T0" y="T1"/>
                </a:cxn>
                <a:cxn ang="0">
                  <a:pos x="T2" y="T3"/>
                </a:cxn>
                <a:cxn ang="0">
                  <a:pos x="T4" y="T5"/>
                </a:cxn>
                <a:cxn ang="0">
                  <a:pos x="T6" y="T7"/>
                </a:cxn>
                <a:cxn ang="0">
                  <a:pos x="T8" y="T9"/>
                </a:cxn>
              </a:cxnLst>
              <a:rect b="b" l="0" r="r" t="0"/>
              <a:pathLst>
                <a:path h="42" w="211">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82" name="Freeform 279"/>
            <p:cNvSpPr/>
            <p:nvPr/>
          </p:nvSpPr>
          <p:spPr bwMode="auto">
            <a:xfrm>
              <a:off x="6512714" y="2740090"/>
              <a:ext cx="756225" cy="37474"/>
            </a:xfrm>
            <a:custGeom>
              <a:gdLst>
                <a:gd fmla="*/ 11 w 426" name="T0"/>
                <a:gd fmla="*/ 0 h 21" name="T1"/>
                <a:gd fmla="*/ 426 w 426" name="T2"/>
                <a:gd fmla="*/ 0 h 21" name="T3"/>
                <a:gd fmla="*/ 383 w 426" name="T4"/>
                <a:gd fmla="*/ 21 h 21" name="T5"/>
                <a:gd fmla="*/ 0 w 426" name="T6"/>
                <a:gd fmla="*/ 6 h 21" name="T7"/>
                <a:gd fmla="*/ 11 w 426" name="T8"/>
                <a:gd fmla="*/ 0 h 21" name="T9"/>
              </a:gdLst>
              <a:cxnLst>
                <a:cxn ang="0">
                  <a:pos x="T0" y="T1"/>
                </a:cxn>
                <a:cxn ang="0">
                  <a:pos x="T2" y="T3"/>
                </a:cxn>
                <a:cxn ang="0">
                  <a:pos x="T4" y="T5"/>
                </a:cxn>
                <a:cxn ang="0">
                  <a:pos x="T6" y="T7"/>
                </a:cxn>
                <a:cxn ang="0">
                  <a:pos x="T8" y="T9"/>
                </a:cxn>
              </a:cxnLst>
              <a:rect b="b" l="0" r="r" t="0"/>
              <a:pathLst>
                <a:path h="21" w="426">
                  <a:moveTo>
                    <a:pt x="11" y="0"/>
                  </a:moveTo>
                  <a:cubicBezTo>
                    <a:pt x="426" y="0"/>
                    <a:pt x="426" y="0"/>
                    <a:pt x="426" y="0"/>
                  </a:cubicBezTo>
                  <a:cubicBezTo>
                    <a:pt x="426" y="7"/>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83" name="Freeform 280"/>
            <p:cNvSpPr/>
            <p:nvPr/>
          </p:nvSpPr>
          <p:spPr bwMode="auto">
            <a:xfrm>
              <a:off x="6455753" y="2683879"/>
              <a:ext cx="736738" cy="58459"/>
            </a:xfrm>
            <a:custGeom>
              <a:gdLst>
                <a:gd fmla="*/ 32 w 415" name="T0"/>
                <a:gd fmla="*/ 0 h 33" name="T1"/>
                <a:gd fmla="*/ 415 w 415" name="T2"/>
                <a:gd fmla="*/ 15 h 33" name="T3"/>
                <a:gd fmla="*/ 293 w 415" name="T4"/>
                <a:gd fmla="*/ 33 h 33" name="T5"/>
                <a:gd fmla="*/ 0 w 415" name="T6"/>
                <a:gd fmla="*/ 4 h 33" name="T7"/>
                <a:gd fmla="*/ 32 w 415" name="T8"/>
                <a:gd fmla="*/ 0 h 33" name="T9"/>
              </a:gdLst>
              <a:cxnLst>
                <a:cxn ang="0">
                  <a:pos x="T0" y="T1"/>
                </a:cxn>
                <a:cxn ang="0">
                  <a:pos x="T2" y="T3"/>
                </a:cxn>
                <a:cxn ang="0">
                  <a:pos x="T4" y="T5"/>
                </a:cxn>
                <a:cxn ang="0">
                  <a:pos x="T6" y="T7"/>
                </a:cxn>
                <a:cxn ang="0">
                  <a:pos x="T8" y="T9"/>
                </a:cxn>
              </a:cxnLst>
              <a:rect b="b" l="0" r="r" t="0"/>
              <a:pathLst>
                <a:path h="33" w="415">
                  <a:moveTo>
                    <a:pt x="32" y="0"/>
                  </a:moveTo>
                  <a:cubicBezTo>
                    <a:pt x="415" y="15"/>
                    <a:pt x="415" y="15"/>
                    <a:pt x="415" y="15"/>
                  </a:cubicBezTo>
                  <a:cubicBezTo>
                    <a:pt x="387" y="22"/>
                    <a:pt x="345" y="28"/>
                    <a:pt x="293" y="33"/>
                  </a:cubicBezTo>
                  <a:cubicBezTo>
                    <a:pt x="0" y="4"/>
                    <a:pt x="0" y="4"/>
                    <a:pt x="0" y="4"/>
                  </a:cubicBezTo>
                  <a:cubicBezTo>
                    <a:pt x="14" y="3"/>
                    <a:pt x="25" y="2"/>
                    <a:pt x="3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84" name="Freeform 281"/>
            <p:cNvSpPr/>
            <p:nvPr/>
          </p:nvSpPr>
          <p:spPr bwMode="auto">
            <a:xfrm>
              <a:off x="6372561" y="2625420"/>
              <a:ext cx="603331" cy="70451"/>
            </a:xfrm>
            <a:custGeom>
              <a:gdLst>
                <a:gd fmla="*/ 47 w 340" name="T0"/>
                <a:gd fmla="*/ 0 h 40" name="T1"/>
                <a:gd fmla="*/ 340 w 340" name="T2"/>
                <a:gd fmla="*/ 29 h 40" name="T3"/>
                <a:gd fmla="*/ 160 w 340" name="T4"/>
                <a:gd fmla="*/ 40 h 40" name="T5"/>
                <a:gd fmla="*/ 0 w 340" name="T6"/>
                <a:gd fmla="*/ 3 h 40" name="T7"/>
                <a:gd fmla="*/ 47 w 340" name="T8"/>
                <a:gd fmla="*/ 0 h 40" name="T9"/>
              </a:gdLst>
              <a:cxnLst>
                <a:cxn ang="0">
                  <a:pos x="T0" y="T1"/>
                </a:cxn>
                <a:cxn ang="0">
                  <a:pos x="T2" y="T3"/>
                </a:cxn>
                <a:cxn ang="0">
                  <a:pos x="T4" y="T5"/>
                </a:cxn>
                <a:cxn ang="0">
                  <a:pos x="T6" y="T7"/>
                </a:cxn>
                <a:cxn ang="0">
                  <a:pos x="T8" y="T9"/>
                </a:cxn>
              </a:cxnLst>
              <a:rect b="b" l="0" r="r" t="0"/>
              <a:pathLst>
                <a:path h="40" w="340">
                  <a:moveTo>
                    <a:pt x="47" y="0"/>
                  </a:moveTo>
                  <a:cubicBezTo>
                    <a:pt x="340" y="29"/>
                    <a:pt x="340" y="29"/>
                    <a:pt x="340" y="29"/>
                  </a:cubicBezTo>
                  <a:cubicBezTo>
                    <a:pt x="289" y="34"/>
                    <a:pt x="228" y="38"/>
                    <a:pt x="160" y="40"/>
                  </a:cubicBezTo>
                  <a:cubicBezTo>
                    <a:pt x="0" y="3"/>
                    <a:pt x="0" y="3"/>
                    <a:pt x="0" y="3"/>
                  </a:cubicBezTo>
                  <a:cubicBezTo>
                    <a:pt x="18" y="2"/>
                    <a:pt x="34" y="1"/>
                    <a:pt x="4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85" name="Freeform 282"/>
            <p:cNvSpPr/>
            <p:nvPr/>
          </p:nvSpPr>
          <p:spPr bwMode="auto">
            <a:xfrm>
              <a:off x="6271381" y="2563213"/>
              <a:ext cx="385232" cy="74198"/>
            </a:xfrm>
            <a:custGeom>
              <a:gdLst>
                <a:gd fmla="*/ 57 w 217" name="T0"/>
                <a:gd fmla="*/ 0 h 42" name="T1"/>
                <a:gd fmla="*/ 217 w 217" name="T2"/>
                <a:gd fmla="*/ 37 h 42" name="T3"/>
                <a:gd fmla="*/ 0 w 217" name="T4"/>
                <a:gd fmla="*/ 42 h 42" name="T5"/>
                <a:gd fmla="*/ 0 w 217" name="T6"/>
                <a:gd fmla="*/ 1 h 42" name="T7"/>
                <a:gd fmla="*/ 57 w 217" name="T8"/>
                <a:gd fmla="*/ 0 h 42" name="T9"/>
              </a:gdLst>
              <a:cxnLst>
                <a:cxn ang="0">
                  <a:pos x="T0" y="T1"/>
                </a:cxn>
                <a:cxn ang="0">
                  <a:pos x="T2" y="T3"/>
                </a:cxn>
                <a:cxn ang="0">
                  <a:pos x="T4" y="T5"/>
                </a:cxn>
                <a:cxn ang="0">
                  <a:pos x="T6" y="T7"/>
                </a:cxn>
                <a:cxn ang="0">
                  <a:pos x="T8" y="T9"/>
                </a:cxn>
              </a:cxnLst>
              <a:rect b="b" l="0" r="r" t="0"/>
              <a:pathLst>
                <a:path h="42" w="216">
                  <a:moveTo>
                    <a:pt x="57" y="0"/>
                  </a:moveTo>
                  <a:cubicBezTo>
                    <a:pt x="217" y="37"/>
                    <a:pt x="217" y="37"/>
                    <a:pt x="217" y="37"/>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86" name="Freeform 283"/>
            <p:cNvSpPr/>
            <p:nvPr/>
          </p:nvSpPr>
          <p:spPr bwMode="auto">
            <a:xfrm>
              <a:off x="6008314" y="2864503"/>
              <a:ext cx="523886" cy="542623"/>
            </a:xfrm>
            <a:custGeom>
              <a:gdLst>
                <a:gd fmla="*/ 284 w 295" name="T0"/>
                <a:gd fmla="*/ 4 h 306" name="T1"/>
                <a:gd fmla="*/ 253 w 295" name="T2"/>
                <a:gd fmla="*/ 0 h 306" name="T3"/>
                <a:gd fmla="*/ 253 w 295" name="T4"/>
                <a:gd fmla="*/ 38 h 306" name="T5"/>
                <a:gd fmla="*/ 242 w 295" name="T6"/>
                <a:gd fmla="*/ 37 h 306" name="T7"/>
                <a:gd fmla="*/ 232 w 295" name="T8"/>
                <a:gd fmla="*/ 36 h 306" name="T9"/>
                <a:gd fmla="*/ 222 w 295" name="T10"/>
                <a:gd fmla="*/ 35 h 306" name="T11"/>
                <a:gd fmla="*/ 213 w 295" name="T12"/>
                <a:gd fmla="*/ 35 h 306" name="T13"/>
                <a:gd fmla="*/ 205 w 295" name="T14"/>
                <a:gd fmla="*/ 35 h 306" name="T15"/>
                <a:gd fmla="*/ 205 w 295" name="T16"/>
                <a:gd fmla="*/ 72 h 306" name="T17"/>
                <a:gd fmla="*/ 203 w 295" name="T18"/>
                <a:gd fmla="*/ 72 h 306" name="T19"/>
                <a:gd fmla="*/ 194 w 295" name="T20"/>
                <a:gd fmla="*/ 72 h 306" name="T21"/>
                <a:gd fmla="*/ 185 w 295" name="T22"/>
                <a:gd fmla="*/ 72 h 306" name="T23"/>
                <a:gd fmla="*/ 176 w 295" name="T24"/>
                <a:gd fmla="*/ 71 h 306" name="T25"/>
                <a:gd fmla="*/ 166 w 295" name="T26"/>
                <a:gd fmla="*/ 71 h 306" name="T27"/>
                <a:gd fmla="*/ 156 w 295" name="T28"/>
                <a:gd fmla="*/ 71 h 306" name="T29"/>
                <a:gd fmla="*/ 149 w 295" name="T30"/>
                <a:gd fmla="*/ 71 h 306" name="T31"/>
                <a:gd fmla="*/ 149 w 295" name="T32"/>
                <a:gd fmla="*/ 109 h 306" name="T33"/>
                <a:gd fmla="*/ 146 w 295" name="T34"/>
                <a:gd fmla="*/ 109 h 306" name="T35"/>
                <a:gd fmla="*/ 135 w 295" name="T36"/>
                <a:gd fmla="*/ 109 h 306" name="T37"/>
                <a:gd fmla="*/ 122 w 295" name="T38"/>
                <a:gd fmla="*/ 109 h 306" name="T39"/>
                <a:gd fmla="*/ 106 w 295" name="T40"/>
                <a:gd fmla="*/ 110 h 306" name="T41"/>
                <a:gd fmla="*/ 92 w 295" name="T42"/>
                <a:gd fmla="*/ 110 h 306" name="T43"/>
                <a:gd fmla="*/ 92 w 295" name="T44"/>
                <a:gd fmla="*/ 148 h 306" name="T45"/>
                <a:gd fmla="*/ 54 w 295" name="T46"/>
                <a:gd fmla="*/ 150 h 306" name="T47"/>
                <a:gd fmla="*/ 45 w 295" name="T48"/>
                <a:gd fmla="*/ 151 h 306" name="T49"/>
                <a:gd fmla="*/ 45 w 295" name="T50"/>
                <a:gd fmla="*/ 188 h 306" name="T51"/>
                <a:gd fmla="*/ 40 w 295" name="T52"/>
                <a:gd fmla="*/ 188 h 306" name="T53"/>
                <a:gd fmla="*/ 31 w 295" name="T54"/>
                <a:gd fmla="*/ 190 h 306" name="T55"/>
                <a:gd fmla="*/ 24 w 295" name="T56"/>
                <a:gd fmla="*/ 191 h 306" name="T57"/>
                <a:gd fmla="*/ 19 w 295" name="T58"/>
                <a:gd fmla="*/ 192 h 306" name="T59"/>
                <a:gd fmla="*/ 14 w 295" name="T60"/>
                <a:gd fmla="*/ 192 h 306" name="T61"/>
                <a:gd fmla="*/ 13 w 295" name="T62"/>
                <a:gd fmla="*/ 193 h 306" name="T63"/>
                <a:gd fmla="*/ 13 w 295" name="T64"/>
                <a:gd fmla="*/ 231 h 306" name="T65"/>
                <a:gd fmla="*/ 13 w 295" name="T66"/>
                <a:gd fmla="*/ 231 h 306" name="T67"/>
                <a:gd fmla="*/ 11 w 295" name="T68"/>
                <a:gd fmla="*/ 231 h 306" name="T69"/>
                <a:gd fmla="*/ 8 w 295" name="T70"/>
                <a:gd fmla="*/ 232 h 306" name="T71"/>
                <a:gd fmla="*/ 5 w 295" name="T72"/>
                <a:gd fmla="*/ 233 h 306" name="T73"/>
                <a:gd fmla="*/ 4 w 295" name="T74"/>
                <a:gd fmla="*/ 234 h 306" name="T75"/>
                <a:gd fmla="*/ 2 w 295" name="T76"/>
                <a:gd fmla="*/ 235 h 306" name="T77"/>
                <a:gd fmla="*/ 2 w 295" name="T78"/>
                <a:gd fmla="*/ 236 h 306" name="T79"/>
                <a:gd fmla="*/ 2 w 295" name="T80"/>
                <a:gd fmla="*/ 274 h 306" name="T81"/>
                <a:gd fmla="*/ 13 w 295" name="T82"/>
                <a:gd fmla="*/ 306 h 306" name="T83"/>
                <a:gd fmla="*/ 127 w 295" name="T84"/>
                <a:gd fmla="*/ 176 h 306" name="T85"/>
                <a:gd fmla="*/ 127 w 295" name="T86"/>
                <a:gd fmla="*/ 176 h 306" name="T87"/>
                <a:gd fmla="*/ 284 w 295" name="T88"/>
                <a:gd fmla="*/ 4 h 30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06" w="295">
                  <a:moveTo>
                    <a:pt x="284" y="4"/>
                  </a:moveTo>
                  <a:cubicBezTo>
                    <a:pt x="276" y="3"/>
                    <a:pt x="266" y="1"/>
                    <a:pt x="253" y="0"/>
                  </a:cubicBezTo>
                  <a:cubicBezTo>
                    <a:pt x="253" y="38"/>
                    <a:pt x="253" y="38"/>
                    <a:pt x="253" y="38"/>
                  </a:cubicBezTo>
                  <a:cubicBezTo>
                    <a:pt x="250" y="37"/>
                    <a:pt x="246" y="37"/>
                    <a:pt x="242" y="37"/>
                  </a:cubicBezTo>
                  <a:cubicBezTo>
                    <a:pt x="239" y="36"/>
                    <a:pt x="235" y="36"/>
                    <a:pt x="232" y="36"/>
                  </a:cubicBezTo>
                  <a:cubicBezTo>
                    <a:pt x="228" y="36"/>
                    <a:pt x="225" y="36"/>
                    <a:pt x="222" y="35"/>
                  </a:cubicBezTo>
                  <a:cubicBezTo>
                    <a:pt x="219" y="35"/>
                    <a:pt x="216" y="35"/>
                    <a:pt x="213" y="35"/>
                  </a:cubicBezTo>
                  <a:cubicBezTo>
                    <a:pt x="210" y="35"/>
                    <a:pt x="208" y="35"/>
                    <a:pt x="205" y="35"/>
                  </a:cubicBezTo>
                  <a:cubicBezTo>
                    <a:pt x="205" y="72"/>
                    <a:pt x="205" y="72"/>
                    <a:pt x="205" y="72"/>
                  </a:cubicBezTo>
                  <a:cubicBezTo>
                    <a:pt x="204" y="72"/>
                    <a:pt x="204" y="72"/>
                    <a:pt x="203" y="72"/>
                  </a:cubicBezTo>
                  <a:cubicBezTo>
                    <a:pt x="200" y="72"/>
                    <a:pt x="197" y="72"/>
                    <a:pt x="194" y="72"/>
                  </a:cubicBezTo>
                  <a:cubicBezTo>
                    <a:pt x="191" y="72"/>
                    <a:pt x="188" y="72"/>
                    <a:pt x="185" y="72"/>
                  </a:cubicBezTo>
                  <a:cubicBezTo>
                    <a:pt x="182" y="72"/>
                    <a:pt x="179" y="71"/>
                    <a:pt x="176" y="71"/>
                  </a:cubicBezTo>
                  <a:cubicBezTo>
                    <a:pt x="173" y="71"/>
                    <a:pt x="169" y="71"/>
                    <a:pt x="166" y="71"/>
                  </a:cubicBezTo>
                  <a:cubicBezTo>
                    <a:pt x="163" y="71"/>
                    <a:pt x="160" y="71"/>
                    <a:pt x="156" y="71"/>
                  </a:cubicBezTo>
                  <a:cubicBezTo>
                    <a:pt x="154" y="71"/>
                    <a:pt x="152" y="71"/>
                    <a:pt x="149" y="71"/>
                  </a:cubicBezTo>
                  <a:cubicBezTo>
                    <a:pt x="149" y="109"/>
                    <a:pt x="149" y="109"/>
                    <a:pt x="149" y="109"/>
                  </a:cubicBezTo>
                  <a:cubicBezTo>
                    <a:pt x="148" y="109"/>
                    <a:pt x="147" y="109"/>
                    <a:pt x="146" y="109"/>
                  </a:cubicBezTo>
                  <a:cubicBezTo>
                    <a:pt x="142" y="109"/>
                    <a:pt x="139" y="109"/>
                    <a:pt x="135" y="109"/>
                  </a:cubicBezTo>
                  <a:cubicBezTo>
                    <a:pt x="131" y="109"/>
                    <a:pt x="126" y="109"/>
                    <a:pt x="122" y="109"/>
                  </a:cubicBezTo>
                  <a:cubicBezTo>
                    <a:pt x="117" y="109"/>
                    <a:pt x="111" y="109"/>
                    <a:pt x="106" y="110"/>
                  </a:cubicBezTo>
                  <a:cubicBezTo>
                    <a:pt x="101" y="110"/>
                    <a:pt x="97" y="110"/>
                    <a:pt x="92" y="110"/>
                  </a:cubicBezTo>
                  <a:cubicBezTo>
                    <a:pt x="92" y="148"/>
                    <a:pt x="92" y="148"/>
                    <a:pt x="92" y="148"/>
                  </a:cubicBezTo>
                  <a:cubicBezTo>
                    <a:pt x="78" y="148"/>
                    <a:pt x="66" y="149"/>
                    <a:pt x="54" y="150"/>
                  </a:cubicBezTo>
                  <a:cubicBezTo>
                    <a:pt x="51" y="150"/>
                    <a:pt x="48" y="151"/>
                    <a:pt x="45" y="151"/>
                  </a:cubicBezTo>
                  <a:cubicBezTo>
                    <a:pt x="45" y="188"/>
                    <a:pt x="45" y="188"/>
                    <a:pt x="45" y="188"/>
                  </a:cubicBezTo>
                  <a:cubicBezTo>
                    <a:pt x="43" y="188"/>
                    <a:pt x="42" y="188"/>
                    <a:pt x="40" y="188"/>
                  </a:cubicBezTo>
                  <a:cubicBezTo>
                    <a:pt x="37" y="189"/>
                    <a:pt x="34" y="189"/>
                    <a:pt x="31" y="190"/>
                  </a:cubicBezTo>
                  <a:cubicBezTo>
                    <a:pt x="29" y="190"/>
                    <a:pt x="26" y="190"/>
                    <a:pt x="24" y="191"/>
                  </a:cubicBezTo>
                  <a:cubicBezTo>
                    <a:pt x="22" y="191"/>
                    <a:pt x="20" y="191"/>
                    <a:pt x="19" y="192"/>
                  </a:cubicBezTo>
                  <a:cubicBezTo>
                    <a:pt x="17" y="192"/>
                    <a:pt x="16" y="192"/>
                    <a:pt x="14" y="192"/>
                  </a:cubicBezTo>
                  <a:cubicBezTo>
                    <a:pt x="14" y="193"/>
                    <a:pt x="13" y="193"/>
                    <a:pt x="13" y="193"/>
                  </a:cubicBezTo>
                  <a:cubicBezTo>
                    <a:pt x="13" y="231"/>
                    <a:pt x="13" y="231"/>
                    <a:pt x="13" y="231"/>
                  </a:cubicBezTo>
                  <a:cubicBezTo>
                    <a:pt x="13" y="231"/>
                    <a:pt x="13" y="231"/>
                    <a:pt x="13" y="231"/>
                  </a:cubicBezTo>
                  <a:cubicBezTo>
                    <a:pt x="12" y="231"/>
                    <a:pt x="11" y="231"/>
                    <a:pt x="11" y="231"/>
                  </a:cubicBezTo>
                  <a:cubicBezTo>
                    <a:pt x="10" y="232"/>
                    <a:pt x="9" y="232"/>
                    <a:pt x="8" y="232"/>
                  </a:cubicBezTo>
                  <a:cubicBezTo>
                    <a:pt x="7" y="233"/>
                    <a:pt x="6" y="233"/>
                    <a:pt x="5" y="233"/>
                  </a:cubicBezTo>
                  <a:cubicBezTo>
                    <a:pt x="5" y="234"/>
                    <a:pt x="4" y="234"/>
                    <a:pt x="4" y="234"/>
                  </a:cubicBezTo>
                  <a:cubicBezTo>
                    <a:pt x="3" y="234"/>
                    <a:pt x="3" y="235"/>
                    <a:pt x="2" y="235"/>
                  </a:cubicBezTo>
                  <a:cubicBezTo>
                    <a:pt x="2" y="236"/>
                    <a:pt x="2" y="236"/>
                    <a:pt x="2" y="236"/>
                  </a:cubicBezTo>
                  <a:cubicBezTo>
                    <a:pt x="2" y="274"/>
                    <a:pt x="2" y="274"/>
                    <a:pt x="2" y="274"/>
                  </a:cubicBezTo>
                  <a:cubicBezTo>
                    <a:pt x="13" y="306"/>
                    <a:pt x="13" y="306"/>
                    <a:pt x="13" y="306"/>
                  </a:cubicBezTo>
                  <a:cubicBezTo>
                    <a:pt x="13" y="306"/>
                    <a:pt x="0" y="233"/>
                    <a:pt x="127" y="176"/>
                  </a:cubicBezTo>
                  <a:cubicBezTo>
                    <a:pt x="127" y="176"/>
                    <a:pt x="127" y="176"/>
                    <a:pt x="127" y="176"/>
                  </a:cubicBezTo>
                  <a:cubicBezTo>
                    <a:pt x="263" y="92"/>
                    <a:pt x="295" y="39"/>
                    <a:pt x="284" y="4"/>
                  </a:cubicBezTo>
                  <a:close/>
                </a:path>
              </a:pathLst>
            </a:custGeom>
            <a:gradFill>
              <a:gsLst>
                <a:gs pos="100000">
                  <a:schemeClr val="bg1"/>
                </a:gs>
                <a:gs pos="0">
                  <a:schemeClr val="bg1">
                    <a:lumMod val="95000"/>
                  </a:schemeClr>
                </a:gs>
              </a:gsLst>
              <a:lin ang="2700000" scaled="1"/>
            </a:gradFill>
            <a:ln w="19050">
              <a:noFill/>
            </a:ln>
            <a:effectLst>
              <a:outerShdw algn="t" blurRad="139700" dir="5400000" dist="381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87" name="Freeform 284"/>
            <p:cNvSpPr/>
            <p:nvPr/>
          </p:nvSpPr>
          <p:spPr bwMode="auto">
            <a:xfrm>
              <a:off x="5276822" y="2272415"/>
              <a:ext cx="756225" cy="37474"/>
            </a:xfrm>
            <a:custGeom>
              <a:gdLst>
                <a:gd fmla="*/ 414 w 426" name="T0"/>
                <a:gd fmla="*/ 0 h 21" name="T1"/>
                <a:gd fmla="*/ 426 w 426" name="T2"/>
                <a:gd fmla="*/ 6 h 21" name="T3"/>
                <a:gd fmla="*/ 44 w 426" name="T4"/>
                <a:gd fmla="*/ 21 h 21" name="T5"/>
                <a:gd fmla="*/ 0 w 426" name="T6"/>
                <a:gd fmla="*/ 0 h 21" name="T7"/>
                <a:gd fmla="*/ 414 w 426" name="T8"/>
                <a:gd fmla="*/ 0 h 21" name="T9"/>
              </a:gdLst>
              <a:cxnLst>
                <a:cxn ang="0">
                  <a:pos x="T0" y="T1"/>
                </a:cxn>
                <a:cxn ang="0">
                  <a:pos x="T2" y="T3"/>
                </a:cxn>
                <a:cxn ang="0">
                  <a:pos x="T4" y="T5"/>
                </a:cxn>
                <a:cxn ang="0">
                  <a:pos x="T6" y="T7"/>
                </a:cxn>
                <a:cxn ang="0">
                  <a:pos x="T8" y="T9"/>
                </a:cxn>
              </a:cxnLst>
              <a:rect b="b" l="0" r="r" t="0"/>
              <a:pathLst>
                <a:path h="21" w="426">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88" name="Freeform 285"/>
            <p:cNvSpPr/>
            <p:nvPr/>
          </p:nvSpPr>
          <p:spPr bwMode="auto">
            <a:xfrm>
              <a:off x="5354768" y="2281409"/>
              <a:ext cx="678279" cy="95933"/>
            </a:xfrm>
            <a:custGeom>
              <a:gdLst>
                <a:gd fmla="*/ 905 w 905" name="T0"/>
                <a:gd fmla="*/ 90 h 128" name="T1"/>
                <a:gd fmla="*/ 0 w 905" name="T2"/>
                <a:gd fmla="*/ 128 h 128" name="T3"/>
                <a:gd fmla="*/ 0 w 905" name="T4"/>
                <a:gd fmla="*/ 38 h 128" name="T5"/>
                <a:gd fmla="*/ 905 w 905" name="T6"/>
                <a:gd fmla="*/ 0 h 128" name="T7"/>
                <a:gd fmla="*/ 905 w 905" name="T8"/>
                <a:gd fmla="*/ 90 h 128" name="T9"/>
              </a:gdLst>
              <a:cxnLst>
                <a:cxn ang="0">
                  <a:pos x="T0" y="T1"/>
                </a:cxn>
                <a:cxn ang="0">
                  <a:pos x="T2" y="T3"/>
                </a:cxn>
                <a:cxn ang="0">
                  <a:pos x="T4" y="T5"/>
                </a:cxn>
                <a:cxn ang="0">
                  <a:pos x="T6" y="T7"/>
                </a:cxn>
                <a:cxn ang="0">
                  <a:pos x="T8" y="T9"/>
                </a:cxn>
              </a:cxnLst>
              <a:rect b="b" l="0" r="r" t="0"/>
              <a:pathLst>
                <a:path h="128" w="905">
                  <a:moveTo>
                    <a:pt x="905" y="90"/>
                  </a:moveTo>
                  <a:lnTo>
                    <a:pt x="0" y="128"/>
                  </a:lnTo>
                  <a:lnTo>
                    <a:pt x="0" y="38"/>
                  </a:lnTo>
                  <a:lnTo>
                    <a:pt x="905" y="0"/>
                  </a:lnTo>
                  <a:lnTo>
                    <a:pt x="905" y="90"/>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89" name="Freeform 286"/>
            <p:cNvSpPr/>
            <p:nvPr/>
          </p:nvSpPr>
          <p:spPr bwMode="auto">
            <a:xfrm>
              <a:off x="5276822" y="3350166"/>
              <a:ext cx="756225" cy="37474"/>
            </a:xfrm>
            <a:custGeom>
              <a:gdLst>
                <a:gd fmla="*/ 414 w 426" name="T0"/>
                <a:gd fmla="*/ 0 h 21" name="T1"/>
                <a:gd fmla="*/ 426 w 426" name="T2"/>
                <a:gd fmla="*/ 6 h 21" name="T3"/>
                <a:gd fmla="*/ 44 w 426" name="T4"/>
                <a:gd fmla="*/ 21 h 21" name="T5"/>
                <a:gd fmla="*/ 0 w 426" name="T6"/>
                <a:gd fmla="*/ 0 h 21" name="T7"/>
                <a:gd fmla="*/ 414 w 426" name="T8"/>
                <a:gd fmla="*/ 0 h 21" name="T9"/>
              </a:gdLst>
              <a:cxnLst>
                <a:cxn ang="0">
                  <a:pos x="T0" y="T1"/>
                </a:cxn>
                <a:cxn ang="0">
                  <a:pos x="T2" y="T3"/>
                </a:cxn>
                <a:cxn ang="0">
                  <a:pos x="T4" y="T5"/>
                </a:cxn>
                <a:cxn ang="0">
                  <a:pos x="T6" y="T7"/>
                </a:cxn>
                <a:cxn ang="0">
                  <a:pos x="T8" y="T9"/>
                </a:cxn>
              </a:cxnLst>
              <a:rect b="b" l="0" r="r" t="0"/>
              <a:pathLst>
                <a:path h="21" w="426">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90" name="Freeform 287"/>
            <p:cNvSpPr/>
            <p:nvPr/>
          </p:nvSpPr>
          <p:spPr bwMode="auto">
            <a:xfrm>
              <a:off x="5354768" y="3358998"/>
              <a:ext cx="678279" cy="93685"/>
            </a:xfrm>
            <a:custGeom>
              <a:gdLst>
                <a:gd fmla="*/ 905 w 905" name="T0"/>
                <a:gd fmla="*/ 88 h 125" name="T1"/>
                <a:gd fmla="*/ 0 w 905" name="T2"/>
                <a:gd fmla="*/ 125 h 125" name="T3"/>
                <a:gd fmla="*/ 0 w 905" name="T4"/>
                <a:gd fmla="*/ 36 h 125" name="T5"/>
                <a:gd fmla="*/ 905 w 905" name="T6"/>
                <a:gd fmla="*/ 0 h 125" name="T7"/>
                <a:gd fmla="*/ 905 w 905" name="T8"/>
                <a:gd fmla="*/ 88 h 125" name="T9"/>
              </a:gdLst>
              <a:cxnLst>
                <a:cxn ang="0">
                  <a:pos x="T0" y="T1"/>
                </a:cxn>
                <a:cxn ang="0">
                  <a:pos x="T2" y="T3"/>
                </a:cxn>
                <a:cxn ang="0">
                  <a:pos x="T4" y="T5"/>
                </a:cxn>
                <a:cxn ang="0">
                  <a:pos x="T6" y="T7"/>
                </a:cxn>
                <a:cxn ang="0">
                  <a:pos x="T8" y="T9"/>
                </a:cxn>
              </a:cxnLst>
              <a:rect b="b" l="0" r="r" t="0"/>
              <a:pathLst>
                <a:path h="125" w="905">
                  <a:moveTo>
                    <a:pt x="905" y="88"/>
                  </a:moveTo>
                  <a:lnTo>
                    <a:pt x="0" y="125"/>
                  </a:lnTo>
                  <a:lnTo>
                    <a:pt x="0" y="36"/>
                  </a:lnTo>
                  <a:lnTo>
                    <a:pt x="905" y="0"/>
                  </a:lnTo>
                  <a:lnTo>
                    <a:pt x="905" y="88"/>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91" name="Freeform 288"/>
            <p:cNvSpPr/>
            <p:nvPr/>
          </p:nvSpPr>
          <p:spPr bwMode="auto">
            <a:xfrm>
              <a:off x="5276822" y="3339445"/>
              <a:ext cx="2022845" cy="706759"/>
            </a:xfrm>
            <a:custGeom>
              <a:gdLst>
                <a:gd fmla="*/ 1122 w 1139" name="T0"/>
                <a:gd fmla="*/ 399 h 399" name="T1"/>
                <a:gd fmla="*/ 1122 w 1139" name="T2"/>
                <a:gd fmla="*/ 265 h 399" name="T3"/>
                <a:gd fmla="*/ 1122 w 1139" name="T4"/>
                <a:gd fmla="*/ 265 h 399" name="T5"/>
                <a:gd fmla="*/ 1119 w 1139" name="T6"/>
                <a:gd fmla="*/ 269 h 399" name="T7"/>
                <a:gd fmla="*/ 1115 w 1139" name="T8"/>
                <a:gd fmla="*/ 273 h 399" name="T9"/>
                <a:gd fmla="*/ 1108 w 1139" name="T10"/>
                <a:gd fmla="*/ 276 h 399" name="T11"/>
                <a:gd fmla="*/ 1099 w 1139" name="T12"/>
                <a:gd fmla="*/ 280 h 399" name="T13"/>
                <a:gd fmla="*/ 1088 w 1139" name="T14"/>
                <a:gd fmla="*/ 283 h 399" name="T15"/>
                <a:gd fmla="*/ 1079 w 1139" name="T16"/>
                <a:gd fmla="*/ 285 h 399" name="T17"/>
                <a:gd fmla="*/ 1079 w 1139" name="T18"/>
                <a:gd fmla="*/ 248 h 399" name="T19"/>
                <a:gd fmla="*/ 1075 w 1139" name="T20"/>
                <a:gd fmla="*/ 249 h 399" name="T21"/>
                <a:gd fmla="*/ 1058 w 1139" name="T22"/>
                <a:gd fmla="*/ 252 h 399" name="T23"/>
                <a:gd fmla="*/ 1037 w 1139" name="T24"/>
                <a:gd fmla="*/ 256 h 399" name="T25"/>
                <a:gd fmla="*/ 1011 w 1139" name="T26"/>
                <a:gd fmla="*/ 259 h 399" name="T27"/>
                <a:gd fmla="*/ 976 w 1139" name="T28"/>
                <a:gd fmla="*/ 264 h 399" name="T29"/>
                <a:gd fmla="*/ 957 w 1139" name="T30"/>
                <a:gd fmla="*/ 266 h 399" name="T31"/>
                <a:gd fmla="*/ 957 w 1139" name="T32"/>
                <a:gd fmla="*/ 228 h 399" name="T33"/>
                <a:gd fmla="*/ 921 w 1139" name="T34"/>
                <a:gd fmla="*/ 231 h 399" name="T35"/>
                <a:gd fmla="*/ 778 w 1139" name="T36"/>
                <a:gd fmla="*/ 240 h 399" name="T37"/>
                <a:gd fmla="*/ 777 w 1139" name="T38"/>
                <a:gd fmla="*/ 240 h 399" name="T39"/>
                <a:gd fmla="*/ 777 w 1139" name="T40"/>
                <a:gd fmla="*/ 202 h 399" name="T41"/>
                <a:gd fmla="*/ 725 w 1139" name="T42"/>
                <a:gd fmla="*/ 204 h 399" name="T43"/>
                <a:gd fmla="*/ 662 w 1139" name="T44"/>
                <a:gd fmla="*/ 205 h 399" name="T45"/>
                <a:gd fmla="*/ 615 w 1139" name="T46"/>
                <a:gd fmla="*/ 206 h 399" name="T47"/>
                <a:gd fmla="*/ 573 w 1139" name="T48"/>
                <a:gd fmla="*/ 206 h 399" name="T49"/>
                <a:gd fmla="*/ 560 w 1139" name="T50"/>
                <a:gd fmla="*/ 206 h 399" name="T51"/>
                <a:gd fmla="*/ 560 w 1139" name="T52"/>
                <a:gd fmla="*/ 168 h 399" name="T53"/>
                <a:gd fmla="*/ 533 w 1139" name="T54"/>
                <a:gd fmla="*/ 168 h 399" name="T55"/>
                <a:gd fmla="*/ 495 w 1139" name="T56"/>
                <a:gd fmla="*/ 168 h 399" name="T57"/>
                <a:gd fmla="*/ 459 w 1139" name="T58"/>
                <a:gd fmla="*/ 168 h 399" name="T59"/>
                <a:gd fmla="*/ 424 w 1139" name="T60"/>
                <a:gd fmla="*/ 167 h 399" name="T61"/>
                <a:gd fmla="*/ 390 w 1139" name="T62"/>
                <a:gd fmla="*/ 166 h 399" name="T63"/>
                <a:gd fmla="*/ 355 w 1139" name="T64"/>
                <a:gd fmla="*/ 165 h 399" name="T65"/>
                <a:gd fmla="*/ 348 w 1139" name="T66"/>
                <a:gd fmla="*/ 164 h 399" name="T67"/>
                <a:gd fmla="*/ 348 w 1139" name="T68"/>
                <a:gd fmla="*/ 127 h 399" name="T69"/>
                <a:gd fmla="*/ 320 w 1139" name="T70"/>
                <a:gd fmla="*/ 125 h 399" name="T71"/>
                <a:gd fmla="*/ 284 w 1139" name="T72"/>
                <a:gd fmla="*/ 124 h 399" name="T73"/>
                <a:gd fmla="*/ 247 w 1139" name="T74"/>
                <a:gd fmla="*/ 121 h 399" name="T75"/>
                <a:gd fmla="*/ 207 w 1139" name="T76"/>
                <a:gd fmla="*/ 118 h 399" name="T77"/>
                <a:gd fmla="*/ 163 w 1139" name="T78"/>
                <a:gd fmla="*/ 115 h 399" name="T79"/>
                <a:gd fmla="*/ 163 w 1139" name="T80"/>
                <a:gd fmla="*/ 77 h 399" name="T81"/>
                <a:gd fmla="*/ 44 w 1139" name="T82"/>
                <a:gd fmla="*/ 59 h 399" name="T83"/>
                <a:gd fmla="*/ 44 w 1139" name="T84"/>
                <a:gd fmla="*/ 22 h 399" name="T85"/>
                <a:gd fmla="*/ 0 w 1139" name="T86"/>
                <a:gd fmla="*/ 0 h 399" name="T87"/>
                <a:gd fmla="*/ 0 w 1139" name="T88"/>
                <a:gd fmla="*/ 99 h 399" name="T89"/>
                <a:gd fmla="*/ 726 w 1139" name="T90"/>
                <a:gd fmla="*/ 333 h 399" name="T91"/>
                <a:gd fmla="*/ 1122 w 1139" name="T92"/>
                <a:gd fmla="*/ 399 h 39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99" w="1139">
                  <a:moveTo>
                    <a:pt x="1122" y="399"/>
                  </a:moveTo>
                  <a:cubicBezTo>
                    <a:pt x="1122" y="265"/>
                    <a:pt x="1122" y="265"/>
                    <a:pt x="1122" y="265"/>
                  </a:cubicBezTo>
                  <a:cubicBezTo>
                    <a:pt x="1122" y="265"/>
                    <a:pt x="1122" y="265"/>
                    <a:pt x="1122" y="265"/>
                  </a:cubicBezTo>
                  <a:cubicBezTo>
                    <a:pt x="1122" y="266"/>
                    <a:pt x="1120" y="268"/>
                    <a:pt x="1119" y="269"/>
                  </a:cubicBezTo>
                  <a:cubicBezTo>
                    <a:pt x="1118" y="270"/>
                    <a:pt x="1117" y="272"/>
                    <a:pt x="1115" y="273"/>
                  </a:cubicBezTo>
                  <a:cubicBezTo>
                    <a:pt x="1113" y="274"/>
                    <a:pt x="1111" y="275"/>
                    <a:pt x="1108" y="276"/>
                  </a:cubicBezTo>
                  <a:cubicBezTo>
                    <a:pt x="1106" y="277"/>
                    <a:pt x="1103" y="279"/>
                    <a:pt x="1099" y="280"/>
                  </a:cubicBezTo>
                  <a:cubicBezTo>
                    <a:pt x="1096" y="281"/>
                    <a:pt x="1092" y="282"/>
                    <a:pt x="1088" y="283"/>
                  </a:cubicBezTo>
                  <a:cubicBezTo>
                    <a:pt x="1085" y="284"/>
                    <a:pt x="1083" y="285"/>
                    <a:pt x="1079" y="285"/>
                  </a:cubicBezTo>
                  <a:cubicBezTo>
                    <a:pt x="1079" y="248"/>
                    <a:pt x="1079" y="248"/>
                    <a:pt x="1079" y="248"/>
                  </a:cubicBezTo>
                  <a:cubicBezTo>
                    <a:pt x="1078" y="248"/>
                    <a:pt x="1076" y="248"/>
                    <a:pt x="1075" y="249"/>
                  </a:cubicBezTo>
                  <a:cubicBezTo>
                    <a:pt x="1069" y="250"/>
                    <a:pt x="1064" y="251"/>
                    <a:pt x="1058" y="252"/>
                  </a:cubicBezTo>
                  <a:cubicBezTo>
                    <a:pt x="1051" y="253"/>
                    <a:pt x="1044" y="255"/>
                    <a:pt x="1037" y="256"/>
                  </a:cubicBezTo>
                  <a:cubicBezTo>
                    <a:pt x="1029" y="257"/>
                    <a:pt x="1020" y="258"/>
                    <a:pt x="1011" y="259"/>
                  </a:cubicBezTo>
                  <a:cubicBezTo>
                    <a:pt x="1000" y="261"/>
                    <a:pt x="988" y="262"/>
                    <a:pt x="976" y="264"/>
                  </a:cubicBezTo>
                  <a:cubicBezTo>
                    <a:pt x="970" y="264"/>
                    <a:pt x="963" y="265"/>
                    <a:pt x="957" y="266"/>
                  </a:cubicBezTo>
                  <a:cubicBezTo>
                    <a:pt x="957" y="228"/>
                    <a:pt x="957" y="228"/>
                    <a:pt x="957" y="228"/>
                  </a:cubicBezTo>
                  <a:cubicBezTo>
                    <a:pt x="945" y="229"/>
                    <a:pt x="934" y="230"/>
                    <a:pt x="921" y="231"/>
                  </a:cubicBezTo>
                  <a:cubicBezTo>
                    <a:pt x="879" y="235"/>
                    <a:pt x="830" y="238"/>
                    <a:pt x="778" y="240"/>
                  </a:cubicBezTo>
                  <a:cubicBezTo>
                    <a:pt x="777" y="240"/>
                    <a:pt x="777" y="240"/>
                    <a:pt x="777" y="240"/>
                  </a:cubicBezTo>
                  <a:cubicBezTo>
                    <a:pt x="777" y="202"/>
                    <a:pt x="777" y="202"/>
                    <a:pt x="777" y="202"/>
                  </a:cubicBezTo>
                  <a:cubicBezTo>
                    <a:pt x="760" y="203"/>
                    <a:pt x="743" y="203"/>
                    <a:pt x="725" y="204"/>
                  </a:cubicBezTo>
                  <a:cubicBezTo>
                    <a:pt x="705" y="204"/>
                    <a:pt x="684" y="205"/>
                    <a:pt x="662" y="205"/>
                  </a:cubicBezTo>
                  <a:cubicBezTo>
                    <a:pt x="647" y="206"/>
                    <a:pt x="631" y="206"/>
                    <a:pt x="615" y="206"/>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8"/>
                    <a:pt x="459" y="168"/>
                  </a:cubicBezTo>
                  <a:cubicBezTo>
                    <a:pt x="448" y="167"/>
                    <a:pt x="436" y="167"/>
                    <a:pt x="424" y="167"/>
                  </a:cubicBezTo>
                  <a:cubicBezTo>
                    <a:pt x="413" y="167"/>
                    <a:pt x="401" y="166"/>
                    <a:pt x="390" y="166"/>
                  </a:cubicBezTo>
                  <a:cubicBezTo>
                    <a:pt x="378" y="165"/>
                    <a:pt x="366" y="165"/>
                    <a:pt x="355" y="165"/>
                  </a:cubicBezTo>
                  <a:cubicBezTo>
                    <a:pt x="353" y="165"/>
                    <a:pt x="350" y="164"/>
                    <a:pt x="348" y="164"/>
                  </a:cubicBezTo>
                  <a:cubicBezTo>
                    <a:pt x="348" y="127"/>
                    <a:pt x="348" y="127"/>
                    <a:pt x="348" y="127"/>
                  </a:cubicBezTo>
                  <a:cubicBezTo>
                    <a:pt x="338" y="126"/>
                    <a:pt x="329" y="126"/>
                    <a:pt x="320" y="125"/>
                  </a:cubicBezTo>
                  <a:cubicBezTo>
                    <a:pt x="308" y="125"/>
                    <a:pt x="296" y="124"/>
                    <a:pt x="284" y="124"/>
                  </a:cubicBezTo>
                  <a:cubicBezTo>
                    <a:pt x="272" y="123"/>
                    <a:pt x="259" y="122"/>
                    <a:pt x="247" y="121"/>
                  </a:cubicBezTo>
                  <a:cubicBezTo>
                    <a:pt x="234" y="120"/>
                    <a:pt x="220" y="119"/>
                    <a:pt x="207" y="118"/>
                  </a:cubicBezTo>
                  <a:cubicBezTo>
                    <a:pt x="192" y="117"/>
                    <a:pt x="177" y="116"/>
                    <a:pt x="163" y="115"/>
                  </a:cubicBezTo>
                  <a:cubicBezTo>
                    <a:pt x="163" y="77"/>
                    <a:pt x="163" y="77"/>
                    <a:pt x="163" y="77"/>
                  </a:cubicBezTo>
                  <a:cubicBezTo>
                    <a:pt x="113" y="72"/>
                    <a:pt x="72" y="66"/>
                    <a:pt x="44" y="59"/>
                  </a:cubicBezTo>
                  <a:cubicBezTo>
                    <a:pt x="44" y="22"/>
                    <a:pt x="44" y="22"/>
                    <a:pt x="44" y="22"/>
                  </a:cubicBezTo>
                  <a:cubicBezTo>
                    <a:pt x="16" y="15"/>
                    <a:pt x="0" y="8"/>
                    <a:pt x="0" y="0"/>
                  </a:cubicBezTo>
                  <a:cubicBezTo>
                    <a:pt x="0" y="99"/>
                    <a:pt x="0" y="99"/>
                    <a:pt x="0" y="99"/>
                  </a:cubicBezTo>
                  <a:cubicBezTo>
                    <a:pt x="0" y="229"/>
                    <a:pt x="328" y="293"/>
                    <a:pt x="726" y="333"/>
                  </a:cubicBezTo>
                  <a:cubicBezTo>
                    <a:pt x="1139" y="375"/>
                    <a:pt x="1117" y="385"/>
                    <a:pt x="1122" y="399"/>
                  </a:cubicBezTo>
                  <a:close/>
                </a:path>
              </a:pathLst>
            </a:custGeom>
            <a:solidFill>
              <a:schemeClr val="accent1"/>
            </a:solidFill>
            <a:ln w="19050">
              <a:noFill/>
            </a:ln>
            <a:effectLst>
              <a:outerShdw algn="t" blurRad="139700" dir="5400000" dist="381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92" name="Freeform 289"/>
            <p:cNvSpPr/>
            <p:nvPr/>
          </p:nvSpPr>
          <p:spPr bwMode="auto">
            <a:xfrm>
              <a:off x="6224685" y="2740090"/>
              <a:ext cx="1033532" cy="436197"/>
            </a:xfrm>
            <a:custGeom>
              <a:gdLst>
                <a:gd fmla="*/ 308 w 582" name="T0"/>
                <a:gd fmla="*/ 42 h 246" name="T1"/>
                <a:gd fmla="*/ 310 w 582" name="T2"/>
                <a:gd fmla="*/ 36 h 246" name="T3"/>
                <a:gd fmla="*/ 163 w 582" name="T4"/>
                <a:gd fmla="*/ 0 h 246" name="T5"/>
                <a:gd fmla="*/ 15 w 582" name="T6"/>
                <a:gd fmla="*/ 14 h 246" name="T7"/>
                <a:gd fmla="*/ 157 w 582" name="T8"/>
                <a:gd fmla="*/ 74 h 246" name="T9"/>
                <a:gd fmla="*/ 158 w 582" name="T10"/>
                <a:gd fmla="*/ 78 h 246" name="T11"/>
                <a:gd fmla="*/ 158 w 582" name="T12"/>
                <a:gd fmla="*/ 79 h 246" name="T13"/>
                <a:gd fmla="*/ 158 w 582" name="T14"/>
                <a:gd fmla="*/ 82 h 246" name="T15"/>
                <a:gd fmla="*/ 159 w 582" name="T16"/>
                <a:gd fmla="*/ 84 h 246" name="T17"/>
                <a:gd fmla="*/ 159 w 582" name="T18"/>
                <a:gd fmla="*/ 87 h 246" name="T19"/>
                <a:gd fmla="*/ 159 w 582" name="T20"/>
                <a:gd fmla="*/ 88 h 246" name="T21"/>
                <a:gd fmla="*/ 159 w 582" name="T22"/>
                <a:gd fmla="*/ 92 h 246" name="T23"/>
                <a:gd fmla="*/ 158 w 582" name="T24"/>
                <a:gd fmla="*/ 93 h 246" name="T25"/>
                <a:gd fmla="*/ 158 w 582" name="T26"/>
                <a:gd fmla="*/ 97 h 246" name="T27"/>
                <a:gd fmla="*/ 158 w 582" name="T28"/>
                <a:gd fmla="*/ 98 h 246" name="T29"/>
                <a:gd fmla="*/ 157 w 582" name="T30"/>
                <a:gd fmla="*/ 101 h 246" name="T31"/>
                <a:gd fmla="*/ 156 w 582" name="T32"/>
                <a:gd fmla="*/ 103 h 246" name="T33"/>
                <a:gd fmla="*/ 155 w 582" name="T34"/>
                <a:gd fmla="*/ 107 h 246" name="T35"/>
                <a:gd fmla="*/ 155 w 582" name="T36"/>
                <a:gd fmla="*/ 108 h 246" name="T37"/>
                <a:gd fmla="*/ 152 w 582" name="T38"/>
                <a:gd fmla="*/ 113 h 246" name="T39"/>
                <a:gd fmla="*/ 152 w 582" name="T40"/>
                <a:gd fmla="*/ 115 h 246" name="T41"/>
                <a:gd fmla="*/ 150 w 582" name="T42"/>
                <a:gd fmla="*/ 118 h 246" name="T43"/>
                <a:gd fmla="*/ 149 w 582" name="T44"/>
                <a:gd fmla="*/ 120 h 246" name="T45"/>
                <a:gd fmla="*/ 146 w 582" name="T46"/>
                <a:gd fmla="*/ 124 h 246" name="T47"/>
                <a:gd fmla="*/ 145 w 582" name="T48"/>
                <a:gd fmla="*/ 126 h 246" name="T49"/>
                <a:gd fmla="*/ 141 w 582" name="T50"/>
                <a:gd fmla="*/ 132 h 246" name="T51"/>
                <a:gd fmla="*/ 141 w 582" name="T52"/>
                <a:gd fmla="*/ 133 h 246" name="T53"/>
                <a:gd fmla="*/ 137 w 582" name="T54"/>
                <a:gd fmla="*/ 138 h 246" name="T55"/>
                <a:gd fmla="*/ 135 w 582" name="T56"/>
                <a:gd fmla="*/ 140 h 246" name="T57"/>
                <a:gd fmla="*/ 132 w 582" name="T58"/>
                <a:gd fmla="*/ 144 h 246" name="T59"/>
                <a:gd fmla="*/ 130 w 582" name="T60"/>
                <a:gd fmla="*/ 146 h 246" name="T61"/>
                <a:gd fmla="*/ 125 w 582" name="T62"/>
                <a:gd fmla="*/ 151 h 246" name="T63"/>
                <a:gd fmla="*/ 124 w 582" name="T64"/>
                <a:gd fmla="*/ 152 h 246" name="T65"/>
                <a:gd fmla="*/ 118 w 582" name="T66"/>
                <a:gd fmla="*/ 159 h 246" name="T67"/>
                <a:gd fmla="*/ 116 w 582" name="T68"/>
                <a:gd fmla="*/ 161 h 246" name="T69"/>
                <a:gd fmla="*/ 110 w 582" name="T70"/>
                <a:gd fmla="*/ 166 h 246" name="T71"/>
                <a:gd fmla="*/ 108 w 582" name="T72"/>
                <a:gd fmla="*/ 168 h 246" name="T73"/>
                <a:gd fmla="*/ 102 w 582" name="T74"/>
                <a:gd fmla="*/ 173 h 246" name="T75"/>
                <a:gd fmla="*/ 100 w 582" name="T76"/>
                <a:gd fmla="*/ 175 h 246" name="T77"/>
                <a:gd fmla="*/ 91 w 582" name="T78"/>
                <a:gd fmla="*/ 182 h 246" name="T79"/>
                <a:gd fmla="*/ 90 w 582" name="T80"/>
                <a:gd fmla="*/ 183 h 246" name="T81"/>
                <a:gd fmla="*/ 82 w 582" name="T82"/>
                <a:gd fmla="*/ 190 h 246" name="T83"/>
                <a:gd fmla="*/ 79 w 582" name="T84"/>
                <a:gd fmla="*/ 192 h 246" name="T85"/>
                <a:gd fmla="*/ 71 w 582" name="T86"/>
                <a:gd fmla="*/ 198 h 246" name="T87"/>
                <a:gd fmla="*/ 68 w 582" name="T88"/>
                <a:gd fmla="*/ 200 h 246" name="T89"/>
                <a:gd fmla="*/ 59 w 582" name="T90"/>
                <a:gd fmla="*/ 207 h 246" name="T91"/>
                <a:gd fmla="*/ 57 w 582" name="T92"/>
                <a:gd fmla="*/ 209 h 246" name="T93"/>
                <a:gd fmla="*/ 45 w 582" name="T94"/>
                <a:gd fmla="*/ 217 h 246" name="T95"/>
                <a:gd fmla="*/ 42 w 582" name="T96"/>
                <a:gd fmla="*/ 219 h 246" name="T97"/>
                <a:gd fmla="*/ 32 w 582" name="T98"/>
                <a:gd fmla="*/ 225 h 246" name="T99"/>
                <a:gd fmla="*/ 28 w 582" name="T100"/>
                <a:gd fmla="*/ 228 h 246" name="T101"/>
                <a:gd fmla="*/ 18 w 582" name="T102"/>
                <a:gd fmla="*/ 234 h 246" name="T103"/>
                <a:gd fmla="*/ 14 w 582" name="T104"/>
                <a:gd fmla="*/ 237 h 246" name="T105"/>
                <a:gd fmla="*/ 0 w 582" name="T106"/>
                <a:gd fmla="*/ 246 h 246" name="T107"/>
                <a:gd fmla="*/ 582 w 582" name="T108"/>
                <a:gd fmla="*/ 138 h 246" name="T109"/>
                <a:gd fmla="*/ 582 w 582" name="T110"/>
                <a:gd fmla="*/ 42 h 246" name="T111"/>
                <a:gd fmla="*/ 308 w 582" name="T112"/>
                <a:gd fmla="*/ 42 h 2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46" w="582">
                  <a:moveTo>
                    <a:pt x="308" y="42"/>
                  </a:moveTo>
                  <a:cubicBezTo>
                    <a:pt x="310" y="36"/>
                    <a:pt x="310" y="36"/>
                    <a:pt x="310" y="36"/>
                  </a:cubicBezTo>
                  <a:cubicBezTo>
                    <a:pt x="163" y="0"/>
                    <a:pt x="163" y="0"/>
                    <a:pt x="163" y="0"/>
                  </a:cubicBezTo>
                  <a:cubicBezTo>
                    <a:pt x="15" y="14"/>
                    <a:pt x="15" y="14"/>
                    <a:pt x="15" y="14"/>
                  </a:cubicBezTo>
                  <a:cubicBezTo>
                    <a:pt x="15" y="14"/>
                    <a:pt x="139" y="21"/>
                    <a:pt x="157" y="74"/>
                  </a:cubicBezTo>
                  <a:cubicBezTo>
                    <a:pt x="157" y="76"/>
                    <a:pt x="157" y="77"/>
                    <a:pt x="158" y="78"/>
                  </a:cubicBezTo>
                  <a:cubicBezTo>
                    <a:pt x="158" y="79"/>
                    <a:pt x="158" y="79"/>
                    <a:pt x="158" y="79"/>
                  </a:cubicBezTo>
                  <a:cubicBezTo>
                    <a:pt x="158" y="80"/>
                    <a:pt x="158" y="81"/>
                    <a:pt x="158" y="82"/>
                  </a:cubicBezTo>
                  <a:cubicBezTo>
                    <a:pt x="158" y="83"/>
                    <a:pt x="159" y="83"/>
                    <a:pt x="159" y="84"/>
                  </a:cubicBezTo>
                  <a:cubicBezTo>
                    <a:pt x="159" y="85"/>
                    <a:pt x="159" y="86"/>
                    <a:pt x="159" y="87"/>
                  </a:cubicBezTo>
                  <a:cubicBezTo>
                    <a:pt x="159" y="87"/>
                    <a:pt x="159" y="87"/>
                    <a:pt x="159" y="88"/>
                  </a:cubicBezTo>
                  <a:cubicBezTo>
                    <a:pt x="159" y="89"/>
                    <a:pt x="159" y="91"/>
                    <a:pt x="159" y="92"/>
                  </a:cubicBezTo>
                  <a:cubicBezTo>
                    <a:pt x="159" y="92"/>
                    <a:pt x="158" y="93"/>
                    <a:pt x="158" y="93"/>
                  </a:cubicBezTo>
                  <a:cubicBezTo>
                    <a:pt x="158" y="94"/>
                    <a:pt x="158" y="96"/>
                    <a:pt x="158" y="97"/>
                  </a:cubicBezTo>
                  <a:cubicBezTo>
                    <a:pt x="158" y="97"/>
                    <a:pt x="158" y="98"/>
                    <a:pt x="158" y="98"/>
                  </a:cubicBezTo>
                  <a:cubicBezTo>
                    <a:pt x="157" y="99"/>
                    <a:pt x="157" y="100"/>
                    <a:pt x="157" y="101"/>
                  </a:cubicBezTo>
                  <a:cubicBezTo>
                    <a:pt x="157" y="102"/>
                    <a:pt x="156" y="103"/>
                    <a:pt x="156" y="103"/>
                  </a:cubicBezTo>
                  <a:cubicBezTo>
                    <a:pt x="156" y="104"/>
                    <a:pt x="155" y="106"/>
                    <a:pt x="155" y="107"/>
                  </a:cubicBezTo>
                  <a:cubicBezTo>
                    <a:pt x="155" y="108"/>
                    <a:pt x="155" y="108"/>
                    <a:pt x="155" y="108"/>
                  </a:cubicBezTo>
                  <a:cubicBezTo>
                    <a:pt x="154" y="110"/>
                    <a:pt x="153" y="111"/>
                    <a:pt x="152" y="113"/>
                  </a:cubicBezTo>
                  <a:cubicBezTo>
                    <a:pt x="152" y="114"/>
                    <a:pt x="152" y="114"/>
                    <a:pt x="152" y="115"/>
                  </a:cubicBezTo>
                  <a:cubicBezTo>
                    <a:pt x="151" y="116"/>
                    <a:pt x="150" y="117"/>
                    <a:pt x="150" y="118"/>
                  </a:cubicBezTo>
                  <a:cubicBezTo>
                    <a:pt x="149" y="119"/>
                    <a:pt x="149" y="120"/>
                    <a:pt x="149" y="120"/>
                  </a:cubicBezTo>
                  <a:cubicBezTo>
                    <a:pt x="148" y="122"/>
                    <a:pt x="147" y="123"/>
                    <a:pt x="146" y="124"/>
                  </a:cubicBezTo>
                  <a:cubicBezTo>
                    <a:pt x="146" y="125"/>
                    <a:pt x="146" y="125"/>
                    <a:pt x="145" y="126"/>
                  </a:cubicBezTo>
                  <a:cubicBezTo>
                    <a:pt x="144" y="128"/>
                    <a:pt x="143" y="130"/>
                    <a:pt x="141" y="132"/>
                  </a:cubicBezTo>
                  <a:cubicBezTo>
                    <a:pt x="141" y="133"/>
                    <a:pt x="141" y="133"/>
                    <a:pt x="141" y="133"/>
                  </a:cubicBezTo>
                  <a:cubicBezTo>
                    <a:pt x="139" y="134"/>
                    <a:pt x="138" y="136"/>
                    <a:pt x="137" y="138"/>
                  </a:cubicBezTo>
                  <a:cubicBezTo>
                    <a:pt x="136" y="138"/>
                    <a:pt x="136" y="139"/>
                    <a:pt x="135" y="140"/>
                  </a:cubicBezTo>
                  <a:cubicBezTo>
                    <a:pt x="134" y="141"/>
                    <a:pt x="133" y="142"/>
                    <a:pt x="132" y="144"/>
                  </a:cubicBezTo>
                  <a:cubicBezTo>
                    <a:pt x="131" y="145"/>
                    <a:pt x="131" y="145"/>
                    <a:pt x="130" y="146"/>
                  </a:cubicBezTo>
                  <a:cubicBezTo>
                    <a:pt x="128" y="148"/>
                    <a:pt x="127" y="149"/>
                    <a:pt x="125" y="151"/>
                  </a:cubicBezTo>
                  <a:cubicBezTo>
                    <a:pt x="125" y="151"/>
                    <a:pt x="124" y="152"/>
                    <a:pt x="124" y="152"/>
                  </a:cubicBezTo>
                  <a:cubicBezTo>
                    <a:pt x="122" y="154"/>
                    <a:pt x="120" y="157"/>
                    <a:pt x="118" y="159"/>
                  </a:cubicBezTo>
                  <a:cubicBezTo>
                    <a:pt x="117" y="159"/>
                    <a:pt x="116" y="160"/>
                    <a:pt x="116" y="161"/>
                  </a:cubicBezTo>
                  <a:cubicBezTo>
                    <a:pt x="114" y="162"/>
                    <a:pt x="112" y="164"/>
                    <a:pt x="110" y="166"/>
                  </a:cubicBezTo>
                  <a:cubicBezTo>
                    <a:pt x="110" y="167"/>
                    <a:pt x="109" y="167"/>
                    <a:pt x="108" y="168"/>
                  </a:cubicBezTo>
                  <a:cubicBezTo>
                    <a:pt x="106" y="170"/>
                    <a:pt x="104" y="171"/>
                    <a:pt x="102" y="173"/>
                  </a:cubicBezTo>
                  <a:cubicBezTo>
                    <a:pt x="101" y="174"/>
                    <a:pt x="101" y="175"/>
                    <a:pt x="100" y="175"/>
                  </a:cubicBezTo>
                  <a:cubicBezTo>
                    <a:pt x="97" y="178"/>
                    <a:pt x="94" y="180"/>
                    <a:pt x="91" y="182"/>
                  </a:cubicBezTo>
                  <a:cubicBezTo>
                    <a:pt x="90" y="183"/>
                    <a:pt x="90" y="183"/>
                    <a:pt x="90" y="183"/>
                  </a:cubicBezTo>
                  <a:cubicBezTo>
                    <a:pt x="88" y="185"/>
                    <a:pt x="85" y="188"/>
                    <a:pt x="82" y="190"/>
                  </a:cubicBezTo>
                  <a:cubicBezTo>
                    <a:pt x="81" y="191"/>
                    <a:pt x="80" y="192"/>
                    <a:pt x="79" y="192"/>
                  </a:cubicBezTo>
                  <a:cubicBezTo>
                    <a:pt x="76" y="194"/>
                    <a:pt x="74" y="196"/>
                    <a:pt x="71" y="198"/>
                  </a:cubicBezTo>
                  <a:cubicBezTo>
                    <a:pt x="70" y="199"/>
                    <a:pt x="69" y="200"/>
                    <a:pt x="68" y="200"/>
                  </a:cubicBezTo>
                  <a:cubicBezTo>
                    <a:pt x="65" y="203"/>
                    <a:pt x="62" y="205"/>
                    <a:pt x="59" y="207"/>
                  </a:cubicBezTo>
                  <a:cubicBezTo>
                    <a:pt x="58" y="207"/>
                    <a:pt x="58" y="208"/>
                    <a:pt x="57" y="209"/>
                  </a:cubicBezTo>
                  <a:cubicBezTo>
                    <a:pt x="53" y="211"/>
                    <a:pt x="49" y="214"/>
                    <a:pt x="45" y="217"/>
                  </a:cubicBezTo>
                  <a:cubicBezTo>
                    <a:pt x="44" y="217"/>
                    <a:pt x="43" y="218"/>
                    <a:pt x="42" y="219"/>
                  </a:cubicBezTo>
                  <a:cubicBezTo>
                    <a:pt x="39" y="221"/>
                    <a:pt x="36" y="223"/>
                    <a:pt x="32" y="225"/>
                  </a:cubicBezTo>
                  <a:cubicBezTo>
                    <a:pt x="31" y="226"/>
                    <a:pt x="29" y="227"/>
                    <a:pt x="28" y="228"/>
                  </a:cubicBezTo>
                  <a:cubicBezTo>
                    <a:pt x="25" y="230"/>
                    <a:pt x="22" y="232"/>
                    <a:pt x="18" y="234"/>
                  </a:cubicBezTo>
                  <a:cubicBezTo>
                    <a:pt x="17" y="235"/>
                    <a:pt x="16" y="236"/>
                    <a:pt x="14" y="237"/>
                  </a:cubicBezTo>
                  <a:cubicBezTo>
                    <a:pt x="9" y="240"/>
                    <a:pt x="5" y="243"/>
                    <a:pt x="0" y="246"/>
                  </a:cubicBezTo>
                  <a:cubicBezTo>
                    <a:pt x="38" y="229"/>
                    <a:pt x="582" y="166"/>
                    <a:pt x="582" y="138"/>
                  </a:cubicBezTo>
                  <a:cubicBezTo>
                    <a:pt x="582" y="42"/>
                    <a:pt x="582" y="42"/>
                    <a:pt x="582" y="42"/>
                  </a:cubicBezTo>
                  <a:lnTo>
                    <a:pt x="308" y="42"/>
                  </a:lnTo>
                  <a:close/>
                </a:path>
              </a:pathLst>
            </a:custGeom>
            <a:solidFill>
              <a:schemeClr val="accent1"/>
            </a:solidFill>
            <a:ln w="19050">
              <a:noFill/>
            </a:ln>
            <a:effectLst>
              <a:outerShdw algn="t" blurRad="139700" dir="5400000" dist="381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93" name="Freeform 290"/>
            <p:cNvSpPr/>
            <p:nvPr/>
          </p:nvSpPr>
          <p:spPr bwMode="auto">
            <a:xfrm>
              <a:off x="5276822" y="2263193"/>
              <a:ext cx="2022845" cy="707508"/>
            </a:xfrm>
            <a:custGeom>
              <a:gdLst>
                <a:gd fmla="*/ 1122 w 1139" name="T0"/>
                <a:gd fmla="*/ 399 h 399" name="T1"/>
                <a:gd fmla="*/ 1122 w 1139" name="T2"/>
                <a:gd fmla="*/ 264 h 399" name="T3"/>
                <a:gd fmla="*/ 1122 w 1139" name="T4"/>
                <a:gd fmla="*/ 265 h 399" name="T5"/>
                <a:gd fmla="*/ 1119 w 1139" name="T6"/>
                <a:gd fmla="*/ 269 h 399" name="T7"/>
                <a:gd fmla="*/ 1115 w 1139" name="T8"/>
                <a:gd fmla="*/ 272 h 399" name="T9"/>
                <a:gd fmla="*/ 1108 w 1139" name="T10"/>
                <a:gd fmla="*/ 276 h 399" name="T11"/>
                <a:gd fmla="*/ 1099 w 1139" name="T12"/>
                <a:gd fmla="*/ 279 h 399" name="T13"/>
                <a:gd fmla="*/ 1088 w 1139" name="T14"/>
                <a:gd fmla="*/ 283 h 399" name="T15"/>
                <a:gd fmla="*/ 1079 w 1139" name="T16"/>
                <a:gd fmla="*/ 285 h 399" name="T17"/>
                <a:gd fmla="*/ 1079 w 1139" name="T18"/>
                <a:gd fmla="*/ 247 h 399" name="T19"/>
                <a:gd fmla="*/ 1075 w 1139" name="T20"/>
                <a:gd fmla="*/ 248 h 399" name="T21"/>
                <a:gd fmla="*/ 1058 w 1139" name="T22"/>
                <a:gd fmla="*/ 252 h 399" name="T23"/>
                <a:gd fmla="*/ 1037 w 1139" name="T24"/>
                <a:gd fmla="*/ 255 h 399" name="T25"/>
                <a:gd fmla="*/ 1011 w 1139" name="T26"/>
                <a:gd fmla="*/ 259 h 399" name="T27"/>
                <a:gd fmla="*/ 976 w 1139" name="T28"/>
                <a:gd fmla="*/ 263 h 399" name="T29"/>
                <a:gd fmla="*/ 957 w 1139" name="T30"/>
                <a:gd fmla="*/ 265 h 399" name="T31"/>
                <a:gd fmla="*/ 957 w 1139" name="T32"/>
                <a:gd fmla="*/ 228 h 399" name="T33"/>
                <a:gd fmla="*/ 921 w 1139" name="T34"/>
                <a:gd fmla="*/ 231 h 399" name="T35"/>
                <a:gd fmla="*/ 778 w 1139" name="T36"/>
                <a:gd fmla="*/ 239 h 399" name="T37"/>
                <a:gd fmla="*/ 777 w 1139" name="T38"/>
                <a:gd fmla="*/ 239 h 399" name="T39"/>
                <a:gd fmla="*/ 777 w 1139" name="T40"/>
                <a:gd fmla="*/ 201 h 399" name="T41"/>
                <a:gd fmla="*/ 725 w 1139" name="T42"/>
                <a:gd fmla="*/ 203 h 399" name="T43"/>
                <a:gd fmla="*/ 662 w 1139" name="T44"/>
                <a:gd fmla="*/ 205 h 399" name="T45"/>
                <a:gd fmla="*/ 615 w 1139" name="T46"/>
                <a:gd fmla="*/ 205 h 399" name="T47"/>
                <a:gd fmla="*/ 573 w 1139" name="T48"/>
                <a:gd fmla="*/ 206 h 399" name="T49"/>
                <a:gd fmla="*/ 560 w 1139" name="T50"/>
                <a:gd fmla="*/ 206 h 399" name="T51"/>
                <a:gd fmla="*/ 560 w 1139" name="T52"/>
                <a:gd fmla="*/ 168 h 399" name="T53"/>
                <a:gd fmla="*/ 533 w 1139" name="T54"/>
                <a:gd fmla="*/ 168 h 399" name="T55"/>
                <a:gd fmla="*/ 495 w 1139" name="T56"/>
                <a:gd fmla="*/ 168 h 399" name="T57"/>
                <a:gd fmla="*/ 459 w 1139" name="T58"/>
                <a:gd fmla="*/ 167 h 399" name="T59"/>
                <a:gd fmla="*/ 424 w 1139" name="T60"/>
                <a:gd fmla="*/ 166 h 399" name="T61"/>
                <a:gd fmla="*/ 390 w 1139" name="T62"/>
                <a:gd fmla="*/ 165 h 399" name="T63"/>
                <a:gd fmla="*/ 355 w 1139" name="T64"/>
                <a:gd fmla="*/ 164 h 399" name="T65"/>
                <a:gd fmla="*/ 348 w 1139" name="T66"/>
                <a:gd fmla="*/ 164 h 399" name="T67"/>
                <a:gd fmla="*/ 348 w 1139" name="T68"/>
                <a:gd fmla="*/ 126 h 399" name="T69"/>
                <a:gd fmla="*/ 320 w 1139" name="T70"/>
                <a:gd fmla="*/ 125 h 399" name="T71"/>
                <a:gd fmla="*/ 284 w 1139" name="T72"/>
                <a:gd fmla="*/ 123 h 399" name="T73"/>
                <a:gd fmla="*/ 247 w 1139" name="T74"/>
                <a:gd fmla="*/ 121 h 399" name="T75"/>
                <a:gd fmla="*/ 207 w 1139" name="T76"/>
                <a:gd fmla="*/ 118 h 399" name="T77"/>
                <a:gd fmla="*/ 163 w 1139" name="T78"/>
                <a:gd fmla="*/ 114 h 399" name="T79"/>
                <a:gd fmla="*/ 163 w 1139" name="T80"/>
                <a:gd fmla="*/ 77 h 399" name="T81"/>
                <a:gd fmla="*/ 44 w 1139" name="T82"/>
                <a:gd fmla="*/ 59 h 399" name="T83"/>
                <a:gd fmla="*/ 44 w 1139" name="T84"/>
                <a:gd fmla="*/ 21 h 399" name="T85"/>
                <a:gd fmla="*/ 0 w 1139" name="T86"/>
                <a:gd fmla="*/ 0 h 399" name="T87"/>
                <a:gd fmla="*/ 0 w 1139" name="T88"/>
                <a:gd fmla="*/ 99 h 399" name="T89"/>
                <a:gd fmla="*/ 726 w 1139" name="T90"/>
                <a:gd fmla="*/ 333 h 399" name="T91"/>
                <a:gd fmla="*/ 1122 w 1139" name="T92"/>
                <a:gd fmla="*/ 399 h 39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99" w="1139">
                  <a:moveTo>
                    <a:pt x="1122" y="399"/>
                  </a:moveTo>
                  <a:cubicBezTo>
                    <a:pt x="1122" y="264"/>
                    <a:pt x="1122" y="264"/>
                    <a:pt x="1122" y="264"/>
                  </a:cubicBezTo>
                  <a:cubicBezTo>
                    <a:pt x="1122" y="265"/>
                    <a:pt x="1122" y="265"/>
                    <a:pt x="1122" y="265"/>
                  </a:cubicBezTo>
                  <a:cubicBezTo>
                    <a:pt x="1122" y="266"/>
                    <a:pt x="1120" y="267"/>
                    <a:pt x="1119" y="269"/>
                  </a:cubicBezTo>
                  <a:cubicBezTo>
                    <a:pt x="1118" y="270"/>
                    <a:pt x="1117" y="271"/>
                    <a:pt x="1115" y="272"/>
                  </a:cubicBezTo>
                  <a:cubicBezTo>
                    <a:pt x="1113" y="273"/>
                    <a:pt x="1111" y="275"/>
                    <a:pt x="1108" y="276"/>
                  </a:cubicBezTo>
                  <a:cubicBezTo>
                    <a:pt x="1106" y="277"/>
                    <a:pt x="1103" y="278"/>
                    <a:pt x="1099" y="279"/>
                  </a:cubicBezTo>
                  <a:cubicBezTo>
                    <a:pt x="1096" y="280"/>
                    <a:pt x="1092" y="282"/>
                    <a:pt x="1088" y="283"/>
                  </a:cubicBezTo>
                  <a:cubicBezTo>
                    <a:pt x="1085" y="283"/>
                    <a:pt x="1083" y="284"/>
                    <a:pt x="1079" y="285"/>
                  </a:cubicBezTo>
                  <a:cubicBezTo>
                    <a:pt x="1079" y="247"/>
                    <a:pt x="1079" y="247"/>
                    <a:pt x="1079" y="247"/>
                  </a:cubicBezTo>
                  <a:cubicBezTo>
                    <a:pt x="1078" y="247"/>
                    <a:pt x="1076" y="248"/>
                    <a:pt x="1075" y="248"/>
                  </a:cubicBezTo>
                  <a:cubicBezTo>
                    <a:pt x="1069" y="249"/>
                    <a:pt x="1064" y="251"/>
                    <a:pt x="1058" y="252"/>
                  </a:cubicBezTo>
                  <a:cubicBezTo>
                    <a:pt x="1051" y="253"/>
                    <a:pt x="1044" y="254"/>
                    <a:pt x="1037" y="255"/>
                  </a:cubicBezTo>
                  <a:cubicBezTo>
                    <a:pt x="1029" y="257"/>
                    <a:pt x="1020" y="258"/>
                    <a:pt x="1011" y="259"/>
                  </a:cubicBezTo>
                  <a:cubicBezTo>
                    <a:pt x="1000" y="261"/>
                    <a:pt x="988" y="262"/>
                    <a:pt x="976" y="263"/>
                  </a:cubicBezTo>
                  <a:cubicBezTo>
                    <a:pt x="970" y="264"/>
                    <a:pt x="963" y="265"/>
                    <a:pt x="957" y="265"/>
                  </a:cubicBezTo>
                  <a:cubicBezTo>
                    <a:pt x="957" y="228"/>
                    <a:pt x="957" y="228"/>
                    <a:pt x="957" y="228"/>
                  </a:cubicBezTo>
                  <a:cubicBezTo>
                    <a:pt x="945" y="229"/>
                    <a:pt x="934" y="230"/>
                    <a:pt x="921" y="231"/>
                  </a:cubicBezTo>
                  <a:cubicBezTo>
                    <a:pt x="879" y="234"/>
                    <a:pt x="830" y="237"/>
                    <a:pt x="778" y="239"/>
                  </a:cubicBezTo>
                  <a:cubicBezTo>
                    <a:pt x="777" y="239"/>
                    <a:pt x="777" y="239"/>
                    <a:pt x="777" y="239"/>
                  </a:cubicBezTo>
                  <a:cubicBezTo>
                    <a:pt x="777" y="201"/>
                    <a:pt x="777" y="201"/>
                    <a:pt x="777" y="201"/>
                  </a:cubicBezTo>
                  <a:cubicBezTo>
                    <a:pt x="760" y="202"/>
                    <a:pt x="743" y="203"/>
                    <a:pt x="725" y="203"/>
                  </a:cubicBezTo>
                  <a:cubicBezTo>
                    <a:pt x="705" y="204"/>
                    <a:pt x="684" y="204"/>
                    <a:pt x="662" y="205"/>
                  </a:cubicBezTo>
                  <a:cubicBezTo>
                    <a:pt x="647" y="205"/>
                    <a:pt x="631" y="205"/>
                    <a:pt x="615" y="205"/>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7"/>
                    <a:pt x="459" y="167"/>
                  </a:cubicBezTo>
                  <a:cubicBezTo>
                    <a:pt x="448" y="167"/>
                    <a:pt x="436" y="167"/>
                    <a:pt x="424" y="166"/>
                  </a:cubicBezTo>
                  <a:cubicBezTo>
                    <a:pt x="413" y="166"/>
                    <a:pt x="401" y="166"/>
                    <a:pt x="390" y="165"/>
                  </a:cubicBezTo>
                  <a:cubicBezTo>
                    <a:pt x="378" y="165"/>
                    <a:pt x="366" y="165"/>
                    <a:pt x="355" y="164"/>
                  </a:cubicBezTo>
                  <a:cubicBezTo>
                    <a:pt x="353" y="164"/>
                    <a:pt x="350" y="164"/>
                    <a:pt x="348" y="164"/>
                  </a:cubicBezTo>
                  <a:cubicBezTo>
                    <a:pt x="348" y="126"/>
                    <a:pt x="348" y="126"/>
                    <a:pt x="348" y="126"/>
                  </a:cubicBezTo>
                  <a:cubicBezTo>
                    <a:pt x="338" y="126"/>
                    <a:pt x="329" y="125"/>
                    <a:pt x="320" y="125"/>
                  </a:cubicBezTo>
                  <a:cubicBezTo>
                    <a:pt x="308" y="124"/>
                    <a:pt x="296" y="124"/>
                    <a:pt x="284" y="123"/>
                  </a:cubicBezTo>
                  <a:cubicBezTo>
                    <a:pt x="272" y="122"/>
                    <a:pt x="259" y="122"/>
                    <a:pt x="247" y="121"/>
                  </a:cubicBezTo>
                  <a:cubicBezTo>
                    <a:pt x="234" y="120"/>
                    <a:pt x="220" y="119"/>
                    <a:pt x="207" y="118"/>
                  </a:cubicBezTo>
                  <a:cubicBezTo>
                    <a:pt x="192" y="117"/>
                    <a:pt x="177" y="116"/>
                    <a:pt x="163" y="114"/>
                  </a:cubicBezTo>
                  <a:cubicBezTo>
                    <a:pt x="163" y="77"/>
                    <a:pt x="163" y="77"/>
                    <a:pt x="163" y="77"/>
                  </a:cubicBezTo>
                  <a:cubicBezTo>
                    <a:pt x="113" y="72"/>
                    <a:pt x="72" y="66"/>
                    <a:pt x="44" y="59"/>
                  </a:cubicBezTo>
                  <a:cubicBezTo>
                    <a:pt x="44" y="21"/>
                    <a:pt x="44" y="21"/>
                    <a:pt x="44" y="21"/>
                  </a:cubicBezTo>
                  <a:cubicBezTo>
                    <a:pt x="16" y="15"/>
                    <a:pt x="0" y="8"/>
                    <a:pt x="0" y="0"/>
                  </a:cubicBezTo>
                  <a:cubicBezTo>
                    <a:pt x="0" y="99"/>
                    <a:pt x="0" y="99"/>
                    <a:pt x="0" y="99"/>
                  </a:cubicBezTo>
                  <a:cubicBezTo>
                    <a:pt x="0" y="228"/>
                    <a:pt x="328" y="293"/>
                    <a:pt x="726" y="333"/>
                  </a:cubicBezTo>
                  <a:cubicBezTo>
                    <a:pt x="1139" y="374"/>
                    <a:pt x="1117" y="385"/>
                    <a:pt x="1122" y="399"/>
                  </a:cubicBezTo>
                  <a:close/>
                </a:path>
              </a:pathLst>
            </a:custGeom>
            <a:solidFill>
              <a:schemeClr val="accent1"/>
            </a:solidFill>
            <a:ln w="19050">
              <a:noFill/>
            </a:ln>
            <a:effectLst>
              <a:outerShdw algn="t" blurRad="139700" dir="5400000" dist="381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94" name="Freeform 291"/>
            <p:cNvSpPr/>
            <p:nvPr/>
          </p:nvSpPr>
          <p:spPr bwMode="auto">
            <a:xfrm>
              <a:off x="5937863" y="5597104"/>
              <a:ext cx="5246" cy="0"/>
            </a:xfrm>
            <a:custGeom>
              <a:gdLst>
                <a:gd fmla="*/ 3 w 3" name="T0"/>
                <a:gd fmla="*/ 2 w 3" name="T1"/>
                <a:gd fmla="*/ 0 w 3" name="T2"/>
                <a:gd fmla="*/ 3 w 3" name="T3"/>
              </a:gdLst>
              <a:cxnLst>
                <a:cxn ang="0">
                  <a:pos x="T0" y="0"/>
                </a:cxn>
                <a:cxn ang="0">
                  <a:pos x="T1" y="0"/>
                </a:cxn>
                <a:cxn ang="0">
                  <a:pos x="T2" y="0"/>
                </a:cxn>
                <a:cxn ang="0">
                  <a:pos x="T3" y="0"/>
                </a:cxn>
              </a:cxnLst>
              <a:rect b="b" l="0" r="r" t="0"/>
              <a:pathLst>
                <a:path w="3">
                  <a:moveTo>
                    <a:pt x="3" y="0"/>
                  </a:moveTo>
                  <a:cubicBezTo>
                    <a:pt x="3" y="0"/>
                    <a:pt x="3" y="0"/>
                    <a:pt x="2" y="0"/>
                  </a:cubicBezTo>
                  <a:cubicBezTo>
                    <a:pt x="1" y="0"/>
                    <a:pt x="1" y="0"/>
                    <a:pt x="0" y="0"/>
                  </a:cubicBezTo>
                  <a:cubicBezTo>
                    <a:pt x="1" y="0"/>
                    <a:pt x="2" y="0"/>
                    <a:pt x="3"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95" name="Freeform 292"/>
            <p:cNvSpPr/>
            <p:nvPr/>
          </p:nvSpPr>
          <p:spPr bwMode="auto">
            <a:xfrm flipH="1">
              <a:off x="5816447" y="552815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96" name="Freeform 293"/>
            <p:cNvSpPr/>
            <p:nvPr/>
          </p:nvSpPr>
          <p:spPr bwMode="auto">
            <a:xfrm flipH="1">
              <a:off x="5816447" y="5528152"/>
              <a:ext cx="0" cy="14240"/>
            </a:xfrm>
            <a:custGeom>
              <a:gdLst>
                <a:gd fmla="*/ 0 h 8" name="T0"/>
                <a:gd fmla="*/ 0 h 8" name="T1"/>
                <a:gd fmla="*/ 8 h 8" name="T2"/>
                <a:gd fmla="*/ 8 h 8" name="T3"/>
                <a:gd fmla="*/ 0 h 8" name="T4"/>
              </a:gdLst>
              <a:cxnLst>
                <a:cxn ang="0">
                  <a:pos x="0" y="T0"/>
                </a:cxn>
                <a:cxn ang="0">
                  <a:pos x="0" y="T1"/>
                </a:cxn>
                <a:cxn ang="0">
                  <a:pos x="0" y="T2"/>
                </a:cxn>
                <a:cxn ang="0">
                  <a:pos x="0" y="T3"/>
                </a:cxn>
                <a:cxn ang="0">
                  <a:pos x="0" y="T4"/>
                </a:cxn>
              </a:cxnLst>
              <a:rect b="b" l="0" r="r" t="0"/>
              <a:pathLst>
                <a:path h="8">
                  <a:moveTo>
                    <a:pt x="0" y="0"/>
                  </a:moveTo>
                  <a:cubicBezTo>
                    <a:pt x="0" y="0"/>
                    <a:pt x="0" y="0"/>
                    <a:pt x="0" y="0"/>
                  </a:cubicBezTo>
                  <a:cubicBezTo>
                    <a:pt x="0" y="3"/>
                    <a:pt x="0" y="5"/>
                    <a:pt x="0" y="8"/>
                  </a:cubicBezTo>
                  <a:cubicBezTo>
                    <a:pt x="0" y="8"/>
                    <a:pt x="0" y="8"/>
                    <a:pt x="0" y="8"/>
                  </a:cubicBezTo>
                  <a:cubicBezTo>
                    <a:pt x="0" y="5"/>
                    <a:pt x="0" y="3"/>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97" name="Freeform 294"/>
            <p:cNvSpPr/>
            <p:nvPr/>
          </p:nvSpPr>
          <p:spPr bwMode="auto">
            <a:xfrm flipH="1">
              <a:off x="6942165" y="5535647"/>
              <a:ext cx="0" cy="8994"/>
            </a:xfrm>
            <a:custGeom>
              <a:gdLst>
                <a:gd fmla="*/ 0 h 5" name="T0"/>
                <a:gd fmla="*/ 5 h 5" name="T1"/>
                <a:gd fmla="*/ 5 h 5" name="T2"/>
                <a:gd fmla="*/ 0 h 5" name="T3"/>
              </a:gdLst>
              <a:cxnLst>
                <a:cxn ang="0">
                  <a:pos x="0" y="T0"/>
                </a:cxn>
                <a:cxn ang="0">
                  <a:pos x="0" y="T1"/>
                </a:cxn>
                <a:cxn ang="0">
                  <a:pos x="0" y="T2"/>
                </a:cxn>
                <a:cxn ang="0">
                  <a:pos x="0" y="T3"/>
                </a:cxn>
              </a:cxnLst>
              <a:rect b="b" l="0" r="r" t="0"/>
              <a:pathLst>
                <a:path h="5">
                  <a:moveTo>
                    <a:pt x="0" y="0"/>
                  </a:moveTo>
                  <a:cubicBezTo>
                    <a:pt x="0" y="2"/>
                    <a:pt x="0" y="4"/>
                    <a:pt x="0" y="5"/>
                  </a:cubicBezTo>
                  <a:cubicBezTo>
                    <a:pt x="0" y="5"/>
                    <a:pt x="0" y="5"/>
                    <a:pt x="0" y="5"/>
                  </a:cubicBezTo>
                  <a:cubicBezTo>
                    <a:pt x="0" y="4"/>
                    <a:pt x="0" y="2"/>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98" name="Freeform 296"/>
            <p:cNvSpPr/>
            <p:nvPr/>
          </p:nvSpPr>
          <p:spPr bwMode="auto">
            <a:xfrm flipH="1">
              <a:off x="5816447" y="551765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299" name="Freeform 303"/>
            <p:cNvSpPr/>
            <p:nvPr/>
          </p:nvSpPr>
          <p:spPr bwMode="auto">
            <a:xfrm>
              <a:off x="6651367" y="5496674"/>
              <a:ext cx="1499" cy="11992"/>
            </a:xfrm>
            <a:custGeom>
              <a:gdLst>
                <a:gd fmla="*/ 0 w 1" name="T0"/>
                <a:gd fmla="*/ 0 h 7" name="T1"/>
                <a:gd fmla="*/ 0 w 1" name="T2"/>
                <a:gd fmla="*/ 6 h 7" name="T3"/>
                <a:gd fmla="*/ 1 w 1" name="T4"/>
                <a:gd fmla="*/ 7 h 7" name="T5"/>
                <a:gd fmla="*/ 1 w 1" name="T6"/>
                <a:gd fmla="*/ 1 h 7" name="T7"/>
                <a:gd fmla="*/ 0 w 1" name="T8"/>
                <a:gd fmla="*/ 0 h 7" name="T9"/>
              </a:gdLst>
              <a:cxnLst>
                <a:cxn ang="0">
                  <a:pos x="T0" y="T1"/>
                </a:cxn>
                <a:cxn ang="0">
                  <a:pos x="T2" y="T3"/>
                </a:cxn>
                <a:cxn ang="0">
                  <a:pos x="T4" y="T5"/>
                </a:cxn>
                <a:cxn ang="0">
                  <a:pos x="T6" y="T7"/>
                </a:cxn>
                <a:cxn ang="0">
                  <a:pos x="T8" y="T9"/>
                </a:cxn>
              </a:cxnLst>
              <a:rect b="b" l="0" r="r" t="0"/>
              <a:pathLst>
                <a:path h="7" w="1">
                  <a:moveTo>
                    <a:pt x="0" y="0"/>
                  </a:moveTo>
                  <a:cubicBezTo>
                    <a:pt x="0" y="6"/>
                    <a:pt x="0" y="6"/>
                    <a:pt x="0" y="6"/>
                  </a:cubicBezTo>
                  <a:cubicBezTo>
                    <a:pt x="0" y="7"/>
                    <a:pt x="1" y="7"/>
                    <a:pt x="1" y="7"/>
                  </a:cubicBezTo>
                  <a:cubicBezTo>
                    <a:pt x="1" y="1"/>
                    <a:pt x="1" y="1"/>
                    <a:pt x="1" y="1"/>
                  </a:cubicBezTo>
                  <a:cubicBezTo>
                    <a:pt x="1" y="1"/>
                    <a:pt x="0" y="0"/>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00" name="Freeform 304"/>
            <p:cNvSpPr/>
            <p:nvPr/>
          </p:nvSpPr>
          <p:spPr bwMode="auto">
            <a:xfrm>
              <a:off x="6642374" y="5489179"/>
              <a:ext cx="8994" cy="28480"/>
            </a:xfrm>
            <a:custGeom>
              <a:gdLst>
                <a:gd fmla="*/ 4 w 5" name="T0"/>
                <a:gd fmla="*/ 0 h 16" name="T1"/>
                <a:gd fmla="*/ 0 w 5" name="T2"/>
                <a:gd fmla="*/ 10 h 16" name="T3"/>
                <a:gd fmla="*/ 0 w 5" name="T4"/>
                <a:gd fmla="*/ 16 h 16" name="T5"/>
                <a:gd fmla="*/ 4 w 5" name="T6"/>
                <a:gd fmla="*/ 7 h 16" name="T7"/>
                <a:gd fmla="*/ 5 w 5" name="T8"/>
                <a:gd fmla="*/ 10 h 16" name="T9"/>
                <a:gd fmla="*/ 5 w 5" name="T10"/>
                <a:gd fmla="*/ 4 h 16" name="T11"/>
                <a:gd fmla="*/ 4 w 5" name="T12"/>
                <a:gd fmla="*/ 0 h 16" name="T13"/>
              </a:gdLst>
              <a:cxnLst>
                <a:cxn ang="0">
                  <a:pos x="T0" y="T1"/>
                </a:cxn>
                <a:cxn ang="0">
                  <a:pos x="T2" y="T3"/>
                </a:cxn>
                <a:cxn ang="0">
                  <a:pos x="T4" y="T5"/>
                </a:cxn>
                <a:cxn ang="0">
                  <a:pos x="T6" y="T7"/>
                </a:cxn>
                <a:cxn ang="0">
                  <a:pos x="T8" y="T9"/>
                </a:cxn>
                <a:cxn ang="0">
                  <a:pos x="T10" y="T11"/>
                </a:cxn>
                <a:cxn ang="0">
                  <a:pos x="T12" y="T13"/>
                </a:cxn>
              </a:cxnLst>
              <a:rect b="b" l="0" r="r" t="0"/>
              <a:pathLst>
                <a:path h="16" w="5">
                  <a:moveTo>
                    <a:pt x="4" y="0"/>
                  </a:moveTo>
                  <a:cubicBezTo>
                    <a:pt x="4" y="0"/>
                    <a:pt x="2" y="4"/>
                    <a:pt x="0" y="10"/>
                  </a:cubicBezTo>
                  <a:cubicBezTo>
                    <a:pt x="0" y="16"/>
                    <a:pt x="0" y="16"/>
                    <a:pt x="0" y="16"/>
                  </a:cubicBezTo>
                  <a:cubicBezTo>
                    <a:pt x="2" y="10"/>
                    <a:pt x="4" y="7"/>
                    <a:pt x="4" y="7"/>
                  </a:cubicBezTo>
                  <a:cubicBezTo>
                    <a:pt x="4" y="7"/>
                    <a:pt x="4" y="8"/>
                    <a:pt x="5" y="10"/>
                  </a:cubicBezTo>
                  <a:cubicBezTo>
                    <a:pt x="5" y="4"/>
                    <a:pt x="5" y="4"/>
                    <a:pt x="5" y="4"/>
                  </a:cubicBezTo>
                  <a:cubicBezTo>
                    <a:pt x="4" y="2"/>
                    <a:pt x="4" y="0"/>
                    <a:pt x="4"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01" name="Freeform 305"/>
            <p:cNvSpPr/>
            <p:nvPr/>
          </p:nvSpPr>
          <p:spPr bwMode="auto">
            <a:xfrm>
              <a:off x="6367315" y="5487680"/>
              <a:ext cx="1499" cy="19486"/>
            </a:xfrm>
            <a:custGeom>
              <a:gdLst>
                <a:gd fmla="*/ 1 w 1" name="T0"/>
                <a:gd fmla="*/ 0 h 11" name="T1"/>
                <a:gd fmla="*/ 0 w 1" name="T2"/>
                <a:gd fmla="*/ 4 h 11" name="T3"/>
                <a:gd fmla="*/ 0 w 1" name="T4"/>
                <a:gd fmla="*/ 11 h 11" name="T5"/>
                <a:gd fmla="*/ 1 w 1" name="T6"/>
                <a:gd fmla="*/ 7 h 11" name="T7"/>
                <a:gd fmla="*/ 1 w 1" name="T8"/>
                <a:gd fmla="*/ 9 h 11" name="T9"/>
                <a:gd fmla="*/ 1 w 1" name="T10"/>
                <a:gd fmla="*/ 3 h 11" name="T11"/>
                <a:gd fmla="*/ 1 w 1"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1">
                  <a:moveTo>
                    <a:pt x="1" y="0"/>
                  </a:moveTo>
                  <a:cubicBezTo>
                    <a:pt x="1" y="0"/>
                    <a:pt x="1" y="2"/>
                    <a:pt x="0" y="4"/>
                  </a:cubicBezTo>
                  <a:cubicBezTo>
                    <a:pt x="0" y="11"/>
                    <a:pt x="0" y="11"/>
                    <a:pt x="0" y="11"/>
                  </a:cubicBezTo>
                  <a:cubicBezTo>
                    <a:pt x="1" y="8"/>
                    <a:pt x="1" y="7"/>
                    <a:pt x="1" y="7"/>
                  </a:cubicBezTo>
                  <a:cubicBezTo>
                    <a:pt x="1" y="7"/>
                    <a:pt x="1" y="8"/>
                    <a:pt x="1" y="9"/>
                  </a:cubicBezTo>
                  <a:cubicBezTo>
                    <a:pt x="1" y="3"/>
                    <a:pt x="1" y="3"/>
                    <a:pt x="1" y="3"/>
                  </a:cubicBezTo>
                  <a:cubicBezTo>
                    <a:pt x="1" y="1"/>
                    <a:pt x="1" y="0"/>
                    <a:pt x="1"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sp>
          <p:nvSpPr>
            <p:cNvPr id="302" name="Freeform 307"/>
            <p:cNvSpPr/>
            <p:nvPr/>
          </p:nvSpPr>
          <p:spPr bwMode="auto">
            <a:xfrm>
              <a:off x="5940861" y="5597104"/>
              <a:ext cx="11242" cy="0"/>
            </a:xfrm>
            <a:custGeom>
              <a:gdLst>
                <a:gd fmla="*/ 6 w 6" name="T0"/>
                <a:gd fmla="*/ 0 w 6" name="T1"/>
                <a:gd fmla="*/ 1 w 6" name="T2"/>
                <a:gd fmla="*/ 6 w 6" name="T3"/>
                <a:gd fmla="*/ 6 w 6" name="T4"/>
              </a:gdLst>
              <a:cxnLst>
                <a:cxn ang="0">
                  <a:pos x="T0" y="0"/>
                </a:cxn>
                <a:cxn ang="0">
                  <a:pos x="T1" y="0"/>
                </a:cxn>
                <a:cxn ang="0">
                  <a:pos x="T2" y="0"/>
                </a:cxn>
                <a:cxn ang="0">
                  <a:pos x="T3" y="0"/>
                </a:cxn>
                <a:cxn ang="0">
                  <a:pos x="T4" y="0"/>
                </a:cxn>
              </a:cxnLst>
              <a:rect b="b" l="0" r="r" t="0"/>
              <a:pathLst>
                <a:path w="6">
                  <a:moveTo>
                    <a:pt x="6" y="0"/>
                  </a:moveTo>
                  <a:cubicBezTo>
                    <a:pt x="4" y="0"/>
                    <a:pt x="2" y="0"/>
                    <a:pt x="0" y="0"/>
                  </a:cubicBezTo>
                  <a:cubicBezTo>
                    <a:pt x="1" y="0"/>
                    <a:pt x="1" y="0"/>
                    <a:pt x="1" y="0"/>
                  </a:cubicBezTo>
                  <a:cubicBezTo>
                    <a:pt x="2" y="0"/>
                    <a:pt x="4" y="0"/>
                    <a:pt x="6" y="0"/>
                  </a:cubicBezTo>
                  <a:cubicBezTo>
                    <a:pt x="6" y="0"/>
                    <a:pt x="6" y="0"/>
                    <a:pt x="6"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cs typeface="+mn-ea"/>
                <a:sym typeface="+mn-lt"/>
              </a:endParaRPr>
            </a:p>
          </p:txBody>
        </p:sp>
      </p:grpSp>
      <p:sp>
        <p:nvSpPr>
          <p:cNvPr id="303" name="椭圆 302"/>
          <p:cNvSpPr/>
          <p:nvPr/>
        </p:nvSpPr>
        <p:spPr>
          <a:xfrm>
            <a:off x="4209202" y="4736722"/>
            <a:ext cx="1050661" cy="284094"/>
          </a:xfrm>
          <a:prstGeom prst="ellipse">
            <a:avLst/>
          </a:prstGeom>
          <a:gradFill flip="none" rotWithShape="1">
            <a:gsLst>
              <a:gs pos="100000">
                <a:schemeClr val="tx1">
                  <a:alpha val="69000"/>
                </a:schemeClr>
              </a:gs>
              <a:gs pos="0">
                <a:schemeClr val="tx1">
                  <a:lumMod val="95000"/>
                  <a:lumOff val="5000"/>
                  <a:alpha val="0"/>
                </a:schemeClr>
              </a:gs>
            </a:gsLst>
            <a:lin ang="480000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1100">
              <a:solidFill>
                <a:prstClr val="white"/>
              </a:solidFill>
              <a:latin charset="-122" panose="020b0503020204020204" pitchFamily="34" typeface="微软雅黑"/>
              <a:ea charset="-122" panose="020b0503020204020204" pitchFamily="34" typeface="微软雅黑"/>
              <a:cs typeface="+mn-ea"/>
              <a:sym typeface="+mn-lt"/>
            </a:endParaRPr>
          </a:p>
        </p:txBody>
      </p:sp>
      <p:grpSp>
        <p:nvGrpSpPr>
          <p:cNvPr id="4" name="组合 3"/>
          <p:cNvGrpSpPr/>
          <p:nvPr/>
        </p:nvGrpSpPr>
        <p:grpSpPr>
          <a:xfrm>
            <a:off x="3045327" y="1541080"/>
            <a:ext cx="368489" cy="368603"/>
            <a:chOff x="4060435" y="1913471"/>
            <a:chExt cx="491319" cy="491319"/>
          </a:xfrm>
        </p:grpSpPr>
        <p:sp>
          <p:nvSpPr>
            <p:cNvPr id="308" name="椭圆 307"/>
            <p:cNvSpPr/>
            <p:nvPr/>
          </p:nvSpPr>
          <p:spPr>
            <a:xfrm>
              <a:off x="4060435" y="1913471"/>
              <a:ext cx="491319" cy="491319"/>
            </a:xfrm>
            <a:prstGeom prst="ellipse">
              <a:avLst/>
            </a:prstGeom>
            <a:solidFill>
              <a:schemeClr val="accent1"/>
            </a:solidFill>
            <a:ln w="25400">
              <a:noFill/>
            </a:ln>
            <a:effectLst>
              <a:outerShdw algn="tl" blurRad="1651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309" name="加号 308"/>
            <p:cNvSpPr/>
            <p:nvPr/>
          </p:nvSpPr>
          <p:spPr>
            <a:xfrm>
              <a:off x="4190378" y="2036324"/>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cs typeface="+mn-ea"/>
                <a:sym typeface="+mn-lt"/>
              </a:endParaRPr>
            </a:p>
          </p:txBody>
        </p:sp>
      </p:grpSp>
      <p:grpSp>
        <p:nvGrpSpPr>
          <p:cNvPr id="5" name="组合 1"/>
          <p:cNvGrpSpPr/>
          <p:nvPr/>
        </p:nvGrpSpPr>
        <p:grpSpPr>
          <a:xfrm>
            <a:off x="5843218" y="1250826"/>
            <a:ext cx="368489" cy="368603"/>
            <a:chOff x="7790956" y="1526586"/>
            <a:chExt cx="491319" cy="491319"/>
          </a:xfrm>
        </p:grpSpPr>
        <p:sp>
          <p:nvSpPr>
            <p:cNvPr id="311" name="椭圆 310"/>
            <p:cNvSpPr/>
            <p:nvPr/>
          </p:nvSpPr>
          <p:spPr>
            <a:xfrm>
              <a:off x="7790956" y="1526586"/>
              <a:ext cx="491319" cy="491319"/>
            </a:xfrm>
            <a:prstGeom prst="ellipse">
              <a:avLst/>
            </a:prstGeom>
            <a:solidFill>
              <a:schemeClr val="accent2"/>
            </a:solidFill>
            <a:ln w="25400">
              <a:noFill/>
            </a:ln>
            <a:effectLst>
              <a:outerShdw algn="tr" blurRad="203200" dir="81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312" name="加号 311"/>
            <p:cNvSpPr/>
            <p:nvPr/>
          </p:nvSpPr>
          <p:spPr>
            <a:xfrm>
              <a:off x="7916575" y="1633687"/>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cs typeface="+mn-ea"/>
                <a:sym typeface="+mn-lt"/>
              </a:endParaRPr>
            </a:p>
          </p:txBody>
        </p:sp>
      </p:grpSp>
      <p:grpSp>
        <p:nvGrpSpPr>
          <p:cNvPr id="6" name="组合 2"/>
          <p:cNvGrpSpPr/>
          <p:nvPr/>
        </p:nvGrpSpPr>
        <p:grpSpPr>
          <a:xfrm>
            <a:off x="5814427" y="3324463"/>
            <a:ext cx="368489" cy="368603"/>
            <a:chOff x="7752568" y="4290581"/>
            <a:chExt cx="491319" cy="491319"/>
          </a:xfrm>
        </p:grpSpPr>
        <p:sp>
          <p:nvSpPr>
            <p:cNvPr id="314" name="椭圆 313"/>
            <p:cNvSpPr/>
            <p:nvPr/>
          </p:nvSpPr>
          <p:spPr>
            <a:xfrm>
              <a:off x="7752568" y="4290581"/>
              <a:ext cx="491319" cy="491319"/>
            </a:xfrm>
            <a:prstGeom prst="ellipse">
              <a:avLst/>
            </a:prstGeom>
            <a:solidFill>
              <a:schemeClr val="accent4"/>
            </a:solidFill>
            <a:ln w="25400">
              <a:noFill/>
            </a:ln>
            <a:effectLst>
              <a:outerShdw algn="tl" blurRad="1651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315" name="加号 314"/>
            <p:cNvSpPr/>
            <p:nvPr/>
          </p:nvSpPr>
          <p:spPr>
            <a:xfrm>
              <a:off x="7860201" y="4424588"/>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cs typeface="+mn-ea"/>
                <a:sym typeface="+mn-lt"/>
              </a:endParaRPr>
            </a:p>
          </p:txBody>
        </p:sp>
      </p:grpSp>
      <p:grpSp>
        <p:nvGrpSpPr>
          <p:cNvPr id="7" name="组合 4"/>
          <p:cNvGrpSpPr/>
          <p:nvPr/>
        </p:nvGrpSpPr>
        <p:grpSpPr>
          <a:xfrm>
            <a:off x="3173146" y="4031749"/>
            <a:ext cx="368489" cy="368603"/>
            <a:chOff x="4230861" y="5233338"/>
            <a:chExt cx="491319" cy="491319"/>
          </a:xfrm>
        </p:grpSpPr>
        <p:sp>
          <p:nvSpPr>
            <p:cNvPr id="317" name="椭圆 316"/>
            <p:cNvSpPr/>
            <p:nvPr/>
          </p:nvSpPr>
          <p:spPr>
            <a:xfrm>
              <a:off x="4230861" y="5233338"/>
              <a:ext cx="491319" cy="491319"/>
            </a:xfrm>
            <a:prstGeom prst="ellipse">
              <a:avLst/>
            </a:prstGeom>
            <a:solidFill>
              <a:schemeClr val="accent3"/>
            </a:solidFill>
            <a:ln w="25400">
              <a:noFill/>
            </a:ln>
            <a:effectLst>
              <a:outerShdw algn="tl" blurRad="1651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cs typeface="+mn-ea"/>
                <a:sym typeface="+mn-lt"/>
              </a:endParaRPr>
            </a:p>
          </p:txBody>
        </p:sp>
        <p:sp>
          <p:nvSpPr>
            <p:cNvPr id="318" name="加号 317"/>
            <p:cNvSpPr/>
            <p:nvPr/>
          </p:nvSpPr>
          <p:spPr>
            <a:xfrm>
              <a:off x="4341294" y="5370262"/>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cs typeface="+mn-ea"/>
                <a:sym typeface="+mn-lt"/>
              </a:endParaRP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19" name="Rectangle 89"/>
          <p:cNvSpPr/>
          <p:nvPr/>
        </p:nvSpPr>
        <p:spPr>
          <a:xfrm>
            <a:off x="6467168" y="1364728"/>
            <a:ext cx="1998025" cy="1135380"/>
          </a:xfrm>
          <a:prstGeom prst="rect">
            <a:avLst/>
          </a:prstGeom>
        </p:spPr>
        <p:txBody>
          <a:bodyPr bIns="34290" lIns="68580" rIns="68580" tIns="34290" wrap="square">
            <a:spAutoFit/>
          </a:bodyPr>
          <a:lstStyle/>
          <a:p>
            <a:pPr algn="ctr"/>
            <a:r>
              <a:rPr altLang="en-US" lang="zh-CN" smtClean="0" sz="1400">
                <a:solidFill>
                  <a:srgbClr val="14436A"/>
                </a:solidFill>
                <a:latin charset="-122" panose="020b0503020204020204" pitchFamily="34" typeface="微软雅黑"/>
                <a:ea charset="-122" panose="020b0503020204020204" pitchFamily="34" typeface="微软雅黑"/>
                <a:cs typeface="+mn-ea"/>
                <a:sym typeface="+mn-lt"/>
              </a:rPr>
              <a:t>点击添加标题</a:t>
            </a:r>
          </a:p>
          <a:p>
            <a:pPr algn="ctr"/>
            <a:r>
              <a:rPr altLang="en-US" lang="zh-CN" smtClean="0" sz="1400">
                <a:solidFill>
                  <a:srgbClr val="14436A"/>
                </a:solidFill>
                <a:latin charset="-122" panose="020b0503020204020204" pitchFamily="34" typeface="微软雅黑"/>
                <a:ea charset="-122" panose="020b0503020204020204" pitchFamily="34" typeface="微软雅黑"/>
                <a:cs typeface="+mn-ea"/>
                <a:sym typeface="+mn-lt"/>
              </a:rPr>
              <a:t>您的内容打在这里，或通过复制您的文本后您的内容打在这里，或通过复制您的文本后</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20" name="Rectangle 89"/>
          <p:cNvSpPr/>
          <p:nvPr/>
        </p:nvSpPr>
        <p:spPr>
          <a:xfrm>
            <a:off x="566002" y="1361853"/>
            <a:ext cx="2063297" cy="1135380"/>
          </a:xfrm>
          <a:prstGeom prst="rect">
            <a:avLst/>
          </a:prstGeom>
        </p:spPr>
        <p:txBody>
          <a:bodyPr bIns="34290" lIns="68580" rIns="68580" tIns="34290" wrap="square">
            <a:spAutoFit/>
          </a:bodyPr>
          <a:lstStyle/>
          <a:p>
            <a:pPr algn="ctr"/>
            <a:r>
              <a:rPr altLang="en-US" lang="zh-CN" smtClean="0" sz="1400">
                <a:solidFill>
                  <a:srgbClr val="14436A"/>
                </a:solidFill>
                <a:latin charset="-122" panose="020b0503020204020204" pitchFamily="34" typeface="微软雅黑"/>
                <a:ea charset="-122" panose="020b0503020204020204" pitchFamily="34" typeface="微软雅黑"/>
                <a:cs typeface="+mn-ea"/>
                <a:sym typeface="+mn-lt"/>
              </a:rPr>
              <a:t>点击添加标题</a:t>
            </a:r>
          </a:p>
          <a:p>
            <a:pPr algn="ctr"/>
            <a:r>
              <a:rPr altLang="en-US" lang="zh-CN" smtClean="0" sz="1400">
                <a:solidFill>
                  <a:srgbClr val="14436A"/>
                </a:solidFill>
                <a:latin charset="-122" panose="020b0503020204020204" pitchFamily="34" typeface="微软雅黑"/>
                <a:ea charset="-122" panose="020b0503020204020204" pitchFamily="34" typeface="微软雅黑"/>
                <a:cs typeface="+mn-ea"/>
                <a:sym typeface="+mn-lt"/>
              </a:rPr>
              <a:t>您的内容打在这里，或通过复制您的文本后您的内容打在这里，或通过复制您的文本后</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21" name="Rectangle 89"/>
          <p:cNvSpPr/>
          <p:nvPr/>
        </p:nvSpPr>
        <p:spPr>
          <a:xfrm>
            <a:off x="6467168" y="3641293"/>
            <a:ext cx="1998025" cy="1135380"/>
          </a:xfrm>
          <a:prstGeom prst="rect">
            <a:avLst/>
          </a:prstGeom>
        </p:spPr>
        <p:txBody>
          <a:bodyPr bIns="34290" lIns="68580" rIns="68580" tIns="34290" wrap="square">
            <a:spAutoFit/>
          </a:bodyPr>
          <a:lstStyle/>
          <a:p>
            <a:pPr algn="ctr"/>
            <a:r>
              <a:rPr altLang="en-US" lang="zh-CN" smtClean="0" sz="1400">
                <a:solidFill>
                  <a:srgbClr val="14436A"/>
                </a:solidFill>
                <a:latin charset="-122" panose="020b0503020204020204" pitchFamily="34" typeface="微软雅黑"/>
                <a:ea charset="-122" panose="020b0503020204020204" pitchFamily="34" typeface="微软雅黑"/>
                <a:cs typeface="+mn-ea"/>
                <a:sym typeface="+mn-lt"/>
              </a:rPr>
              <a:t>点击添加标题</a:t>
            </a:r>
          </a:p>
          <a:p>
            <a:pPr algn="ctr"/>
            <a:r>
              <a:rPr altLang="en-US" lang="zh-CN" smtClean="0" sz="1400">
                <a:solidFill>
                  <a:srgbClr val="14436A"/>
                </a:solidFill>
                <a:latin charset="-122" panose="020b0503020204020204" pitchFamily="34" typeface="微软雅黑"/>
                <a:ea charset="-122" panose="020b0503020204020204" pitchFamily="34" typeface="微软雅黑"/>
                <a:cs typeface="+mn-ea"/>
                <a:sym typeface="+mn-lt"/>
              </a:rPr>
              <a:t>您的内容打在这里，或通过复制您的文本后您的内容打在这里，或通过复制您的文本后</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22" name="Rectangle 89"/>
          <p:cNvSpPr/>
          <p:nvPr/>
        </p:nvSpPr>
        <p:spPr>
          <a:xfrm>
            <a:off x="566002" y="3642644"/>
            <a:ext cx="2063297" cy="1135380"/>
          </a:xfrm>
          <a:prstGeom prst="rect">
            <a:avLst/>
          </a:prstGeom>
        </p:spPr>
        <p:txBody>
          <a:bodyPr bIns="34290" lIns="68580" rIns="68580" tIns="34290" wrap="square">
            <a:spAutoFit/>
          </a:bodyPr>
          <a:lstStyle/>
          <a:p>
            <a:pPr algn="ctr"/>
            <a:r>
              <a:rPr altLang="en-US" lang="zh-CN" smtClean="0" sz="1400">
                <a:solidFill>
                  <a:srgbClr val="14436A"/>
                </a:solidFill>
                <a:latin charset="-122" panose="020b0503020204020204" pitchFamily="34" typeface="微软雅黑"/>
                <a:ea charset="-122" panose="020b0503020204020204" pitchFamily="34" typeface="微软雅黑"/>
                <a:cs typeface="+mn-ea"/>
                <a:sym typeface="+mn-lt"/>
              </a:rPr>
              <a:t>点击添加标题</a:t>
            </a:r>
          </a:p>
          <a:p>
            <a:pPr algn="ctr"/>
            <a:r>
              <a:rPr altLang="en-US" lang="zh-CN" smtClean="0" sz="1400">
                <a:solidFill>
                  <a:srgbClr val="14436A"/>
                </a:solidFill>
                <a:latin charset="-122" panose="020b0503020204020204" pitchFamily="34" typeface="微软雅黑"/>
                <a:ea charset="-122" panose="020b0503020204020204" pitchFamily="34" typeface="微软雅黑"/>
                <a:cs typeface="+mn-ea"/>
                <a:sym typeface="+mn-lt"/>
              </a:rPr>
              <a:t>您的内容打在这里，或通过复制您的文本后您的内容打在这里，或通过复制您的文本后</a:t>
            </a:r>
          </a:p>
        </p:txBody>
      </p:sp>
    </p:spTree>
    <p:extLst>
      <p:ext uri="{BB962C8B-B14F-4D97-AF65-F5344CB8AC3E}">
        <p14:creationId val="132271459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id="8" nodeType="withEffect" presetClass="entr" presetID="2" presetSubtype="1">
                                  <p:stCondLst>
                                    <p:cond delay="500"/>
                                  </p:stCondLst>
                                  <p:childTnLst>
                                    <p:set>
                                      <p:cBhvr>
                                        <p:cTn dur="1" fill="hold" id="9">
                                          <p:stCondLst>
                                            <p:cond delay="0"/>
                                          </p:stCondLst>
                                        </p:cTn>
                                        <p:tgtEl>
                                          <p:spTgt spid="3"/>
                                        </p:tgtEl>
                                        <p:attrNameLst>
                                          <p:attrName>style.visibility</p:attrName>
                                        </p:attrNameLst>
                                      </p:cBhvr>
                                      <p:to>
                                        <p:strVal val="visible"/>
                                      </p:to>
                                    </p:set>
                                    <p:anim calcmode="lin" valueType="num">
                                      <p:cBhvr additive="base">
                                        <p:cTn dur="500" fill="hold" id="10"/>
                                        <p:tgtEl>
                                          <p:spTgt spid="3"/>
                                        </p:tgtEl>
                                        <p:attrNameLst>
                                          <p:attrName>ppt_x</p:attrName>
                                        </p:attrNameLst>
                                      </p:cBhvr>
                                      <p:tavLst>
                                        <p:tav tm="0">
                                          <p:val>
                                            <p:strVal val="#ppt_x"/>
                                          </p:val>
                                        </p:tav>
                                        <p:tav tm="100000">
                                          <p:val>
                                            <p:strVal val="#ppt_x"/>
                                          </p:val>
                                        </p:tav>
                                      </p:tavLst>
                                    </p:anim>
                                    <p:anim calcmode="lin" valueType="num">
                                      <p:cBhvr additive="base">
                                        <p:cTn dur="500" fill="hold" id="11"/>
                                        <p:tgtEl>
                                          <p:spTgt spid="3"/>
                                        </p:tgtEl>
                                        <p:attrNameLst>
                                          <p:attrName>ppt_y</p:attrName>
                                        </p:attrNameLst>
                                      </p:cBhvr>
                                      <p:tavLst>
                                        <p:tav tm="0">
                                          <p:val>
                                            <p:strVal val="0-#ppt_h/2"/>
                                          </p:val>
                                        </p:tav>
                                        <p:tav tm="100000">
                                          <p:val>
                                            <p:strVal val="#ppt_y"/>
                                          </p:val>
                                        </p:tav>
                                      </p:tavLst>
                                    </p:anim>
                                  </p:childTnLst>
                                </p:cTn>
                              </p:par>
                              <p:par>
                                <p:cTn fill="hold" grpId="0" id="12" nodeType="withEffect" presetClass="entr" presetID="10" presetSubtype="0">
                                  <p:stCondLst>
                                    <p:cond delay="900"/>
                                  </p:stCondLst>
                                  <p:childTnLst>
                                    <p:set>
                                      <p:cBhvr>
                                        <p:cTn dur="1" fill="hold" id="13">
                                          <p:stCondLst>
                                            <p:cond delay="0"/>
                                          </p:stCondLst>
                                        </p:cTn>
                                        <p:tgtEl>
                                          <p:spTgt spid="303"/>
                                        </p:tgtEl>
                                        <p:attrNameLst>
                                          <p:attrName>style.visibility</p:attrName>
                                        </p:attrNameLst>
                                      </p:cBhvr>
                                      <p:to>
                                        <p:strVal val="visible"/>
                                      </p:to>
                                    </p:set>
                                    <p:animEffect filter="fade" transition="in">
                                      <p:cBhvr>
                                        <p:cTn dur="500" id="14"/>
                                        <p:tgtEl>
                                          <p:spTgt spid="303"/>
                                        </p:tgtEl>
                                      </p:cBhvr>
                                    </p:animEffect>
                                  </p:childTnLst>
                                </p:cTn>
                              </p:par>
                              <p:par>
                                <p:cTn fill="hold" id="15" nodeType="withEffect" presetClass="entr" presetID="53" presetSubtype="0">
                                  <p:stCondLst>
                                    <p:cond delay="120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par>
                                <p:cTn fill="hold" id="20" nodeType="withEffect" presetClass="entr" presetID="53" presetSubtype="0">
                                  <p:stCondLst>
                                    <p:cond delay="150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id="25" nodeType="withEffect" presetClass="entr" presetID="53" presetSubtype="0">
                                  <p:stCondLst>
                                    <p:cond delay="180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Effect filter="fade" transition="in">
                                      <p:cBhvr>
                                        <p:cTn dur="500" id="29"/>
                                        <p:tgtEl>
                                          <p:spTgt spid="5"/>
                                        </p:tgtEl>
                                      </p:cBhvr>
                                    </p:animEffect>
                                  </p:childTnLst>
                                </p:cTn>
                              </p:par>
                              <p:par>
                                <p:cTn fill="hold" id="30" nodeType="withEffect" presetClass="entr" presetID="53" presetSubtype="0">
                                  <p:stCondLst>
                                    <p:cond delay="2100"/>
                                  </p:stCondLst>
                                  <p:childTnLst>
                                    <p:set>
                                      <p:cBhvr>
                                        <p:cTn dur="1" fill="hold" id="31">
                                          <p:stCondLst>
                                            <p:cond delay="0"/>
                                          </p:stCondLst>
                                        </p:cTn>
                                        <p:tgtEl>
                                          <p:spTgt spid="6"/>
                                        </p:tgtEl>
                                        <p:attrNameLst>
                                          <p:attrName>style.visibility</p:attrName>
                                        </p:attrNameLst>
                                      </p:cBhvr>
                                      <p:to>
                                        <p:strVal val="visible"/>
                                      </p:to>
                                    </p:set>
                                    <p:anim calcmode="lin" valueType="num">
                                      <p:cBhvr>
                                        <p:cTn dur="500" fill="hold" id="32"/>
                                        <p:tgtEl>
                                          <p:spTgt spid="6"/>
                                        </p:tgtEl>
                                        <p:attrNameLst>
                                          <p:attrName>ppt_w</p:attrName>
                                        </p:attrNameLst>
                                      </p:cBhvr>
                                      <p:tavLst>
                                        <p:tav tm="0">
                                          <p:val>
                                            <p:fltVal val="0"/>
                                          </p:val>
                                        </p:tav>
                                        <p:tav tm="100000">
                                          <p:val>
                                            <p:strVal val="#ppt_w"/>
                                          </p:val>
                                        </p:tav>
                                      </p:tavLst>
                                    </p:anim>
                                    <p:anim calcmode="lin" valueType="num">
                                      <p:cBhvr>
                                        <p:cTn dur="500" fill="hold" id="33"/>
                                        <p:tgtEl>
                                          <p:spTgt spid="6"/>
                                        </p:tgtEl>
                                        <p:attrNameLst>
                                          <p:attrName>ppt_h</p:attrName>
                                        </p:attrNameLst>
                                      </p:cBhvr>
                                      <p:tavLst>
                                        <p:tav tm="0">
                                          <p:val>
                                            <p:fltVal val="0"/>
                                          </p:val>
                                        </p:tav>
                                        <p:tav tm="100000">
                                          <p:val>
                                            <p:strVal val="#ppt_h"/>
                                          </p:val>
                                        </p:tav>
                                      </p:tavLst>
                                    </p:anim>
                                    <p:animEffect filter="fade" transition="in">
                                      <p:cBhvr>
                                        <p:cTn dur="500" id="34"/>
                                        <p:tgtEl>
                                          <p:spTgt spid="6"/>
                                        </p:tgtEl>
                                      </p:cBhvr>
                                    </p:animEffect>
                                  </p:childTnLst>
                                </p:cTn>
                              </p:par>
                              <p:par>
                                <p:cTn fill="hold" grpId="0" id="35" nodeType="withEffect" presetClass="entr" presetID="22" presetSubtype="2">
                                  <p:stCondLst>
                                    <p:cond delay="2400"/>
                                  </p:stCondLst>
                                  <p:childTnLst>
                                    <p:set>
                                      <p:cBhvr>
                                        <p:cTn dur="1" fill="hold" id="36">
                                          <p:stCondLst>
                                            <p:cond delay="0"/>
                                          </p:stCondLst>
                                        </p:cTn>
                                        <p:tgtEl>
                                          <p:spTgt spid="320"/>
                                        </p:tgtEl>
                                        <p:attrNameLst>
                                          <p:attrName>style.visibility</p:attrName>
                                        </p:attrNameLst>
                                      </p:cBhvr>
                                      <p:to>
                                        <p:strVal val="visible"/>
                                      </p:to>
                                    </p:set>
                                    <p:animEffect filter="wipe(right)" transition="in">
                                      <p:cBhvr>
                                        <p:cTn dur="1000" id="37"/>
                                        <p:tgtEl>
                                          <p:spTgt spid="320"/>
                                        </p:tgtEl>
                                      </p:cBhvr>
                                    </p:animEffect>
                                  </p:childTnLst>
                                </p:cTn>
                              </p:par>
                              <p:par>
                                <p:cTn fill="hold" grpId="0" id="38" nodeType="withEffect" presetClass="entr" presetID="22" presetSubtype="2">
                                  <p:stCondLst>
                                    <p:cond delay="2600"/>
                                  </p:stCondLst>
                                  <p:childTnLst>
                                    <p:set>
                                      <p:cBhvr>
                                        <p:cTn dur="1" fill="hold" id="39">
                                          <p:stCondLst>
                                            <p:cond delay="0"/>
                                          </p:stCondLst>
                                        </p:cTn>
                                        <p:tgtEl>
                                          <p:spTgt spid="322"/>
                                        </p:tgtEl>
                                        <p:attrNameLst>
                                          <p:attrName>style.visibility</p:attrName>
                                        </p:attrNameLst>
                                      </p:cBhvr>
                                      <p:to>
                                        <p:strVal val="visible"/>
                                      </p:to>
                                    </p:set>
                                    <p:animEffect filter="wipe(right)" transition="in">
                                      <p:cBhvr>
                                        <p:cTn dur="1000" id="40"/>
                                        <p:tgtEl>
                                          <p:spTgt spid="322"/>
                                        </p:tgtEl>
                                      </p:cBhvr>
                                    </p:animEffect>
                                  </p:childTnLst>
                                </p:cTn>
                              </p:par>
                              <p:par>
                                <p:cTn fill="hold" grpId="0" id="41" nodeType="withEffect" presetClass="entr" presetID="22" presetSubtype="8">
                                  <p:stCondLst>
                                    <p:cond delay="2900"/>
                                  </p:stCondLst>
                                  <p:childTnLst>
                                    <p:set>
                                      <p:cBhvr>
                                        <p:cTn dur="1" fill="hold" id="42">
                                          <p:stCondLst>
                                            <p:cond delay="0"/>
                                          </p:stCondLst>
                                        </p:cTn>
                                        <p:tgtEl>
                                          <p:spTgt spid="319"/>
                                        </p:tgtEl>
                                        <p:attrNameLst>
                                          <p:attrName>style.visibility</p:attrName>
                                        </p:attrNameLst>
                                      </p:cBhvr>
                                      <p:to>
                                        <p:strVal val="visible"/>
                                      </p:to>
                                    </p:set>
                                    <p:animEffect filter="wipe(left)" transition="in">
                                      <p:cBhvr>
                                        <p:cTn dur="1000" id="43"/>
                                        <p:tgtEl>
                                          <p:spTgt spid="319"/>
                                        </p:tgtEl>
                                      </p:cBhvr>
                                    </p:animEffect>
                                  </p:childTnLst>
                                </p:cTn>
                              </p:par>
                              <p:par>
                                <p:cTn fill="hold" grpId="0" id="44" nodeType="withEffect" presetClass="entr" presetID="22" presetSubtype="8">
                                  <p:stCondLst>
                                    <p:cond delay="3000"/>
                                  </p:stCondLst>
                                  <p:childTnLst>
                                    <p:set>
                                      <p:cBhvr>
                                        <p:cTn dur="1" fill="hold" id="45">
                                          <p:stCondLst>
                                            <p:cond delay="0"/>
                                          </p:stCondLst>
                                        </p:cTn>
                                        <p:tgtEl>
                                          <p:spTgt spid="321"/>
                                        </p:tgtEl>
                                        <p:attrNameLst>
                                          <p:attrName>style.visibility</p:attrName>
                                        </p:attrNameLst>
                                      </p:cBhvr>
                                      <p:to>
                                        <p:strVal val="visible"/>
                                      </p:to>
                                    </p:set>
                                    <p:animEffect filter="wipe(left)" transition="in">
                                      <p:cBhvr>
                                        <p:cTn dur="1000" id="46"/>
                                        <p:tgtEl>
                                          <p:spTgt spid="3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3"/>
      <p:bldP grpId="0" spid="319"/>
      <p:bldP grpId="0" spid="320"/>
      <p:bldP grpId="0" spid="321"/>
      <p:bldP grpId="0" spid="3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微立体创业计划\001.png" id="117"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1191578" y="1026228"/>
            <a:ext cx="1967244" cy="1967585"/>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118" name="Picture 3"/>
          <p:cNvPicPr>
            <a:picLocks noChangeArrowheads="1" noChangeAspect="1"/>
          </p:cNvPicPr>
          <p:nvPr/>
        </p:nvPicPr>
        <p:blipFill>
          <a:blip r:embed="rId4">
            <a:extLst>
              <a:ext uri="{28A0092B-C50C-407E-A947-70E740481C1C}">
                <a14:useLocalDpi val="0"/>
              </a:ext>
            </a:extLst>
          </a:blip>
          <a:stretch>
            <a:fillRect/>
          </a:stretch>
        </p:blipFill>
        <p:spPr bwMode="auto">
          <a:xfrm>
            <a:off x="1477369" y="833794"/>
            <a:ext cx="2230535" cy="2230922"/>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5" compatLnSpc="1" lIns="68571" numCol="1" rIns="68571" tIns="34285"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lang="zh-CN" sz="2400">
                <a:solidFill>
                  <a:schemeClr val="accent2"/>
                </a:solidFill>
                <a:latin charset="-122" panose="020b0503020204020204" pitchFamily="34" typeface="微软雅黑"/>
                <a:ea charset="-122" panose="020b0503020204020204" pitchFamily="34" typeface="微软雅黑"/>
                <a:cs typeface="+mn-ea"/>
                <a:sym typeface="+mn-lt"/>
              </a:rPr>
              <a:t>工作完成情况</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5" compatLnSpc="1" lIns="68571" numCol="1" rIns="68571" tIns="34285"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just">
              <a:lnSpc>
                <a:spcPct val="125000"/>
              </a:lnSpc>
            </a:pPr>
            <a:r>
              <a:rPr altLang="zh-CN" b="0" lang="en-US" smtClean="0" sz="9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The best preparation for tomorrow is doing your best today.</a:t>
            </a:r>
          </a:p>
        </p:txBody>
      </p:sp>
      <p:grpSp>
        <p:nvGrpSpPr>
          <p:cNvPr id="2" name="组合 124"/>
          <p:cNvGrpSpPr/>
          <p:nvPr/>
        </p:nvGrpSpPr>
        <p:grpSpPr>
          <a:xfrm>
            <a:off x="6284904" y="4264732"/>
            <a:ext cx="1026023" cy="1026201"/>
            <a:chOff x="304800" y="673100"/>
            <a:chExt cx="4000500" cy="4000500"/>
          </a:xfrm>
          <a:effectLst>
            <a:outerShdw algn="tr" blurRad="444500" dir="8100000" dist="254000" rotWithShape="0">
              <a:prstClr val="black">
                <a:alpha val="50000"/>
              </a:prstClr>
            </a:outerShdw>
          </a:effectLst>
        </p:grpSpPr>
        <p:sp>
          <p:nvSpPr>
            <p:cNvPr id="126" name="同心圆 12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27" name="椭圆 12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algn="tr" blurRad="444500" dir="8100000" dist="254000" rotWithShape="0">
              <a:prstClr val="black">
                <a:alpha val="50000"/>
              </a:prstClr>
            </a:outerShdw>
          </a:effectLst>
        </p:grpSpPr>
        <p:sp>
          <p:nvSpPr>
            <p:cNvPr id="129" name="同心圆 12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0" name="椭圆 12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algn="tr" blurRad="444500" dir="8100000" dist="254000" rotWithShape="0">
              <a:prstClr val="black">
                <a:alpha val="50000"/>
              </a:prstClr>
            </a:outerShdw>
          </a:effectLst>
        </p:grpSpPr>
        <p:sp>
          <p:nvSpPr>
            <p:cNvPr id="132" name="同心圆 13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3" name="椭圆 132"/>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algn="tr" blurRad="444500" dir="8100000" dist="254000" rotWithShape="0">
              <a:prstClr val="black">
                <a:alpha val="50000"/>
              </a:prstClr>
            </a:outerShdw>
          </a:effectLst>
        </p:grpSpPr>
        <p:sp>
          <p:nvSpPr>
            <p:cNvPr id="135" name="同心圆 13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6" name="椭圆 13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algn="tr" blurRad="444500" dir="8100000" dist="254000" rotWithShape="0">
              <a:prstClr val="black">
                <a:alpha val="50000"/>
              </a:prstClr>
            </a:outerShdw>
          </a:effectLst>
        </p:grpSpPr>
        <p:sp>
          <p:nvSpPr>
            <p:cNvPr id="138" name="同心圆 13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39" name="椭圆 138"/>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algn="tr" blurRad="444500" dir="8100000" dist="254000" rotWithShape="0">
              <a:prstClr val="black">
                <a:alpha val="50000"/>
              </a:prstClr>
            </a:outerShdw>
          </a:effectLst>
        </p:grpSpPr>
        <p:sp>
          <p:nvSpPr>
            <p:cNvPr id="141" name="同心圆 14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2" name="椭圆 141"/>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algn="tr" blurRad="444500" dir="8100000" dist="254000" rotWithShape="0">
              <a:prstClr val="black">
                <a:alpha val="50000"/>
              </a:prstClr>
            </a:outerShdw>
          </a:effectLst>
        </p:grpSpPr>
        <p:sp>
          <p:nvSpPr>
            <p:cNvPr id="144" name="同心圆 14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5" name="椭圆 144"/>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algn="tr" blurRad="444500" dir="8100000" dist="254000" rotWithShape="0">
              <a:prstClr val="black">
                <a:alpha val="50000"/>
              </a:prstClr>
            </a:outerShdw>
          </a:effectLst>
        </p:grpSpPr>
        <p:sp>
          <p:nvSpPr>
            <p:cNvPr id="147" name="同心圆 14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48" name="椭圆 147"/>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algn="tr" blurRad="444500" dir="8100000" dist="254000" rotWithShape="0">
              <a:prstClr val="black">
                <a:alpha val="50000"/>
              </a:prstClr>
            </a:outerShdw>
          </a:effectLst>
        </p:grpSpPr>
        <p:sp>
          <p:nvSpPr>
            <p:cNvPr id="150" name="同心圆 14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1" name="椭圆 150"/>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algn="tr" blurRad="444500" dir="8100000" dist="254000" rotWithShape="0">
              <a:prstClr val="black">
                <a:alpha val="50000"/>
              </a:prstClr>
            </a:outerShdw>
          </a:effectLst>
        </p:grpSpPr>
        <p:sp>
          <p:nvSpPr>
            <p:cNvPr id="153" name="同心圆 15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4" name="椭圆 153"/>
            <p:cNvSpPr/>
            <p:nvPr/>
          </p:nvSpPr>
          <p:spPr>
            <a:xfrm>
              <a:off x="392112" y="760412"/>
              <a:ext cx="3825873" cy="3825873"/>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algn="tr" blurRad="444500" dir="8100000" dist="254000" rotWithShape="0">
              <a:prstClr val="black">
                <a:alpha val="50000"/>
              </a:prstClr>
            </a:outerShdw>
          </a:effectLst>
        </p:grpSpPr>
        <p:sp>
          <p:nvSpPr>
            <p:cNvPr id="156" name="同心圆 15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57" name="椭圆 15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algn="tr" blurRad="444500" dir="8100000" dist="254000" rotWithShape="0">
              <a:prstClr val="black">
                <a:alpha val="50000"/>
              </a:prstClr>
            </a:outerShdw>
          </a:effectLst>
        </p:grpSpPr>
        <p:sp>
          <p:nvSpPr>
            <p:cNvPr id="159" name="同心圆 15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60" name="椭圆 159"/>
            <p:cNvSpPr/>
            <p:nvPr/>
          </p:nvSpPr>
          <p:spPr>
            <a:xfrm>
              <a:off x="392112" y="760412"/>
              <a:ext cx="3825874" cy="3825874"/>
            </a:xfrm>
            <a:prstGeom prst="ellipse">
              <a:avLst/>
            </a:prstGeom>
            <a:solidFill>
              <a:srgbClr val="123E61"/>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algn="tr" blurRad="444500" dir="8100000" dist="254000" rotWithShape="0">
              <a:prstClr val="black">
                <a:alpha val="50000"/>
              </a:prstClr>
            </a:outerShdw>
          </a:effectLst>
        </p:grpSpPr>
        <p:sp>
          <p:nvSpPr>
            <p:cNvPr id="162" name="同心圆 16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63" name="椭圆 16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lumMod val="50000"/>
                  </a:schemeClr>
                </a:solidFill>
                <a:latin charset="-122" panose="020b0503020204020204" pitchFamily="34" typeface="微软雅黑"/>
                <a:ea charset="-122" panose="020b0503020204020204" pitchFamily="34" typeface="微软雅黑"/>
                <a:cs typeface="+mn-ea"/>
                <a:sym typeface="+mn-lt"/>
              </a:endParaRPr>
            </a:p>
          </p:txBody>
        </p:sp>
      </p:grpSp>
      <p:sp>
        <p:nvSpPr>
          <p:cNvPr id="187" name="TextBox 186"/>
          <p:cNvSpPr txBox="1"/>
          <p:nvPr/>
        </p:nvSpPr>
        <p:spPr>
          <a:xfrm>
            <a:off x="5862965" y="916360"/>
            <a:ext cx="1698003" cy="2446010"/>
          </a:xfrm>
          <a:prstGeom prst="rect">
            <a:avLst/>
          </a:prstGeom>
          <a:noFill/>
        </p:spPr>
        <p:txBody>
          <a:bodyPr bIns="34285" lIns="68571" rIns="68571" rtlCol="0" tIns="34285" wrap="square">
            <a:spAutoFit/>
          </a:bodyPr>
          <a:lstStyle/>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a:p>
            <a:pPr algn="l">
              <a:lnSpc>
                <a:spcPct val="200000"/>
              </a:lnSpc>
            </a:pPr>
            <a:r>
              <a:rPr altLang="en-US" b="0" lang="zh-CN" smtClean="0" sz="1300">
                <a:solidFill>
                  <a:schemeClr val="accent3">
                    <a:lumMod val="50000"/>
                  </a:schemeClr>
                </a:solidFill>
                <a:latin charset="-122" panose="020b0503020204020204" pitchFamily="34" typeface="微软雅黑"/>
                <a:ea charset="-122" panose="020b0503020204020204" pitchFamily="34" typeface="微软雅黑"/>
                <a:cs typeface="+mn-ea"/>
                <a:sym typeface="+mn-lt"/>
              </a:rPr>
              <a:t>此处添加节标题</a:t>
            </a:r>
          </a:p>
        </p:txBody>
      </p:sp>
      <p:sp>
        <p:nvSpPr>
          <p:cNvPr id="72" name="TextBox 71"/>
          <p:cNvSpPr txBox="1"/>
          <p:nvPr/>
        </p:nvSpPr>
        <p:spPr>
          <a:xfrm>
            <a:off x="2318865" y="1443852"/>
            <a:ext cx="488939" cy="1188720"/>
          </a:xfrm>
          <a:prstGeom prst="rect">
            <a:avLst/>
          </a:prstGeom>
          <a:noFill/>
        </p:spPr>
        <p:txBody>
          <a:bodyPr rtlCol="0" wrap="square">
            <a:spAutoFit/>
          </a:bodyPr>
          <a:lstStyle/>
          <a:p>
            <a:pPr algn="ctr"/>
            <a:r>
              <a:rPr altLang="zh-CN" b="1" lang="en-US" smtClean="0" sz="7200">
                <a:ln cmpd="sng" w="18415">
                  <a:solidFill>
                    <a:srgbClr val="FFFFFF"/>
                  </a:solidFill>
                  <a:prstDash val="solid"/>
                </a:ln>
                <a:solidFill>
                  <a:schemeClr val="accent1"/>
                </a:solidFill>
                <a:effectLst>
                  <a:outerShdw algn="tl" blurRad="63500" dir="3600000" rotWithShape="0">
                    <a:srgbClr val="000000">
                      <a:alpha val="70000"/>
                    </a:srgbClr>
                  </a:outerShdw>
                </a:effectLst>
                <a:latin charset="-122" panose="020b0503020204020204" pitchFamily="34" typeface="微软雅黑"/>
                <a:ea charset="-122" panose="020b0503020204020204" pitchFamily="34" typeface="微软雅黑"/>
                <a:cs typeface="+mn-ea"/>
                <a:sym typeface="+mn-lt"/>
              </a:rPr>
              <a:t>2</a:t>
            </a:r>
          </a:p>
        </p:txBody>
      </p:sp>
    </p:spTree>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17"/>
                                        </p:tgtEl>
                                        <p:attrNameLst>
                                          <p:attrName>style.visibility</p:attrName>
                                        </p:attrNameLst>
                                      </p:cBhvr>
                                      <p:to>
                                        <p:strVal val="visible"/>
                                      </p:to>
                                    </p:set>
                                    <p:anim calcmode="lin" valueType="num">
                                      <p:cBhvr>
                                        <p:cTn dur="500" fill="hold" id="7"/>
                                        <p:tgtEl>
                                          <p:spTgt spid="117"/>
                                        </p:tgtEl>
                                        <p:attrNameLst>
                                          <p:attrName>ppt_w</p:attrName>
                                        </p:attrNameLst>
                                      </p:cBhvr>
                                      <p:tavLst>
                                        <p:tav tm="0">
                                          <p:val>
                                            <p:fltVal val="0"/>
                                          </p:val>
                                        </p:tav>
                                        <p:tav tm="100000">
                                          <p:val>
                                            <p:strVal val="#ppt_w"/>
                                          </p:val>
                                        </p:tav>
                                      </p:tavLst>
                                    </p:anim>
                                    <p:anim calcmode="lin" valueType="num">
                                      <p:cBhvr>
                                        <p:cTn dur="500" fill="hold" id="8"/>
                                        <p:tgtEl>
                                          <p:spTgt spid="117"/>
                                        </p:tgtEl>
                                        <p:attrNameLst>
                                          <p:attrName>ppt_h</p:attrName>
                                        </p:attrNameLst>
                                      </p:cBhvr>
                                      <p:tavLst>
                                        <p:tav tm="0">
                                          <p:val>
                                            <p:fltVal val="0"/>
                                          </p:val>
                                        </p:tav>
                                        <p:tav tm="100000">
                                          <p:val>
                                            <p:strVal val="#ppt_h"/>
                                          </p:val>
                                        </p:tav>
                                      </p:tavLst>
                                    </p:anim>
                                    <p:animEffect filter="fade" transition="in">
                                      <p:cBhvr>
                                        <p:cTn dur="500" id="9"/>
                                        <p:tgtEl>
                                          <p:spTgt spid="117"/>
                                        </p:tgtEl>
                                      </p:cBhvr>
                                    </p:animEffect>
                                  </p:childTnLst>
                                </p:cTn>
                              </p:par>
                              <p:par>
                                <p:cTn fill="hold" id="10" nodeType="withEffect" presetClass="entr" presetID="42" presetSubtype="0">
                                  <p:stCondLst>
                                    <p:cond delay="0"/>
                                  </p:stCondLst>
                                  <p:childTnLst>
                                    <p:set>
                                      <p:cBhvr>
                                        <p:cTn dur="1" fill="hold" id="11">
                                          <p:stCondLst>
                                            <p:cond delay="0"/>
                                          </p:stCondLst>
                                        </p:cTn>
                                        <p:tgtEl>
                                          <p:spTgt spid="118"/>
                                        </p:tgtEl>
                                        <p:attrNameLst>
                                          <p:attrName>style.visibility</p:attrName>
                                        </p:attrNameLst>
                                      </p:cBhvr>
                                      <p:to>
                                        <p:strVal val="visible"/>
                                      </p:to>
                                    </p:set>
                                    <p:animEffect filter="fade" transition="in">
                                      <p:cBhvr>
                                        <p:cTn dur="500" id="12"/>
                                        <p:tgtEl>
                                          <p:spTgt spid="118"/>
                                        </p:tgtEl>
                                      </p:cBhvr>
                                    </p:animEffect>
                                    <p:anim calcmode="lin" valueType="num">
                                      <p:cBhvr>
                                        <p:cTn dur="500" fill="hold" id="13"/>
                                        <p:tgtEl>
                                          <p:spTgt spid="118"/>
                                        </p:tgtEl>
                                        <p:attrNameLst>
                                          <p:attrName>ppt_x</p:attrName>
                                        </p:attrNameLst>
                                      </p:cBhvr>
                                      <p:tavLst>
                                        <p:tav tm="0">
                                          <p:val>
                                            <p:strVal val="#ppt_x"/>
                                          </p:val>
                                        </p:tav>
                                        <p:tav tm="100000">
                                          <p:val>
                                            <p:strVal val="#ppt_x"/>
                                          </p:val>
                                        </p:tav>
                                      </p:tavLst>
                                    </p:anim>
                                    <p:anim calcmode="lin" valueType="num">
                                      <p:cBhvr>
                                        <p:cTn dur="500" fill="hold" id="14"/>
                                        <p:tgtEl>
                                          <p:spTgt spid="11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500"/>
                            </p:stCondLst>
                            <p:childTnLst>
                              <p:par>
                                <p:cTn fill="hold" grpId="0" id="16" nodeType="afterEffect" presetClass="entr" presetID="31" presetSubtype="0">
                                  <p:stCondLst>
                                    <p:cond delay="0"/>
                                  </p:stCondLst>
                                  <p:childTnLst>
                                    <p:set>
                                      <p:cBhvr>
                                        <p:cTn dur="1" fill="hold" id="17">
                                          <p:stCondLst>
                                            <p:cond delay="0"/>
                                          </p:stCondLst>
                                        </p:cTn>
                                        <p:tgtEl>
                                          <p:spTgt spid="72"/>
                                        </p:tgtEl>
                                        <p:attrNameLst>
                                          <p:attrName>style.visibility</p:attrName>
                                        </p:attrNameLst>
                                      </p:cBhvr>
                                      <p:to>
                                        <p:strVal val="visible"/>
                                      </p:to>
                                    </p:set>
                                    <p:anim calcmode="lin" valueType="num">
                                      <p:cBhvr>
                                        <p:cTn dur="500" fill="hold" id="18"/>
                                        <p:tgtEl>
                                          <p:spTgt spid="72"/>
                                        </p:tgtEl>
                                        <p:attrNameLst>
                                          <p:attrName>ppt_w</p:attrName>
                                        </p:attrNameLst>
                                      </p:cBhvr>
                                      <p:tavLst>
                                        <p:tav tm="0">
                                          <p:val>
                                            <p:fltVal val="0"/>
                                          </p:val>
                                        </p:tav>
                                        <p:tav tm="100000">
                                          <p:val>
                                            <p:strVal val="#ppt_w"/>
                                          </p:val>
                                        </p:tav>
                                      </p:tavLst>
                                    </p:anim>
                                    <p:anim calcmode="lin" valueType="num">
                                      <p:cBhvr>
                                        <p:cTn dur="500" fill="hold" id="19"/>
                                        <p:tgtEl>
                                          <p:spTgt spid="72"/>
                                        </p:tgtEl>
                                        <p:attrNameLst>
                                          <p:attrName>ppt_h</p:attrName>
                                        </p:attrNameLst>
                                      </p:cBhvr>
                                      <p:tavLst>
                                        <p:tav tm="0">
                                          <p:val>
                                            <p:fltVal val="0"/>
                                          </p:val>
                                        </p:tav>
                                        <p:tav tm="100000">
                                          <p:val>
                                            <p:strVal val="#ppt_h"/>
                                          </p:val>
                                        </p:tav>
                                      </p:tavLst>
                                    </p:anim>
                                    <p:anim calcmode="lin" valueType="num">
                                      <p:cBhvr>
                                        <p:cTn dur="500" fill="hold" id="20"/>
                                        <p:tgtEl>
                                          <p:spTgt spid="72"/>
                                        </p:tgtEl>
                                        <p:attrNameLst>
                                          <p:attrName>style.rotation</p:attrName>
                                        </p:attrNameLst>
                                      </p:cBhvr>
                                      <p:tavLst>
                                        <p:tav tm="0">
                                          <p:val>
                                            <p:fltVal val="90"/>
                                          </p:val>
                                        </p:tav>
                                        <p:tav tm="100000">
                                          <p:val>
                                            <p:fltVal val="0"/>
                                          </p:val>
                                        </p:tav>
                                      </p:tavLst>
                                    </p:anim>
                                    <p:animEffect filter="fade" transition="in">
                                      <p:cBhvr>
                                        <p:cTn dur="500" id="21"/>
                                        <p:tgtEl>
                                          <p:spTgt spid="72"/>
                                        </p:tgtEl>
                                      </p:cBhvr>
                                    </p:animEffect>
                                  </p:childTnLst>
                                </p:cTn>
                              </p:par>
                              <p:par>
                                <p:cTn fill="hold" grpId="0" id="22" nodeType="withEffect" presetClass="entr" presetID="22" presetSubtype="8">
                                  <p:stCondLst>
                                    <p:cond delay="400"/>
                                  </p:stCondLst>
                                  <p:childTnLst>
                                    <p:set>
                                      <p:cBhvr>
                                        <p:cTn dur="1" fill="hold" id="23">
                                          <p:stCondLst>
                                            <p:cond delay="0"/>
                                          </p:stCondLst>
                                        </p:cTn>
                                        <p:tgtEl>
                                          <p:spTgt spid="123"/>
                                        </p:tgtEl>
                                        <p:attrNameLst>
                                          <p:attrName>style.visibility</p:attrName>
                                        </p:attrNameLst>
                                      </p:cBhvr>
                                      <p:to>
                                        <p:strVal val="visible"/>
                                      </p:to>
                                    </p:set>
                                    <p:animEffect filter="wipe(left)" transition="in">
                                      <p:cBhvr>
                                        <p:cTn dur="700" id="24"/>
                                        <p:tgtEl>
                                          <p:spTgt spid="123"/>
                                        </p:tgtEl>
                                      </p:cBhvr>
                                    </p:animEffect>
                                  </p:childTnLst>
                                </p:cTn>
                              </p:par>
                              <p:par>
                                <p:cTn fill="hold" grpId="0" id="25" nodeType="withEffect" presetClass="entr" presetID="22" presetSubtype="8">
                                  <p:stCondLst>
                                    <p:cond delay="400"/>
                                  </p:stCondLst>
                                  <p:childTnLst>
                                    <p:set>
                                      <p:cBhvr>
                                        <p:cTn dur="1" fill="hold" id="26">
                                          <p:stCondLst>
                                            <p:cond delay="0"/>
                                          </p:stCondLst>
                                        </p:cTn>
                                        <p:tgtEl>
                                          <p:spTgt spid="124"/>
                                        </p:tgtEl>
                                        <p:attrNameLst>
                                          <p:attrName>style.visibility</p:attrName>
                                        </p:attrNameLst>
                                      </p:cBhvr>
                                      <p:to>
                                        <p:strVal val="visible"/>
                                      </p:to>
                                    </p:set>
                                    <p:animEffect filter="wipe(left)" transition="in">
                                      <p:cBhvr>
                                        <p:cTn dur="700" id="27"/>
                                        <p:tgtEl>
                                          <p:spTgt spid="124"/>
                                        </p:tgtEl>
                                      </p:cBhvr>
                                    </p:animEffect>
                                  </p:childTnLst>
                                </p:cTn>
                              </p:par>
                            </p:childTnLst>
                          </p:cTn>
                        </p:par>
                        <p:par>
                          <p:cTn fill="hold" id="28" nodeType="afterGroup">
                            <p:stCondLst>
                              <p:cond delay="1600"/>
                            </p:stCondLst>
                            <p:childTnLst>
                              <p:par>
                                <p:cTn fill="hold" id="29" nodeType="afterEffect" presetClass="entr" presetID="23" presetSubtype="528">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p:cTn dur="500" fill="hold" id="31"/>
                                        <p:tgtEl>
                                          <p:spTgt spid="2"/>
                                        </p:tgtEl>
                                        <p:attrNameLst>
                                          <p:attrName>ppt_w</p:attrName>
                                        </p:attrNameLst>
                                      </p:cBhvr>
                                      <p:tavLst>
                                        <p:tav tm="0">
                                          <p:val>
                                            <p:fltVal val="0"/>
                                          </p:val>
                                        </p:tav>
                                        <p:tav tm="100000">
                                          <p:val>
                                            <p:strVal val="#ppt_w"/>
                                          </p:val>
                                        </p:tav>
                                      </p:tavLst>
                                    </p:anim>
                                    <p:anim calcmode="lin" valueType="num">
                                      <p:cBhvr>
                                        <p:cTn dur="500" fill="hold" id="32"/>
                                        <p:tgtEl>
                                          <p:spTgt spid="2"/>
                                        </p:tgtEl>
                                        <p:attrNameLst>
                                          <p:attrName>ppt_h</p:attrName>
                                        </p:attrNameLst>
                                      </p:cBhvr>
                                      <p:tavLst>
                                        <p:tav tm="0">
                                          <p:val>
                                            <p:fltVal val="0"/>
                                          </p:val>
                                        </p:tav>
                                        <p:tav tm="100000">
                                          <p:val>
                                            <p:strVal val="#ppt_h"/>
                                          </p:val>
                                        </p:tav>
                                      </p:tavLst>
                                    </p:anim>
                                    <p:anim calcmode="lin" valueType="num">
                                      <p:cBhvr>
                                        <p:cTn dur="500" fill="hold" id="33"/>
                                        <p:tgtEl>
                                          <p:spTgt spid="2"/>
                                        </p:tgtEl>
                                        <p:attrNameLst>
                                          <p:attrName>ppt_x</p:attrName>
                                        </p:attrNameLst>
                                      </p:cBhvr>
                                      <p:tavLst>
                                        <p:tav tm="0">
                                          <p:val>
                                            <p:fltVal val="0.5"/>
                                          </p:val>
                                        </p:tav>
                                        <p:tav tm="100000">
                                          <p:val>
                                            <p:strVal val="#ppt_x"/>
                                          </p:val>
                                        </p:tav>
                                      </p:tavLst>
                                    </p:anim>
                                    <p:anim calcmode="lin" valueType="num">
                                      <p:cBhvr>
                                        <p:cTn dur="500" fill="hold" id="34"/>
                                        <p:tgtEl>
                                          <p:spTgt spid="2"/>
                                        </p:tgtEl>
                                        <p:attrNameLst>
                                          <p:attrName>ppt_y</p:attrName>
                                        </p:attrNameLst>
                                      </p:cBhvr>
                                      <p:tavLst>
                                        <p:tav tm="0">
                                          <p:val>
                                            <p:fltVal val="0.5"/>
                                          </p:val>
                                        </p:tav>
                                        <p:tav tm="100000">
                                          <p:val>
                                            <p:strVal val="#ppt_y"/>
                                          </p:val>
                                        </p:tav>
                                      </p:tavLst>
                                    </p:anim>
                                  </p:childTnLst>
                                </p:cTn>
                              </p:par>
                              <p:par>
                                <p:cTn fill="hold" id="35" nodeType="withEffect" presetClass="entr" presetID="23" presetSubtype="528">
                                  <p:stCondLst>
                                    <p:cond delay="300"/>
                                  </p:stCondLst>
                                  <p:childTnLst>
                                    <p:set>
                                      <p:cBhvr>
                                        <p:cTn dur="1" fill="hold" id="36">
                                          <p:stCondLst>
                                            <p:cond delay="0"/>
                                          </p:stCondLst>
                                        </p:cTn>
                                        <p:tgtEl>
                                          <p:spTgt spid="3"/>
                                        </p:tgtEl>
                                        <p:attrNameLst>
                                          <p:attrName>style.visibility</p:attrName>
                                        </p:attrNameLst>
                                      </p:cBhvr>
                                      <p:to>
                                        <p:strVal val="visible"/>
                                      </p:to>
                                    </p:set>
                                    <p:anim calcmode="lin" valueType="num">
                                      <p:cBhvr>
                                        <p:cTn dur="500" fill="hold" id="37"/>
                                        <p:tgtEl>
                                          <p:spTgt spid="3"/>
                                        </p:tgtEl>
                                        <p:attrNameLst>
                                          <p:attrName>ppt_w</p:attrName>
                                        </p:attrNameLst>
                                      </p:cBhvr>
                                      <p:tavLst>
                                        <p:tav tm="0">
                                          <p:val>
                                            <p:fltVal val="0"/>
                                          </p:val>
                                        </p:tav>
                                        <p:tav tm="100000">
                                          <p:val>
                                            <p:strVal val="#ppt_w"/>
                                          </p:val>
                                        </p:tav>
                                      </p:tavLst>
                                    </p:anim>
                                    <p:anim calcmode="lin" valueType="num">
                                      <p:cBhvr>
                                        <p:cTn dur="500" fill="hold" id="38"/>
                                        <p:tgtEl>
                                          <p:spTgt spid="3"/>
                                        </p:tgtEl>
                                        <p:attrNameLst>
                                          <p:attrName>ppt_h</p:attrName>
                                        </p:attrNameLst>
                                      </p:cBhvr>
                                      <p:tavLst>
                                        <p:tav tm="0">
                                          <p:val>
                                            <p:fltVal val="0"/>
                                          </p:val>
                                        </p:tav>
                                        <p:tav tm="100000">
                                          <p:val>
                                            <p:strVal val="#ppt_h"/>
                                          </p:val>
                                        </p:tav>
                                      </p:tavLst>
                                    </p:anim>
                                    <p:anim calcmode="lin" valueType="num">
                                      <p:cBhvr>
                                        <p:cTn dur="500" fill="hold" id="39"/>
                                        <p:tgtEl>
                                          <p:spTgt spid="3"/>
                                        </p:tgtEl>
                                        <p:attrNameLst>
                                          <p:attrName>ppt_x</p:attrName>
                                        </p:attrNameLst>
                                      </p:cBhvr>
                                      <p:tavLst>
                                        <p:tav tm="0">
                                          <p:val>
                                            <p:fltVal val="0.5"/>
                                          </p:val>
                                        </p:tav>
                                        <p:tav tm="100000">
                                          <p:val>
                                            <p:strVal val="#ppt_x"/>
                                          </p:val>
                                        </p:tav>
                                      </p:tavLst>
                                    </p:anim>
                                    <p:anim calcmode="lin" valueType="num">
                                      <p:cBhvr>
                                        <p:cTn dur="500" fill="hold" id="40"/>
                                        <p:tgtEl>
                                          <p:spTgt spid="3"/>
                                        </p:tgtEl>
                                        <p:attrNameLst>
                                          <p:attrName>ppt_y</p:attrName>
                                        </p:attrNameLst>
                                      </p:cBhvr>
                                      <p:tavLst>
                                        <p:tav tm="0">
                                          <p:val>
                                            <p:fltVal val="0.5"/>
                                          </p:val>
                                        </p:tav>
                                        <p:tav tm="100000">
                                          <p:val>
                                            <p:strVal val="#ppt_y"/>
                                          </p:val>
                                        </p:tav>
                                      </p:tavLst>
                                    </p:anim>
                                  </p:childTnLst>
                                </p:cTn>
                              </p:par>
                              <p:par>
                                <p:cTn fill="hold" id="41" nodeType="withEffect" presetClass="entr" presetID="23" presetSubtype="528">
                                  <p:stCondLst>
                                    <p:cond delay="700"/>
                                  </p:stCondLst>
                                  <p:childTnLst>
                                    <p:set>
                                      <p:cBhvr>
                                        <p:cTn dur="1" fill="hold" id="42">
                                          <p:stCondLst>
                                            <p:cond delay="0"/>
                                          </p:stCondLst>
                                        </p:cTn>
                                        <p:tgtEl>
                                          <p:spTgt spid="4"/>
                                        </p:tgtEl>
                                        <p:attrNameLst>
                                          <p:attrName>style.visibility</p:attrName>
                                        </p:attrNameLst>
                                      </p:cBhvr>
                                      <p:to>
                                        <p:strVal val="visible"/>
                                      </p:to>
                                    </p:set>
                                    <p:anim calcmode="lin" valueType="num">
                                      <p:cBhvr>
                                        <p:cTn dur="500" fill="hold" id="43"/>
                                        <p:tgtEl>
                                          <p:spTgt spid="4"/>
                                        </p:tgtEl>
                                        <p:attrNameLst>
                                          <p:attrName>ppt_w</p:attrName>
                                        </p:attrNameLst>
                                      </p:cBhvr>
                                      <p:tavLst>
                                        <p:tav tm="0">
                                          <p:val>
                                            <p:fltVal val="0"/>
                                          </p:val>
                                        </p:tav>
                                        <p:tav tm="100000">
                                          <p:val>
                                            <p:strVal val="#ppt_w"/>
                                          </p:val>
                                        </p:tav>
                                      </p:tavLst>
                                    </p:anim>
                                    <p:anim calcmode="lin" valueType="num">
                                      <p:cBhvr>
                                        <p:cTn dur="500" fill="hold" id="44"/>
                                        <p:tgtEl>
                                          <p:spTgt spid="4"/>
                                        </p:tgtEl>
                                        <p:attrNameLst>
                                          <p:attrName>ppt_h</p:attrName>
                                        </p:attrNameLst>
                                      </p:cBhvr>
                                      <p:tavLst>
                                        <p:tav tm="0">
                                          <p:val>
                                            <p:fltVal val="0"/>
                                          </p:val>
                                        </p:tav>
                                        <p:tav tm="100000">
                                          <p:val>
                                            <p:strVal val="#ppt_h"/>
                                          </p:val>
                                        </p:tav>
                                      </p:tavLst>
                                    </p:anim>
                                    <p:anim calcmode="lin" valueType="num">
                                      <p:cBhvr>
                                        <p:cTn dur="500" fill="hold" id="45"/>
                                        <p:tgtEl>
                                          <p:spTgt spid="4"/>
                                        </p:tgtEl>
                                        <p:attrNameLst>
                                          <p:attrName>ppt_x</p:attrName>
                                        </p:attrNameLst>
                                      </p:cBhvr>
                                      <p:tavLst>
                                        <p:tav tm="0">
                                          <p:val>
                                            <p:fltVal val="0.5"/>
                                          </p:val>
                                        </p:tav>
                                        <p:tav tm="100000">
                                          <p:val>
                                            <p:strVal val="#ppt_x"/>
                                          </p:val>
                                        </p:tav>
                                      </p:tavLst>
                                    </p:anim>
                                    <p:anim calcmode="lin" valueType="num">
                                      <p:cBhvr>
                                        <p:cTn dur="500" fill="hold" id="46"/>
                                        <p:tgtEl>
                                          <p:spTgt spid="4"/>
                                        </p:tgtEl>
                                        <p:attrNameLst>
                                          <p:attrName>ppt_y</p:attrName>
                                        </p:attrNameLst>
                                      </p:cBhvr>
                                      <p:tavLst>
                                        <p:tav tm="0">
                                          <p:val>
                                            <p:fltVal val="0.5"/>
                                          </p:val>
                                        </p:tav>
                                        <p:tav tm="100000">
                                          <p:val>
                                            <p:strVal val="#ppt_y"/>
                                          </p:val>
                                        </p:tav>
                                      </p:tavLst>
                                    </p:anim>
                                  </p:childTnLst>
                                </p:cTn>
                              </p:par>
                              <p:par>
                                <p:cTn fill="hold" id="47" nodeType="withEffect" presetClass="entr" presetID="23" presetSubtype="528">
                                  <p:stCondLst>
                                    <p:cond delay="300"/>
                                  </p:stCondLst>
                                  <p:childTnLst>
                                    <p:set>
                                      <p:cBhvr>
                                        <p:cTn dur="1" fill="hold" id="48">
                                          <p:stCondLst>
                                            <p:cond delay="0"/>
                                          </p:stCondLst>
                                        </p:cTn>
                                        <p:tgtEl>
                                          <p:spTgt spid="5"/>
                                        </p:tgtEl>
                                        <p:attrNameLst>
                                          <p:attrName>style.visibility</p:attrName>
                                        </p:attrNameLst>
                                      </p:cBhvr>
                                      <p:to>
                                        <p:strVal val="visible"/>
                                      </p:to>
                                    </p:set>
                                    <p:anim calcmode="lin" valueType="num">
                                      <p:cBhvr>
                                        <p:cTn dur="500" fill="hold" id="49"/>
                                        <p:tgtEl>
                                          <p:spTgt spid="5"/>
                                        </p:tgtEl>
                                        <p:attrNameLst>
                                          <p:attrName>ppt_w</p:attrName>
                                        </p:attrNameLst>
                                      </p:cBhvr>
                                      <p:tavLst>
                                        <p:tav tm="0">
                                          <p:val>
                                            <p:fltVal val="0"/>
                                          </p:val>
                                        </p:tav>
                                        <p:tav tm="100000">
                                          <p:val>
                                            <p:strVal val="#ppt_w"/>
                                          </p:val>
                                        </p:tav>
                                      </p:tavLst>
                                    </p:anim>
                                    <p:anim calcmode="lin" valueType="num">
                                      <p:cBhvr>
                                        <p:cTn dur="500" fill="hold" id="50"/>
                                        <p:tgtEl>
                                          <p:spTgt spid="5"/>
                                        </p:tgtEl>
                                        <p:attrNameLst>
                                          <p:attrName>ppt_h</p:attrName>
                                        </p:attrNameLst>
                                      </p:cBhvr>
                                      <p:tavLst>
                                        <p:tav tm="0">
                                          <p:val>
                                            <p:fltVal val="0"/>
                                          </p:val>
                                        </p:tav>
                                        <p:tav tm="100000">
                                          <p:val>
                                            <p:strVal val="#ppt_h"/>
                                          </p:val>
                                        </p:tav>
                                      </p:tavLst>
                                    </p:anim>
                                    <p:anim calcmode="lin" valueType="num">
                                      <p:cBhvr>
                                        <p:cTn dur="500" fill="hold" id="51"/>
                                        <p:tgtEl>
                                          <p:spTgt spid="5"/>
                                        </p:tgtEl>
                                        <p:attrNameLst>
                                          <p:attrName>ppt_x</p:attrName>
                                        </p:attrNameLst>
                                      </p:cBhvr>
                                      <p:tavLst>
                                        <p:tav tm="0">
                                          <p:val>
                                            <p:fltVal val="0.5"/>
                                          </p:val>
                                        </p:tav>
                                        <p:tav tm="100000">
                                          <p:val>
                                            <p:strVal val="#ppt_x"/>
                                          </p:val>
                                        </p:tav>
                                      </p:tavLst>
                                    </p:anim>
                                    <p:anim calcmode="lin" valueType="num">
                                      <p:cBhvr>
                                        <p:cTn dur="500" fill="hold" id="52"/>
                                        <p:tgtEl>
                                          <p:spTgt spid="5"/>
                                        </p:tgtEl>
                                        <p:attrNameLst>
                                          <p:attrName>ppt_y</p:attrName>
                                        </p:attrNameLst>
                                      </p:cBhvr>
                                      <p:tavLst>
                                        <p:tav tm="0">
                                          <p:val>
                                            <p:fltVal val="0.5"/>
                                          </p:val>
                                        </p:tav>
                                        <p:tav tm="100000">
                                          <p:val>
                                            <p:strVal val="#ppt_y"/>
                                          </p:val>
                                        </p:tav>
                                      </p:tavLst>
                                    </p:anim>
                                  </p:childTnLst>
                                </p:cTn>
                              </p:par>
                              <p:par>
                                <p:cTn fill="hold" id="53" nodeType="withEffect" presetClass="entr" presetID="23" presetSubtype="528">
                                  <p:stCondLst>
                                    <p:cond delay="100"/>
                                  </p:stCondLst>
                                  <p:childTnLst>
                                    <p:set>
                                      <p:cBhvr>
                                        <p:cTn dur="1" fill="hold" id="54">
                                          <p:stCondLst>
                                            <p:cond delay="0"/>
                                          </p:stCondLst>
                                        </p:cTn>
                                        <p:tgtEl>
                                          <p:spTgt spid="6"/>
                                        </p:tgtEl>
                                        <p:attrNameLst>
                                          <p:attrName>style.visibility</p:attrName>
                                        </p:attrNameLst>
                                      </p:cBhvr>
                                      <p:to>
                                        <p:strVal val="visible"/>
                                      </p:to>
                                    </p:set>
                                    <p:anim calcmode="lin" valueType="num">
                                      <p:cBhvr>
                                        <p:cTn dur="500" fill="hold" id="55"/>
                                        <p:tgtEl>
                                          <p:spTgt spid="6"/>
                                        </p:tgtEl>
                                        <p:attrNameLst>
                                          <p:attrName>ppt_w</p:attrName>
                                        </p:attrNameLst>
                                      </p:cBhvr>
                                      <p:tavLst>
                                        <p:tav tm="0">
                                          <p:val>
                                            <p:fltVal val="0"/>
                                          </p:val>
                                        </p:tav>
                                        <p:tav tm="100000">
                                          <p:val>
                                            <p:strVal val="#ppt_w"/>
                                          </p:val>
                                        </p:tav>
                                      </p:tavLst>
                                    </p:anim>
                                    <p:anim calcmode="lin" valueType="num">
                                      <p:cBhvr>
                                        <p:cTn dur="500" fill="hold" id="56"/>
                                        <p:tgtEl>
                                          <p:spTgt spid="6"/>
                                        </p:tgtEl>
                                        <p:attrNameLst>
                                          <p:attrName>ppt_h</p:attrName>
                                        </p:attrNameLst>
                                      </p:cBhvr>
                                      <p:tavLst>
                                        <p:tav tm="0">
                                          <p:val>
                                            <p:fltVal val="0"/>
                                          </p:val>
                                        </p:tav>
                                        <p:tav tm="100000">
                                          <p:val>
                                            <p:strVal val="#ppt_h"/>
                                          </p:val>
                                        </p:tav>
                                      </p:tavLst>
                                    </p:anim>
                                    <p:anim calcmode="lin" valueType="num">
                                      <p:cBhvr>
                                        <p:cTn dur="500" fill="hold" id="57"/>
                                        <p:tgtEl>
                                          <p:spTgt spid="6"/>
                                        </p:tgtEl>
                                        <p:attrNameLst>
                                          <p:attrName>ppt_x</p:attrName>
                                        </p:attrNameLst>
                                      </p:cBhvr>
                                      <p:tavLst>
                                        <p:tav tm="0">
                                          <p:val>
                                            <p:fltVal val="0.5"/>
                                          </p:val>
                                        </p:tav>
                                        <p:tav tm="100000">
                                          <p:val>
                                            <p:strVal val="#ppt_x"/>
                                          </p:val>
                                        </p:tav>
                                      </p:tavLst>
                                    </p:anim>
                                    <p:anim calcmode="lin" valueType="num">
                                      <p:cBhvr>
                                        <p:cTn dur="500" fill="hold" id="58"/>
                                        <p:tgtEl>
                                          <p:spTgt spid="6"/>
                                        </p:tgtEl>
                                        <p:attrNameLst>
                                          <p:attrName>ppt_y</p:attrName>
                                        </p:attrNameLst>
                                      </p:cBhvr>
                                      <p:tavLst>
                                        <p:tav tm="0">
                                          <p:val>
                                            <p:fltVal val="0.5"/>
                                          </p:val>
                                        </p:tav>
                                        <p:tav tm="100000">
                                          <p:val>
                                            <p:strVal val="#ppt_y"/>
                                          </p:val>
                                        </p:tav>
                                      </p:tavLst>
                                    </p:anim>
                                  </p:childTnLst>
                                </p:cTn>
                              </p:par>
                              <p:par>
                                <p:cTn fill="hold" id="59" nodeType="withEffect" presetClass="entr" presetID="23" presetSubtype="528">
                                  <p:stCondLst>
                                    <p:cond delay="600"/>
                                  </p:stCondLst>
                                  <p:childTnLst>
                                    <p:set>
                                      <p:cBhvr>
                                        <p:cTn dur="1" fill="hold" id="60">
                                          <p:stCondLst>
                                            <p:cond delay="0"/>
                                          </p:stCondLst>
                                        </p:cTn>
                                        <p:tgtEl>
                                          <p:spTgt spid="7"/>
                                        </p:tgtEl>
                                        <p:attrNameLst>
                                          <p:attrName>style.visibility</p:attrName>
                                        </p:attrNameLst>
                                      </p:cBhvr>
                                      <p:to>
                                        <p:strVal val="visible"/>
                                      </p:to>
                                    </p:set>
                                    <p:anim calcmode="lin" valueType="num">
                                      <p:cBhvr>
                                        <p:cTn dur="500" fill="hold" id="61"/>
                                        <p:tgtEl>
                                          <p:spTgt spid="7"/>
                                        </p:tgtEl>
                                        <p:attrNameLst>
                                          <p:attrName>ppt_w</p:attrName>
                                        </p:attrNameLst>
                                      </p:cBhvr>
                                      <p:tavLst>
                                        <p:tav tm="0">
                                          <p:val>
                                            <p:fltVal val="0"/>
                                          </p:val>
                                        </p:tav>
                                        <p:tav tm="100000">
                                          <p:val>
                                            <p:strVal val="#ppt_w"/>
                                          </p:val>
                                        </p:tav>
                                      </p:tavLst>
                                    </p:anim>
                                    <p:anim calcmode="lin" valueType="num">
                                      <p:cBhvr>
                                        <p:cTn dur="500" fill="hold" id="62"/>
                                        <p:tgtEl>
                                          <p:spTgt spid="7"/>
                                        </p:tgtEl>
                                        <p:attrNameLst>
                                          <p:attrName>ppt_h</p:attrName>
                                        </p:attrNameLst>
                                      </p:cBhvr>
                                      <p:tavLst>
                                        <p:tav tm="0">
                                          <p:val>
                                            <p:fltVal val="0"/>
                                          </p:val>
                                        </p:tav>
                                        <p:tav tm="100000">
                                          <p:val>
                                            <p:strVal val="#ppt_h"/>
                                          </p:val>
                                        </p:tav>
                                      </p:tavLst>
                                    </p:anim>
                                    <p:anim calcmode="lin" valueType="num">
                                      <p:cBhvr>
                                        <p:cTn dur="500" fill="hold" id="63"/>
                                        <p:tgtEl>
                                          <p:spTgt spid="7"/>
                                        </p:tgtEl>
                                        <p:attrNameLst>
                                          <p:attrName>ppt_x</p:attrName>
                                        </p:attrNameLst>
                                      </p:cBhvr>
                                      <p:tavLst>
                                        <p:tav tm="0">
                                          <p:val>
                                            <p:fltVal val="0.5"/>
                                          </p:val>
                                        </p:tav>
                                        <p:tav tm="100000">
                                          <p:val>
                                            <p:strVal val="#ppt_x"/>
                                          </p:val>
                                        </p:tav>
                                      </p:tavLst>
                                    </p:anim>
                                    <p:anim calcmode="lin" valueType="num">
                                      <p:cBhvr>
                                        <p:cTn dur="500" fill="hold" id="64"/>
                                        <p:tgtEl>
                                          <p:spTgt spid="7"/>
                                        </p:tgtEl>
                                        <p:attrNameLst>
                                          <p:attrName>ppt_y</p:attrName>
                                        </p:attrNameLst>
                                      </p:cBhvr>
                                      <p:tavLst>
                                        <p:tav tm="0">
                                          <p:val>
                                            <p:fltVal val="0.5"/>
                                          </p:val>
                                        </p:tav>
                                        <p:tav tm="100000">
                                          <p:val>
                                            <p:strVal val="#ppt_y"/>
                                          </p:val>
                                        </p:tav>
                                      </p:tavLst>
                                    </p:anim>
                                  </p:childTnLst>
                                </p:cTn>
                              </p:par>
                              <p:par>
                                <p:cTn fill="hold" id="65" nodeType="withEffect" presetClass="entr" presetID="23" presetSubtype="528">
                                  <p:stCondLst>
                                    <p:cond delay="300"/>
                                  </p:stCondLst>
                                  <p:childTnLst>
                                    <p:set>
                                      <p:cBhvr>
                                        <p:cTn dur="1" fill="hold" id="66">
                                          <p:stCondLst>
                                            <p:cond delay="0"/>
                                          </p:stCondLst>
                                        </p:cTn>
                                        <p:tgtEl>
                                          <p:spTgt spid="8"/>
                                        </p:tgtEl>
                                        <p:attrNameLst>
                                          <p:attrName>style.visibility</p:attrName>
                                        </p:attrNameLst>
                                      </p:cBhvr>
                                      <p:to>
                                        <p:strVal val="visible"/>
                                      </p:to>
                                    </p:set>
                                    <p:anim calcmode="lin" valueType="num">
                                      <p:cBhvr>
                                        <p:cTn dur="500" fill="hold" id="67"/>
                                        <p:tgtEl>
                                          <p:spTgt spid="8"/>
                                        </p:tgtEl>
                                        <p:attrNameLst>
                                          <p:attrName>ppt_w</p:attrName>
                                        </p:attrNameLst>
                                      </p:cBhvr>
                                      <p:tavLst>
                                        <p:tav tm="0">
                                          <p:val>
                                            <p:fltVal val="0"/>
                                          </p:val>
                                        </p:tav>
                                        <p:tav tm="100000">
                                          <p:val>
                                            <p:strVal val="#ppt_w"/>
                                          </p:val>
                                        </p:tav>
                                      </p:tavLst>
                                    </p:anim>
                                    <p:anim calcmode="lin" valueType="num">
                                      <p:cBhvr>
                                        <p:cTn dur="500" fill="hold" id="68"/>
                                        <p:tgtEl>
                                          <p:spTgt spid="8"/>
                                        </p:tgtEl>
                                        <p:attrNameLst>
                                          <p:attrName>ppt_h</p:attrName>
                                        </p:attrNameLst>
                                      </p:cBhvr>
                                      <p:tavLst>
                                        <p:tav tm="0">
                                          <p:val>
                                            <p:fltVal val="0"/>
                                          </p:val>
                                        </p:tav>
                                        <p:tav tm="100000">
                                          <p:val>
                                            <p:strVal val="#ppt_h"/>
                                          </p:val>
                                        </p:tav>
                                      </p:tavLst>
                                    </p:anim>
                                    <p:anim calcmode="lin" valueType="num">
                                      <p:cBhvr>
                                        <p:cTn dur="500" fill="hold" id="69"/>
                                        <p:tgtEl>
                                          <p:spTgt spid="8"/>
                                        </p:tgtEl>
                                        <p:attrNameLst>
                                          <p:attrName>ppt_x</p:attrName>
                                        </p:attrNameLst>
                                      </p:cBhvr>
                                      <p:tavLst>
                                        <p:tav tm="0">
                                          <p:val>
                                            <p:fltVal val="0.5"/>
                                          </p:val>
                                        </p:tav>
                                        <p:tav tm="100000">
                                          <p:val>
                                            <p:strVal val="#ppt_x"/>
                                          </p:val>
                                        </p:tav>
                                      </p:tavLst>
                                    </p:anim>
                                    <p:anim calcmode="lin" valueType="num">
                                      <p:cBhvr>
                                        <p:cTn dur="500" fill="hold" id="70"/>
                                        <p:tgtEl>
                                          <p:spTgt spid="8"/>
                                        </p:tgtEl>
                                        <p:attrNameLst>
                                          <p:attrName>ppt_y</p:attrName>
                                        </p:attrNameLst>
                                      </p:cBhvr>
                                      <p:tavLst>
                                        <p:tav tm="0">
                                          <p:val>
                                            <p:fltVal val="0.5"/>
                                          </p:val>
                                        </p:tav>
                                        <p:tav tm="100000">
                                          <p:val>
                                            <p:strVal val="#ppt_y"/>
                                          </p:val>
                                        </p:tav>
                                      </p:tavLst>
                                    </p:anim>
                                  </p:childTnLst>
                                </p:cTn>
                              </p:par>
                              <p:par>
                                <p:cTn fill="hold" id="71" nodeType="withEffect" presetClass="entr" presetID="23" presetSubtype="528">
                                  <p:stCondLst>
                                    <p:cond delay="300"/>
                                  </p:stCondLst>
                                  <p:childTnLst>
                                    <p:set>
                                      <p:cBhvr>
                                        <p:cTn dur="1" fill="hold" id="72">
                                          <p:stCondLst>
                                            <p:cond delay="0"/>
                                          </p:stCondLst>
                                        </p:cTn>
                                        <p:tgtEl>
                                          <p:spTgt spid="9"/>
                                        </p:tgtEl>
                                        <p:attrNameLst>
                                          <p:attrName>style.visibility</p:attrName>
                                        </p:attrNameLst>
                                      </p:cBhvr>
                                      <p:to>
                                        <p:strVal val="visible"/>
                                      </p:to>
                                    </p:set>
                                    <p:anim calcmode="lin" valueType="num">
                                      <p:cBhvr>
                                        <p:cTn dur="500" fill="hold" id="73"/>
                                        <p:tgtEl>
                                          <p:spTgt spid="9"/>
                                        </p:tgtEl>
                                        <p:attrNameLst>
                                          <p:attrName>ppt_w</p:attrName>
                                        </p:attrNameLst>
                                      </p:cBhvr>
                                      <p:tavLst>
                                        <p:tav tm="0">
                                          <p:val>
                                            <p:fltVal val="0"/>
                                          </p:val>
                                        </p:tav>
                                        <p:tav tm="100000">
                                          <p:val>
                                            <p:strVal val="#ppt_w"/>
                                          </p:val>
                                        </p:tav>
                                      </p:tavLst>
                                    </p:anim>
                                    <p:anim calcmode="lin" valueType="num">
                                      <p:cBhvr>
                                        <p:cTn dur="500" fill="hold" id="74"/>
                                        <p:tgtEl>
                                          <p:spTgt spid="9"/>
                                        </p:tgtEl>
                                        <p:attrNameLst>
                                          <p:attrName>ppt_h</p:attrName>
                                        </p:attrNameLst>
                                      </p:cBhvr>
                                      <p:tavLst>
                                        <p:tav tm="0">
                                          <p:val>
                                            <p:fltVal val="0"/>
                                          </p:val>
                                        </p:tav>
                                        <p:tav tm="100000">
                                          <p:val>
                                            <p:strVal val="#ppt_h"/>
                                          </p:val>
                                        </p:tav>
                                      </p:tavLst>
                                    </p:anim>
                                    <p:anim calcmode="lin" valueType="num">
                                      <p:cBhvr>
                                        <p:cTn dur="500" fill="hold" id="75"/>
                                        <p:tgtEl>
                                          <p:spTgt spid="9"/>
                                        </p:tgtEl>
                                        <p:attrNameLst>
                                          <p:attrName>ppt_x</p:attrName>
                                        </p:attrNameLst>
                                      </p:cBhvr>
                                      <p:tavLst>
                                        <p:tav tm="0">
                                          <p:val>
                                            <p:fltVal val="0.5"/>
                                          </p:val>
                                        </p:tav>
                                        <p:tav tm="100000">
                                          <p:val>
                                            <p:strVal val="#ppt_x"/>
                                          </p:val>
                                        </p:tav>
                                      </p:tavLst>
                                    </p:anim>
                                    <p:anim calcmode="lin" valueType="num">
                                      <p:cBhvr>
                                        <p:cTn dur="500" fill="hold" id="76"/>
                                        <p:tgtEl>
                                          <p:spTgt spid="9"/>
                                        </p:tgtEl>
                                        <p:attrNameLst>
                                          <p:attrName>ppt_y</p:attrName>
                                        </p:attrNameLst>
                                      </p:cBhvr>
                                      <p:tavLst>
                                        <p:tav tm="0">
                                          <p:val>
                                            <p:fltVal val="0.5"/>
                                          </p:val>
                                        </p:tav>
                                        <p:tav tm="100000">
                                          <p:val>
                                            <p:strVal val="#ppt_y"/>
                                          </p:val>
                                        </p:tav>
                                      </p:tavLst>
                                    </p:anim>
                                  </p:childTnLst>
                                </p:cTn>
                              </p:par>
                              <p:par>
                                <p:cTn fill="hold" id="77" nodeType="withEffect" presetClass="entr" presetID="23" presetSubtype="528">
                                  <p:stCondLst>
                                    <p:cond delay="600"/>
                                  </p:stCondLst>
                                  <p:childTnLst>
                                    <p:set>
                                      <p:cBhvr>
                                        <p:cTn dur="1" fill="hold" id="78">
                                          <p:stCondLst>
                                            <p:cond delay="0"/>
                                          </p:stCondLst>
                                        </p:cTn>
                                        <p:tgtEl>
                                          <p:spTgt spid="10"/>
                                        </p:tgtEl>
                                        <p:attrNameLst>
                                          <p:attrName>style.visibility</p:attrName>
                                        </p:attrNameLst>
                                      </p:cBhvr>
                                      <p:to>
                                        <p:strVal val="visible"/>
                                      </p:to>
                                    </p:set>
                                    <p:anim calcmode="lin" valueType="num">
                                      <p:cBhvr>
                                        <p:cTn dur="500" fill="hold" id="79"/>
                                        <p:tgtEl>
                                          <p:spTgt spid="10"/>
                                        </p:tgtEl>
                                        <p:attrNameLst>
                                          <p:attrName>ppt_w</p:attrName>
                                        </p:attrNameLst>
                                      </p:cBhvr>
                                      <p:tavLst>
                                        <p:tav tm="0">
                                          <p:val>
                                            <p:fltVal val="0"/>
                                          </p:val>
                                        </p:tav>
                                        <p:tav tm="100000">
                                          <p:val>
                                            <p:strVal val="#ppt_w"/>
                                          </p:val>
                                        </p:tav>
                                      </p:tavLst>
                                    </p:anim>
                                    <p:anim calcmode="lin" valueType="num">
                                      <p:cBhvr>
                                        <p:cTn dur="500" fill="hold" id="80"/>
                                        <p:tgtEl>
                                          <p:spTgt spid="10"/>
                                        </p:tgtEl>
                                        <p:attrNameLst>
                                          <p:attrName>ppt_h</p:attrName>
                                        </p:attrNameLst>
                                      </p:cBhvr>
                                      <p:tavLst>
                                        <p:tav tm="0">
                                          <p:val>
                                            <p:fltVal val="0"/>
                                          </p:val>
                                        </p:tav>
                                        <p:tav tm="100000">
                                          <p:val>
                                            <p:strVal val="#ppt_h"/>
                                          </p:val>
                                        </p:tav>
                                      </p:tavLst>
                                    </p:anim>
                                    <p:anim calcmode="lin" valueType="num">
                                      <p:cBhvr>
                                        <p:cTn dur="500" fill="hold" id="81"/>
                                        <p:tgtEl>
                                          <p:spTgt spid="10"/>
                                        </p:tgtEl>
                                        <p:attrNameLst>
                                          <p:attrName>ppt_x</p:attrName>
                                        </p:attrNameLst>
                                      </p:cBhvr>
                                      <p:tavLst>
                                        <p:tav tm="0">
                                          <p:val>
                                            <p:fltVal val="0.5"/>
                                          </p:val>
                                        </p:tav>
                                        <p:tav tm="100000">
                                          <p:val>
                                            <p:strVal val="#ppt_x"/>
                                          </p:val>
                                        </p:tav>
                                      </p:tavLst>
                                    </p:anim>
                                    <p:anim calcmode="lin" valueType="num">
                                      <p:cBhvr>
                                        <p:cTn dur="500" fill="hold" id="82"/>
                                        <p:tgtEl>
                                          <p:spTgt spid="10"/>
                                        </p:tgtEl>
                                        <p:attrNameLst>
                                          <p:attrName>ppt_y</p:attrName>
                                        </p:attrNameLst>
                                      </p:cBhvr>
                                      <p:tavLst>
                                        <p:tav tm="0">
                                          <p:val>
                                            <p:fltVal val="0.5"/>
                                          </p:val>
                                        </p:tav>
                                        <p:tav tm="100000">
                                          <p:val>
                                            <p:strVal val="#ppt_y"/>
                                          </p:val>
                                        </p:tav>
                                      </p:tavLst>
                                    </p:anim>
                                  </p:childTnLst>
                                </p:cTn>
                              </p:par>
                              <p:par>
                                <p:cTn fill="hold" id="83" nodeType="withEffect" presetClass="entr" presetID="23" presetSubtype="528">
                                  <p:stCondLst>
                                    <p:cond delay="600"/>
                                  </p:stCondLst>
                                  <p:childTnLst>
                                    <p:set>
                                      <p:cBhvr>
                                        <p:cTn dur="1" fill="hold" id="84">
                                          <p:stCondLst>
                                            <p:cond delay="0"/>
                                          </p:stCondLst>
                                        </p:cTn>
                                        <p:tgtEl>
                                          <p:spTgt spid="11"/>
                                        </p:tgtEl>
                                        <p:attrNameLst>
                                          <p:attrName>style.visibility</p:attrName>
                                        </p:attrNameLst>
                                      </p:cBhvr>
                                      <p:to>
                                        <p:strVal val="visible"/>
                                      </p:to>
                                    </p:set>
                                    <p:anim calcmode="lin" valueType="num">
                                      <p:cBhvr>
                                        <p:cTn dur="500" fill="hold" id="85"/>
                                        <p:tgtEl>
                                          <p:spTgt spid="11"/>
                                        </p:tgtEl>
                                        <p:attrNameLst>
                                          <p:attrName>ppt_w</p:attrName>
                                        </p:attrNameLst>
                                      </p:cBhvr>
                                      <p:tavLst>
                                        <p:tav tm="0">
                                          <p:val>
                                            <p:fltVal val="0"/>
                                          </p:val>
                                        </p:tav>
                                        <p:tav tm="100000">
                                          <p:val>
                                            <p:strVal val="#ppt_w"/>
                                          </p:val>
                                        </p:tav>
                                      </p:tavLst>
                                    </p:anim>
                                    <p:anim calcmode="lin" valueType="num">
                                      <p:cBhvr>
                                        <p:cTn dur="500" fill="hold" id="86"/>
                                        <p:tgtEl>
                                          <p:spTgt spid="11"/>
                                        </p:tgtEl>
                                        <p:attrNameLst>
                                          <p:attrName>ppt_h</p:attrName>
                                        </p:attrNameLst>
                                      </p:cBhvr>
                                      <p:tavLst>
                                        <p:tav tm="0">
                                          <p:val>
                                            <p:fltVal val="0"/>
                                          </p:val>
                                        </p:tav>
                                        <p:tav tm="100000">
                                          <p:val>
                                            <p:strVal val="#ppt_h"/>
                                          </p:val>
                                        </p:tav>
                                      </p:tavLst>
                                    </p:anim>
                                    <p:anim calcmode="lin" valueType="num">
                                      <p:cBhvr>
                                        <p:cTn dur="500" fill="hold" id="87"/>
                                        <p:tgtEl>
                                          <p:spTgt spid="11"/>
                                        </p:tgtEl>
                                        <p:attrNameLst>
                                          <p:attrName>ppt_x</p:attrName>
                                        </p:attrNameLst>
                                      </p:cBhvr>
                                      <p:tavLst>
                                        <p:tav tm="0">
                                          <p:val>
                                            <p:fltVal val="0.5"/>
                                          </p:val>
                                        </p:tav>
                                        <p:tav tm="100000">
                                          <p:val>
                                            <p:strVal val="#ppt_x"/>
                                          </p:val>
                                        </p:tav>
                                      </p:tavLst>
                                    </p:anim>
                                    <p:anim calcmode="lin" valueType="num">
                                      <p:cBhvr>
                                        <p:cTn dur="500" fill="hold" id="88"/>
                                        <p:tgtEl>
                                          <p:spTgt spid="11"/>
                                        </p:tgtEl>
                                        <p:attrNameLst>
                                          <p:attrName>ppt_y</p:attrName>
                                        </p:attrNameLst>
                                      </p:cBhvr>
                                      <p:tavLst>
                                        <p:tav tm="0">
                                          <p:val>
                                            <p:fltVal val="0.5"/>
                                          </p:val>
                                        </p:tav>
                                        <p:tav tm="100000">
                                          <p:val>
                                            <p:strVal val="#ppt_y"/>
                                          </p:val>
                                        </p:tav>
                                      </p:tavLst>
                                    </p:anim>
                                  </p:childTnLst>
                                </p:cTn>
                              </p:par>
                              <p:par>
                                <p:cTn fill="hold" id="89" nodeType="withEffect" presetClass="entr" presetID="23" presetSubtype="528">
                                  <p:stCondLst>
                                    <p:cond delay="300"/>
                                  </p:stCondLst>
                                  <p:childTnLst>
                                    <p:set>
                                      <p:cBhvr>
                                        <p:cTn dur="1" fill="hold" id="90">
                                          <p:stCondLst>
                                            <p:cond delay="0"/>
                                          </p:stCondLst>
                                        </p:cTn>
                                        <p:tgtEl>
                                          <p:spTgt spid="12"/>
                                        </p:tgtEl>
                                        <p:attrNameLst>
                                          <p:attrName>style.visibility</p:attrName>
                                        </p:attrNameLst>
                                      </p:cBhvr>
                                      <p:to>
                                        <p:strVal val="visible"/>
                                      </p:to>
                                    </p:set>
                                    <p:anim calcmode="lin" valueType="num">
                                      <p:cBhvr>
                                        <p:cTn dur="500" fill="hold" id="91"/>
                                        <p:tgtEl>
                                          <p:spTgt spid="12"/>
                                        </p:tgtEl>
                                        <p:attrNameLst>
                                          <p:attrName>ppt_w</p:attrName>
                                        </p:attrNameLst>
                                      </p:cBhvr>
                                      <p:tavLst>
                                        <p:tav tm="0">
                                          <p:val>
                                            <p:fltVal val="0"/>
                                          </p:val>
                                        </p:tav>
                                        <p:tav tm="100000">
                                          <p:val>
                                            <p:strVal val="#ppt_w"/>
                                          </p:val>
                                        </p:tav>
                                      </p:tavLst>
                                    </p:anim>
                                    <p:anim calcmode="lin" valueType="num">
                                      <p:cBhvr>
                                        <p:cTn dur="500" fill="hold" id="92"/>
                                        <p:tgtEl>
                                          <p:spTgt spid="12"/>
                                        </p:tgtEl>
                                        <p:attrNameLst>
                                          <p:attrName>ppt_h</p:attrName>
                                        </p:attrNameLst>
                                      </p:cBhvr>
                                      <p:tavLst>
                                        <p:tav tm="0">
                                          <p:val>
                                            <p:fltVal val="0"/>
                                          </p:val>
                                        </p:tav>
                                        <p:tav tm="100000">
                                          <p:val>
                                            <p:strVal val="#ppt_h"/>
                                          </p:val>
                                        </p:tav>
                                      </p:tavLst>
                                    </p:anim>
                                    <p:anim calcmode="lin" valueType="num">
                                      <p:cBhvr>
                                        <p:cTn dur="500" fill="hold" id="93"/>
                                        <p:tgtEl>
                                          <p:spTgt spid="12"/>
                                        </p:tgtEl>
                                        <p:attrNameLst>
                                          <p:attrName>ppt_x</p:attrName>
                                        </p:attrNameLst>
                                      </p:cBhvr>
                                      <p:tavLst>
                                        <p:tav tm="0">
                                          <p:val>
                                            <p:fltVal val="0.5"/>
                                          </p:val>
                                        </p:tav>
                                        <p:tav tm="100000">
                                          <p:val>
                                            <p:strVal val="#ppt_x"/>
                                          </p:val>
                                        </p:tav>
                                      </p:tavLst>
                                    </p:anim>
                                    <p:anim calcmode="lin" valueType="num">
                                      <p:cBhvr>
                                        <p:cTn dur="500" fill="hold" id="94"/>
                                        <p:tgtEl>
                                          <p:spTgt spid="12"/>
                                        </p:tgtEl>
                                        <p:attrNameLst>
                                          <p:attrName>ppt_y</p:attrName>
                                        </p:attrNameLst>
                                      </p:cBhvr>
                                      <p:tavLst>
                                        <p:tav tm="0">
                                          <p:val>
                                            <p:fltVal val="0.5"/>
                                          </p:val>
                                        </p:tav>
                                        <p:tav tm="100000">
                                          <p:val>
                                            <p:strVal val="#ppt_y"/>
                                          </p:val>
                                        </p:tav>
                                      </p:tavLst>
                                    </p:anim>
                                  </p:childTnLst>
                                </p:cTn>
                              </p:par>
                              <p:par>
                                <p:cTn fill="hold" id="95" nodeType="withEffect" presetClass="entr" presetID="23" presetSubtype="528">
                                  <p:stCondLst>
                                    <p:cond delay="600"/>
                                  </p:stCondLst>
                                  <p:childTnLst>
                                    <p:set>
                                      <p:cBhvr>
                                        <p:cTn dur="1" fill="hold" id="96">
                                          <p:stCondLst>
                                            <p:cond delay="0"/>
                                          </p:stCondLst>
                                        </p:cTn>
                                        <p:tgtEl>
                                          <p:spTgt spid="13"/>
                                        </p:tgtEl>
                                        <p:attrNameLst>
                                          <p:attrName>style.visibility</p:attrName>
                                        </p:attrNameLst>
                                      </p:cBhvr>
                                      <p:to>
                                        <p:strVal val="visible"/>
                                      </p:to>
                                    </p:set>
                                    <p:anim calcmode="lin" valueType="num">
                                      <p:cBhvr>
                                        <p:cTn dur="500" fill="hold" id="97"/>
                                        <p:tgtEl>
                                          <p:spTgt spid="13"/>
                                        </p:tgtEl>
                                        <p:attrNameLst>
                                          <p:attrName>ppt_w</p:attrName>
                                        </p:attrNameLst>
                                      </p:cBhvr>
                                      <p:tavLst>
                                        <p:tav tm="0">
                                          <p:val>
                                            <p:fltVal val="0"/>
                                          </p:val>
                                        </p:tav>
                                        <p:tav tm="100000">
                                          <p:val>
                                            <p:strVal val="#ppt_w"/>
                                          </p:val>
                                        </p:tav>
                                      </p:tavLst>
                                    </p:anim>
                                    <p:anim calcmode="lin" valueType="num">
                                      <p:cBhvr>
                                        <p:cTn dur="500" fill="hold" id="98"/>
                                        <p:tgtEl>
                                          <p:spTgt spid="13"/>
                                        </p:tgtEl>
                                        <p:attrNameLst>
                                          <p:attrName>ppt_h</p:attrName>
                                        </p:attrNameLst>
                                      </p:cBhvr>
                                      <p:tavLst>
                                        <p:tav tm="0">
                                          <p:val>
                                            <p:fltVal val="0"/>
                                          </p:val>
                                        </p:tav>
                                        <p:tav tm="100000">
                                          <p:val>
                                            <p:strVal val="#ppt_h"/>
                                          </p:val>
                                        </p:tav>
                                      </p:tavLst>
                                    </p:anim>
                                    <p:anim calcmode="lin" valueType="num">
                                      <p:cBhvr>
                                        <p:cTn dur="500" fill="hold" id="99"/>
                                        <p:tgtEl>
                                          <p:spTgt spid="13"/>
                                        </p:tgtEl>
                                        <p:attrNameLst>
                                          <p:attrName>ppt_x</p:attrName>
                                        </p:attrNameLst>
                                      </p:cBhvr>
                                      <p:tavLst>
                                        <p:tav tm="0">
                                          <p:val>
                                            <p:fltVal val="0.5"/>
                                          </p:val>
                                        </p:tav>
                                        <p:tav tm="100000">
                                          <p:val>
                                            <p:strVal val="#ppt_x"/>
                                          </p:val>
                                        </p:tav>
                                      </p:tavLst>
                                    </p:anim>
                                    <p:anim calcmode="lin" valueType="num">
                                      <p:cBhvr>
                                        <p:cTn dur="500" fill="hold" id="100"/>
                                        <p:tgtEl>
                                          <p:spTgt spid="13"/>
                                        </p:tgtEl>
                                        <p:attrNameLst>
                                          <p:attrName>ppt_y</p:attrName>
                                        </p:attrNameLst>
                                      </p:cBhvr>
                                      <p:tavLst>
                                        <p:tav tm="0">
                                          <p:val>
                                            <p:fltVal val="0.5"/>
                                          </p:val>
                                        </p:tav>
                                        <p:tav tm="100000">
                                          <p:val>
                                            <p:strVal val="#ppt_y"/>
                                          </p:val>
                                        </p:tav>
                                      </p:tavLst>
                                    </p:anim>
                                  </p:childTnLst>
                                </p:cTn>
                              </p:par>
                              <p:par>
                                <p:cTn fill="hold" id="101" nodeType="withEffect" presetClass="entr" presetID="23" presetSubtype="528">
                                  <p:stCondLst>
                                    <p:cond delay="600"/>
                                  </p:stCondLst>
                                  <p:childTnLst>
                                    <p:set>
                                      <p:cBhvr>
                                        <p:cTn dur="1" fill="hold" id="102">
                                          <p:stCondLst>
                                            <p:cond delay="0"/>
                                          </p:stCondLst>
                                        </p:cTn>
                                        <p:tgtEl>
                                          <p:spTgt spid="14"/>
                                        </p:tgtEl>
                                        <p:attrNameLst>
                                          <p:attrName>style.visibility</p:attrName>
                                        </p:attrNameLst>
                                      </p:cBhvr>
                                      <p:to>
                                        <p:strVal val="visible"/>
                                      </p:to>
                                    </p:set>
                                    <p:anim calcmode="lin" valueType="num">
                                      <p:cBhvr>
                                        <p:cTn dur="500" fill="hold" id="103"/>
                                        <p:tgtEl>
                                          <p:spTgt spid="14"/>
                                        </p:tgtEl>
                                        <p:attrNameLst>
                                          <p:attrName>ppt_w</p:attrName>
                                        </p:attrNameLst>
                                      </p:cBhvr>
                                      <p:tavLst>
                                        <p:tav tm="0">
                                          <p:val>
                                            <p:fltVal val="0"/>
                                          </p:val>
                                        </p:tav>
                                        <p:tav tm="100000">
                                          <p:val>
                                            <p:strVal val="#ppt_w"/>
                                          </p:val>
                                        </p:tav>
                                      </p:tavLst>
                                    </p:anim>
                                    <p:anim calcmode="lin" valueType="num">
                                      <p:cBhvr>
                                        <p:cTn dur="500" fill="hold" id="104"/>
                                        <p:tgtEl>
                                          <p:spTgt spid="14"/>
                                        </p:tgtEl>
                                        <p:attrNameLst>
                                          <p:attrName>ppt_h</p:attrName>
                                        </p:attrNameLst>
                                      </p:cBhvr>
                                      <p:tavLst>
                                        <p:tav tm="0">
                                          <p:val>
                                            <p:fltVal val="0"/>
                                          </p:val>
                                        </p:tav>
                                        <p:tav tm="100000">
                                          <p:val>
                                            <p:strVal val="#ppt_h"/>
                                          </p:val>
                                        </p:tav>
                                      </p:tavLst>
                                    </p:anim>
                                    <p:anim calcmode="lin" valueType="num">
                                      <p:cBhvr>
                                        <p:cTn dur="500" fill="hold" id="105"/>
                                        <p:tgtEl>
                                          <p:spTgt spid="14"/>
                                        </p:tgtEl>
                                        <p:attrNameLst>
                                          <p:attrName>ppt_x</p:attrName>
                                        </p:attrNameLst>
                                      </p:cBhvr>
                                      <p:tavLst>
                                        <p:tav tm="0">
                                          <p:val>
                                            <p:fltVal val="0.5"/>
                                          </p:val>
                                        </p:tav>
                                        <p:tav tm="100000">
                                          <p:val>
                                            <p:strVal val="#ppt_x"/>
                                          </p:val>
                                        </p:tav>
                                      </p:tavLst>
                                    </p:anim>
                                    <p:anim calcmode="lin" valueType="num">
                                      <p:cBhvr>
                                        <p:cTn dur="500" fill="hold" id="106"/>
                                        <p:tgtEl>
                                          <p:spTgt spid="14"/>
                                        </p:tgtEl>
                                        <p:attrNameLst>
                                          <p:attrName>ppt_y</p:attrName>
                                        </p:attrNameLst>
                                      </p:cBhvr>
                                      <p:tavLst>
                                        <p:tav tm="0">
                                          <p:val>
                                            <p:fltVal val="0.5"/>
                                          </p:val>
                                        </p:tav>
                                        <p:tav tm="100000">
                                          <p:val>
                                            <p:strVal val="#ppt_y"/>
                                          </p:val>
                                        </p:tav>
                                      </p:tavLst>
                                    </p:anim>
                                  </p:childTnLst>
                                </p:cTn>
                              </p:par>
                              <p:par>
                                <p:cTn fill="hold" id="107" nodeType="withEffect" presetClass="emph" presetID="26" presetSubtype="0" repeatCount="3000">
                                  <p:stCondLst>
                                    <p:cond delay="600"/>
                                  </p:stCondLst>
                                  <p:childTnLst>
                                    <p:animEffect filter="fade" transition="out">
                                      <p:cBhvr>
                                        <p:cTn dur="500" id="108" tmFilter="0, 0; .2, .5; .8, .5; 1, 0"/>
                                        <p:tgtEl>
                                          <p:spTgt spid="2"/>
                                        </p:tgtEl>
                                      </p:cBhvr>
                                    </p:animEffect>
                                    <p:animScale>
                                      <p:cBhvr>
                                        <p:cTn autoRev="1" dur="250" fill="hold" id="109"/>
                                        <p:tgtEl>
                                          <p:spTgt spid="2"/>
                                        </p:tgtEl>
                                      </p:cBhvr>
                                      <p:by x="105000" y="105000"/>
                                    </p:animScale>
                                  </p:childTnLst>
                                </p:cTn>
                              </p:par>
                              <p:par>
                                <p:cTn fill="hold" id="110" nodeType="withEffect" presetClass="emph" presetID="26" presetSubtype="0" repeatCount="3000">
                                  <p:stCondLst>
                                    <p:cond delay="710"/>
                                  </p:stCondLst>
                                  <p:childTnLst>
                                    <p:animEffect filter="fade" transition="out">
                                      <p:cBhvr>
                                        <p:cTn dur="500" id="111" tmFilter="0, 0; .2, .5; .8, .5; 1, 0"/>
                                        <p:tgtEl>
                                          <p:spTgt spid="9"/>
                                        </p:tgtEl>
                                      </p:cBhvr>
                                    </p:animEffect>
                                    <p:animScale>
                                      <p:cBhvr>
                                        <p:cTn autoRev="1" dur="250" fill="hold" id="112"/>
                                        <p:tgtEl>
                                          <p:spTgt spid="9"/>
                                        </p:tgtEl>
                                      </p:cBhvr>
                                      <p:by x="105000" y="105000"/>
                                    </p:animScale>
                                  </p:childTnLst>
                                </p:cTn>
                              </p:par>
                              <p:par>
                                <p:cTn fill="hold" id="113" nodeType="withEffect" presetClass="emph" presetID="26" presetSubtype="0" repeatCount="3000">
                                  <p:stCondLst>
                                    <p:cond delay="410"/>
                                  </p:stCondLst>
                                  <p:childTnLst>
                                    <p:animEffect filter="fade" transition="out">
                                      <p:cBhvr>
                                        <p:cTn dur="500" id="114" tmFilter="0, 0; .2, .5; .8, .5; 1, 0"/>
                                        <p:tgtEl>
                                          <p:spTgt spid="11"/>
                                        </p:tgtEl>
                                      </p:cBhvr>
                                    </p:animEffect>
                                    <p:animScale>
                                      <p:cBhvr>
                                        <p:cTn autoRev="1" dur="250" fill="hold" id="115"/>
                                        <p:tgtEl>
                                          <p:spTgt spid="11"/>
                                        </p:tgtEl>
                                      </p:cBhvr>
                                      <p:by x="105000" y="105000"/>
                                    </p:animScale>
                                  </p:childTnLst>
                                </p:cTn>
                              </p:par>
                              <p:par>
                                <p:cTn fill="hold" id="116" nodeType="withEffect" presetClass="emph" presetID="26" presetSubtype="0" repeatCount="3000">
                                  <p:stCondLst>
                                    <p:cond delay="810"/>
                                  </p:stCondLst>
                                  <p:childTnLst>
                                    <p:animEffect filter="fade" transition="out">
                                      <p:cBhvr>
                                        <p:cTn dur="500" id="117" tmFilter="0, 0; .2, .5; .8, .5; 1, 0"/>
                                        <p:tgtEl>
                                          <p:spTgt spid="12"/>
                                        </p:tgtEl>
                                      </p:cBhvr>
                                    </p:animEffect>
                                    <p:animScale>
                                      <p:cBhvr>
                                        <p:cTn autoRev="1" dur="250" fill="hold" id="118"/>
                                        <p:tgtEl>
                                          <p:spTgt spid="12"/>
                                        </p:tgtEl>
                                      </p:cBhvr>
                                      <p:by x="105000" y="105000"/>
                                    </p:animScale>
                                  </p:childTnLst>
                                </p:cTn>
                              </p:par>
                            </p:childTnLst>
                          </p:cTn>
                        </p:par>
                        <p:par>
                          <p:cTn fill="hold" id="119" nodeType="afterGroup">
                            <p:stCondLst>
                              <p:cond delay="2910"/>
                            </p:stCondLst>
                            <p:childTnLst>
                              <p:par>
                                <p:cTn fill="hold" id="120" nodeType="afterEffect" presetClass="entr" presetID="16" presetSubtype="42">
                                  <p:stCondLst>
                                    <p:cond delay="0"/>
                                  </p:stCondLst>
                                  <p:childTnLst>
                                    <p:set>
                                      <p:cBhvr>
                                        <p:cTn dur="1" fill="hold" id="121">
                                          <p:stCondLst>
                                            <p:cond delay="0"/>
                                          </p:stCondLst>
                                        </p:cTn>
                                        <p:tgtEl>
                                          <p:spTgt spid="164"/>
                                        </p:tgtEl>
                                        <p:attrNameLst>
                                          <p:attrName>style.visibility</p:attrName>
                                        </p:attrNameLst>
                                      </p:cBhvr>
                                      <p:to>
                                        <p:strVal val="visible"/>
                                      </p:to>
                                    </p:set>
                                    <p:animEffect filter="barn(outHorizontal)" transition="in">
                                      <p:cBhvr>
                                        <p:cTn dur="500" id="122"/>
                                        <p:tgtEl>
                                          <p:spTgt spid="164"/>
                                        </p:tgtEl>
                                      </p:cBhvr>
                                    </p:animEffect>
                                  </p:childTnLst>
                                </p:cTn>
                              </p:par>
                            </p:childTnLst>
                          </p:cTn>
                        </p:par>
                        <p:par>
                          <p:cTn fill="hold" id="123" nodeType="afterGroup">
                            <p:stCondLst>
                              <p:cond delay="3410"/>
                            </p:stCondLst>
                            <p:childTnLst>
                              <p:par>
                                <p:cTn fill="hold" id="124" nodeType="afterEffect" presetClass="entr" presetID="23" presetSubtype="32">
                                  <p:stCondLst>
                                    <p:cond delay="0"/>
                                  </p:stCondLst>
                                  <p:childTnLst>
                                    <p:set>
                                      <p:cBhvr>
                                        <p:cTn dur="1" fill="hold" id="125">
                                          <p:stCondLst>
                                            <p:cond delay="0"/>
                                          </p:stCondLst>
                                        </p:cTn>
                                        <p:tgtEl>
                                          <p:spTgt spid="15"/>
                                        </p:tgtEl>
                                        <p:attrNameLst>
                                          <p:attrName>style.visibility</p:attrName>
                                        </p:attrNameLst>
                                      </p:cBhvr>
                                      <p:to>
                                        <p:strVal val="visible"/>
                                      </p:to>
                                    </p:set>
                                    <p:anim calcmode="lin" valueType="num">
                                      <p:cBhvr>
                                        <p:cTn dur="500" fill="hold" id="126"/>
                                        <p:tgtEl>
                                          <p:spTgt spid="15"/>
                                        </p:tgtEl>
                                        <p:attrNameLst>
                                          <p:attrName>ppt_w</p:attrName>
                                        </p:attrNameLst>
                                      </p:cBhvr>
                                      <p:tavLst>
                                        <p:tav tm="0">
                                          <p:val>
                                            <p:strVal val="4*#ppt_w"/>
                                          </p:val>
                                        </p:tav>
                                        <p:tav tm="100000">
                                          <p:val>
                                            <p:strVal val="#ppt_w"/>
                                          </p:val>
                                        </p:tav>
                                      </p:tavLst>
                                    </p:anim>
                                    <p:anim calcmode="lin" valueType="num">
                                      <p:cBhvr>
                                        <p:cTn dur="500" fill="hold" id="127"/>
                                        <p:tgtEl>
                                          <p:spTgt spid="15"/>
                                        </p:tgtEl>
                                        <p:attrNameLst>
                                          <p:attrName>ppt_h</p:attrName>
                                        </p:attrNameLst>
                                      </p:cBhvr>
                                      <p:tavLst>
                                        <p:tav tm="0">
                                          <p:val>
                                            <p:strVal val="4*#ppt_h"/>
                                          </p:val>
                                        </p:tav>
                                        <p:tav tm="100000">
                                          <p:val>
                                            <p:strVal val="#ppt_h"/>
                                          </p:val>
                                        </p:tav>
                                      </p:tavLst>
                                    </p:anim>
                                  </p:childTnLst>
                                </p:cTn>
                              </p:par>
                              <p:par>
                                <p:cTn fill="hold" id="128" nodeType="withEffect" presetClass="entr" presetID="23" presetSubtype="32">
                                  <p:stCondLst>
                                    <p:cond delay="200"/>
                                  </p:stCondLst>
                                  <p:childTnLst>
                                    <p:set>
                                      <p:cBhvr>
                                        <p:cTn dur="1" fill="hold" id="129">
                                          <p:stCondLst>
                                            <p:cond delay="0"/>
                                          </p:stCondLst>
                                        </p:cTn>
                                        <p:tgtEl>
                                          <p:spTgt spid="16"/>
                                        </p:tgtEl>
                                        <p:attrNameLst>
                                          <p:attrName>style.visibility</p:attrName>
                                        </p:attrNameLst>
                                      </p:cBhvr>
                                      <p:to>
                                        <p:strVal val="visible"/>
                                      </p:to>
                                    </p:set>
                                    <p:anim calcmode="lin" valueType="num">
                                      <p:cBhvr>
                                        <p:cTn dur="500" fill="hold" id="130"/>
                                        <p:tgtEl>
                                          <p:spTgt spid="16"/>
                                        </p:tgtEl>
                                        <p:attrNameLst>
                                          <p:attrName>ppt_w</p:attrName>
                                        </p:attrNameLst>
                                      </p:cBhvr>
                                      <p:tavLst>
                                        <p:tav tm="0">
                                          <p:val>
                                            <p:strVal val="4*#ppt_w"/>
                                          </p:val>
                                        </p:tav>
                                        <p:tav tm="100000">
                                          <p:val>
                                            <p:strVal val="#ppt_w"/>
                                          </p:val>
                                        </p:tav>
                                      </p:tavLst>
                                    </p:anim>
                                    <p:anim calcmode="lin" valueType="num">
                                      <p:cBhvr>
                                        <p:cTn dur="500" fill="hold" id="131"/>
                                        <p:tgtEl>
                                          <p:spTgt spid="16"/>
                                        </p:tgtEl>
                                        <p:attrNameLst>
                                          <p:attrName>ppt_h</p:attrName>
                                        </p:attrNameLst>
                                      </p:cBhvr>
                                      <p:tavLst>
                                        <p:tav tm="0">
                                          <p:val>
                                            <p:strVal val="4*#ppt_h"/>
                                          </p:val>
                                        </p:tav>
                                        <p:tav tm="100000">
                                          <p:val>
                                            <p:strVal val="#ppt_h"/>
                                          </p:val>
                                        </p:tav>
                                      </p:tavLst>
                                    </p:anim>
                                  </p:childTnLst>
                                </p:cTn>
                              </p:par>
                              <p:par>
                                <p:cTn fill="hold" id="132" nodeType="withEffect" presetClass="entr" presetID="23" presetSubtype="32">
                                  <p:stCondLst>
                                    <p:cond delay="200"/>
                                  </p:stCondLst>
                                  <p:childTnLst>
                                    <p:set>
                                      <p:cBhvr>
                                        <p:cTn dur="1" fill="hold" id="133">
                                          <p:stCondLst>
                                            <p:cond delay="0"/>
                                          </p:stCondLst>
                                        </p:cTn>
                                        <p:tgtEl>
                                          <p:spTgt spid="17"/>
                                        </p:tgtEl>
                                        <p:attrNameLst>
                                          <p:attrName>style.visibility</p:attrName>
                                        </p:attrNameLst>
                                      </p:cBhvr>
                                      <p:to>
                                        <p:strVal val="visible"/>
                                      </p:to>
                                    </p:set>
                                    <p:anim calcmode="lin" valueType="num">
                                      <p:cBhvr>
                                        <p:cTn dur="500" fill="hold" id="134"/>
                                        <p:tgtEl>
                                          <p:spTgt spid="17"/>
                                        </p:tgtEl>
                                        <p:attrNameLst>
                                          <p:attrName>ppt_w</p:attrName>
                                        </p:attrNameLst>
                                      </p:cBhvr>
                                      <p:tavLst>
                                        <p:tav tm="0">
                                          <p:val>
                                            <p:strVal val="4*#ppt_w"/>
                                          </p:val>
                                        </p:tav>
                                        <p:tav tm="100000">
                                          <p:val>
                                            <p:strVal val="#ppt_w"/>
                                          </p:val>
                                        </p:tav>
                                      </p:tavLst>
                                    </p:anim>
                                    <p:anim calcmode="lin" valueType="num">
                                      <p:cBhvr>
                                        <p:cTn dur="500" fill="hold" id="135"/>
                                        <p:tgtEl>
                                          <p:spTgt spid="17"/>
                                        </p:tgtEl>
                                        <p:attrNameLst>
                                          <p:attrName>ppt_h</p:attrName>
                                        </p:attrNameLst>
                                      </p:cBhvr>
                                      <p:tavLst>
                                        <p:tav tm="0">
                                          <p:val>
                                            <p:strVal val="4*#ppt_h"/>
                                          </p:val>
                                        </p:tav>
                                        <p:tav tm="100000">
                                          <p:val>
                                            <p:strVal val="#ppt_h"/>
                                          </p:val>
                                        </p:tav>
                                      </p:tavLst>
                                    </p:anim>
                                  </p:childTnLst>
                                </p:cTn>
                              </p:par>
                              <p:par>
                                <p:cTn fill="hold" id="136" nodeType="withEffect" presetClass="entr" presetID="23" presetSubtype="32">
                                  <p:stCondLst>
                                    <p:cond delay="200"/>
                                  </p:stCondLst>
                                  <p:childTnLst>
                                    <p:set>
                                      <p:cBhvr>
                                        <p:cTn dur="1" fill="hold" id="137">
                                          <p:stCondLst>
                                            <p:cond delay="0"/>
                                          </p:stCondLst>
                                        </p:cTn>
                                        <p:tgtEl>
                                          <p:spTgt spid="18"/>
                                        </p:tgtEl>
                                        <p:attrNameLst>
                                          <p:attrName>style.visibility</p:attrName>
                                        </p:attrNameLst>
                                      </p:cBhvr>
                                      <p:to>
                                        <p:strVal val="visible"/>
                                      </p:to>
                                    </p:set>
                                    <p:anim calcmode="lin" valueType="num">
                                      <p:cBhvr>
                                        <p:cTn dur="500" fill="hold" id="138"/>
                                        <p:tgtEl>
                                          <p:spTgt spid="18"/>
                                        </p:tgtEl>
                                        <p:attrNameLst>
                                          <p:attrName>ppt_w</p:attrName>
                                        </p:attrNameLst>
                                      </p:cBhvr>
                                      <p:tavLst>
                                        <p:tav tm="0">
                                          <p:val>
                                            <p:strVal val="4*#ppt_w"/>
                                          </p:val>
                                        </p:tav>
                                        <p:tav tm="100000">
                                          <p:val>
                                            <p:strVal val="#ppt_w"/>
                                          </p:val>
                                        </p:tav>
                                      </p:tavLst>
                                    </p:anim>
                                    <p:anim calcmode="lin" valueType="num">
                                      <p:cBhvr>
                                        <p:cTn dur="500" fill="hold" id="139"/>
                                        <p:tgtEl>
                                          <p:spTgt spid="18"/>
                                        </p:tgtEl>
                                        <p:attrNameLst>
                                          <p:attrName>ppt_h</p:attrName>
                                        </p:attrNameLst>
                                      </p:cBhvr>
                                      <p:tavLst>
                                        <p:tav tm="0">
                                          <p:val>
                                            <p:strVal val="4*#ppt_h"/>
                                          </p:val>
                                        </p:tav>
                                        <p:tav tm="100000">
                                          <p:val>
                                            <p:strVal val="#ppt_h"/>
                                          </p:val>
                                        </p:tav>
                                      </p:tavLst>
                                    </p:anim>
                                  </p:childTnLst>
                                </p:cTn>
                              </p:par>
                              <p:par>
                                <p:cTn fill="hold" id="140" nodeType="withEffect" presetClass="entr" presetID="23" presetSubtype="32">
                                  <p:stCondLst>
                                    <p:cond delay="200"/>
                                  </p:stCondLst>
                                  <p:childTnLst>
                                    <p:set>
                                      <p:cBhvr>
                                        <p:cTn dur="1" fill="hold" id="141">
                                          <p:stCondLst>
                                            <p:cond delay="0"/>
                                          </p:stCondLst>
                                        </p:cTn>
                                        <p:tgtEl>
                                          <p:spTgt spid="19"/>
                                        </p:tgtEl>
                                        <p:attrNameLst>
                                          <p:attrName>style.visibility</p:attrName>
                                        </p:attrNameLst>
                                      </p:cBhvr>
                                      <p:to>
                                        <p:strVal val="visible"/>
                                      </p:to>
                                    </p:set>
                                    <p:anim calcmode="lin" valueType="num">
                                      <p:cBhvr>
                                        <p:cTn dur="500" fill="hold" id="142"/>
                                        <p:tgtEl>
                                          <p:spTgt spid="19"/>
                                        </p:tgtEl>
                                        <p:attrNameLst>
                                          <p:attrName>ppt_w</p:attrName>
                                        </p:attrNameLst>
                                      </p:cBhvr>
                                      <p:tavLst>
                                        <p:tav tm="0">
                                          <p:val>
                                            <p:strVal val="4*#ppt_w"/>
                                          </p:val>
                                        </p:tav>
                                        <p:tav tm="100000">
                                          <p:val>
                                            <p:strVal val="#ppt_w"/>
                                          </p:val>
                                        </p:tav>
                                      </p:tavLst>
                                    </p:anim>
                                    <p:anim calcmode="lin" valueType="num">
                                      <p:cBhvr>
                                        <p:cTn dur="500" fill="hold" id="143"/>
                                        <p:tgtEl>
                                          <p:spTgt spid="19"/>
                                        </p:tgtEl>
                                        <p:attrNameLst>
                                          <p:attrName>ppt_h</p:attrName>
                                        </p:attrNameLst>
                                      </p:cBhvr>
                                      <p:tavLst>
                                        <p:tav tm="0">
                                          <p:val>
                                            <p:strVal val="4*#ppt_h"/>
                                          </p:val>
                                        </p:tav>
                                        <p:tav tm="100000">
                                          <p:val>
                                            <p:strVal val="#ppt_h"/>
                                          </p:val>
                                        </p:tav>
                                      </p:tavLst>
                                    </p:anim>
                                  </p:childTnLst>
                                </p:cTn>
                              </p:par>
                              <p:par>
                                <p:cTn fill="hold" id="144" nodeType="withEffect" presetClass="entr" presetID="23" presetSubtype="32">
                                  <p:stCondLst>
                                    <p:cond delay="200"/>
                                  </p:stCondLst>
                                  <p:childTnLst>
                                    <p:set>
                                      <p:cBhvr>
                                        <p:cTn dur="1" fill="hold" id="145">
                                          <p:stCondLst>
                                            <p:cond delay="0"/>
                                          </p:stCondLst>
                                        </p:cTn>
                                        <p:tgtEl>
                                          <p:spTgt spid="20"/>
                                        </p:tgtEl>
                                        <p:attrNameLst>
                                          <p:attrName>style.visibility</p:attrName>
                                        </p:attrNameLst>
                                      </p:cBhvr>
                                      <p:to>
                                        <p:strVal val="visible"/>
                                      </p:to>
                                    </p:set>
                                    <p:anim calcmode="lin" valueType="num">
                                      <p:cBhvr>
                                        <p:cTn dur="500" fill="hold" id="146"/>
                                        <p:tgtEl>
                                          <p:spTgt spid="20"/>
                                        </p:tgtEl>
                                        <p:attrNameLst>
                                          <p:attrName>ppt_w</p:attrName>
                                        </p:attrNameLst>
                                      </p:cBhvr>
                                      <p:tavLst>
                                        <p:tav tm="0">
                                          <p:val>
                                            <p:strVal val="4*#ppt_w"/>
                                          </p:val>
                                        </p:tav>
                                        <p:tav tm="100000">
                                          <p:val>
                                            <p:strVal val="#ppt_w"/>
                                          </p:val>
                                        </p:tav>
                                      </p:tavLst>
                                    </p:anim>
                                    <p:anim calcmode="lin" valueType="num">
                                      <p:cBhvr>
                                        <p:cTn dur="500" fill="hold" id="147"/>
                                        <p:tgtEl>
                                          <p:spTgt spid="20"/>
                                        </p:tgtEl>
                                        <p:attrNameLst>
                                          <p:attrName>ppt_h</p:attrName>
                                        </p:attrNameLst>
                                      </p:cBhvr>
                                      <p:tavLst>
                                        <p:tav tm="0">
                                          <p:val>
                                            <p:strVal val="4*#ppt_h"/>
                                          </p:val>
                                        </p:tav>
                                        <p:tav tm="100000">
                                          <p:val>
                                            <p:strVal val="#ppt_h"/>
                                          </p:val>
                                        </p:tav>
                                      </p:tavLst>
                                    </p:anim>
                                  </p:childTnLst>
                                </p:cTn>
                              </p:par>
                            </p:childTnLst>
                          </p:cTn>
                        </p:par>
                        <p:par>
                          <p:cTn fill="hold" id="148" nodeType="afterGroup">
                            <p:stCondLst>
                              <p:cond delay="4110"/>
                            </p:stCondLst>
                            <p:childTnLst>
                              <p:par>
                                <p:cTn fill="hold" grpId="0" id="149" nodeType="afterEffect" presetClass="entr" presetID="22" presetSubtype="8">
                                  <p:stCondLst>
                                    <p:cond delay="0"/>
                                  </p:stCondLst>
                                  <p:childTnLst>
                                    <p:set>
                                      <p:cBhvr>
                                        <p:cTn dur="1" fill="hold" id="150">
                                          <p:stCondLst>
                                            <p:cond delay="0"/>
                                          </p:stCondLst>
                                        </p:cTn>
                                        <p:tgtEl>
                                          <p:spTgt spid="187"/>
                                        </p:tgtEl>
                                        <p:attrNameLst>
                                          <p:attrName>style.visibility</p:attrName>
                                        </p:attrNameLst>
                                      </p:cBhvr>
                                      <p:to>
                                        <p:strVal val="visible"/>
                                      </p:to>
                                    </p:set>
                                    <p:animEffect filter="wipe(left)" transition="in">
                                      <p:cBhvr>
                                        <p:cTn dur="500" id="151"/>
                                        <p:tgtEl>
                                          <p:spTgt spid="1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3"/>
      <p:bldP grpId="0" spid="124"/>
      <p:bldP grpId="0" spid="187"/>
      <p:bldP grpId="0" spid="7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微粒体总结"/>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D1C2D433-F107-4188-B4C6-D46D663B08E0"/>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39">
      <a:dk1>
        <a:sysClr val="windowText" lastClr="000000"/>
      </a:dk1>
      <a:lt1>
        <a:sysClr val="window" lastClr="FFFFFF"/>
      </a:lt1>
      <a:dk2>
        <a:srgbClr val="123E61"/>
      </a:dk2>
      <a:lt2>
        <a:srgbClr val="D4D4D6"/>
      </a:lt2>
      <a:accent1>
        <a:srgbClr val="123E61"/>
      </a:accent1>
      <a:accent2>
        <a:srgbClr val="123E61"/>
      </a:accent2>
      <a:accent3>
        <a:srgbClr val="123E61"/>
      </a:accent3>
      <a:accent4>
        <a:srgbClr val="123E61"/>
      </a:accent4>
      <a:accent5>
        <a:srgbClr val="123E61"/>
      </a:accent5>
      <a:accent6>
        <a:srgbClr val="000000"/>
      </a:accent6>
      <a:hlink>
        <a:srgbClr val="168BBA"/>
      </a:hlink>
      <a:folHlink>
        <a:srgbClr val="680000"/>
      </a:folHlink>
    </a:clrScheme>
    <a:fontScheme name="ljrzjgmu">
      <a:majorFont>
        <a:latin typeface="FZZhengHeiS-R-GB"/>
        <a:ea typeface="FZHei-B01S"/>
        <a:cs typeface="Arial"/>
      </a:majorFont>
      <a:minorFont>
        <a:latin typeface="FZZhengHeiS-R-GB"/>
        <a:ea typeface="FZHei-B01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228</Paragraphs>
  <Slides>24</Slides>
  <Notes>24</Notes>
  <TotalTime>230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24</vt:i4>
      </vt:variant>
    </vt:vector>
  </HeadingPairs>
  <TitlesOfParts>
    <vt:vector baseType="lpstr" size="36">
      <vt:lpstr>Arial</vt:lpstr>
      <vt:lpstr>FZZhengHeiS-R-GB</vt:lpstr>
      <vt:lpstr>FZHei-B01S</vt:lpstr>
      <vt:lpstr>微软雅黑</vt:lpstr>
      <vt:lpstr>方正兰亭黑简体</vt:lpstr>
      <vt:lpstr>宋体</vt:lpstr>
      <vt:lpstr>Calibri Light</vt:lpstr>
      <vt:lpstr>Calibri</vt:lpstr>
      <vt:lpstr>仿宋_GB2312</vt:lpstr>
      <vt:lpstr>Times New Roman</vt:lpstr>
      <vt:lpstr>思源黑体旧字形 ExtraLight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2017-04-06T01:11:23Z</dcterms:created>
  <cp:lastModifiedBy>优品PPT</cp:lastModifiedBy>
  <dcterms:modified xsi:type="dcterms:W3CDTF">2021-08-20T11:20:46Z</dcterms:modified>
  <cp:revision>184</cp:revision>
  <dc:title>微粒体总结</dc:title>
</cp:coreProperties>
</file>